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8" r:id="rId4"/>
    <p:sldId id="257" r:id="rId5"/>
    <p:sldId id="259" r:id="rId6"/>
    <p:sldId id="260" r:id="rId7"/>
    <p:sldId id="266" r:id="rId8"/>
    <p:sldId id="267" r:id="rId9"/>
    <p:sldId id="268" r:id="rId10"/>
    <p:sldId id="263" r:id="rId11"/>
    <p:sldId id="269" r:id="rId12"/>
    <p:sldId id="270" r:id="rId13"/>
    <p:sldId id="271" r:id="rId14"/>
    <p:sldId id="272" r:id="rId15"/>
    <p:sldId id="264" r:id="rId16"/>
    <p:sldId id="274" r:id="rId17"/>
    <p:sldId id="275" r:id="rId18"/>
    <p:sldId id="273" r:id="rId19"/>
    <p:sldId id="276" r:id="rId20"/>
    <p:sldId id="265" r:id="rId21"/>
    <p:sldId id="277" r:id="rId22"/>
    <p:sldId id="278" r:id="rId23"/>
    <p:sldId id="280" r:id="rId24"/>
    <p:sldId id="279" r:id="rId25"/>
    <p:sldId id="26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0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60125-2711-4837-86FC-3786D07B8FCE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7AC29-87BE-4A17-B5C4-E6255D959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77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757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327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237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20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416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349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965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38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544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627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710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461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54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4890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269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46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824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424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103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046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141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740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924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227DC-F8FA-6349-82DB-7E33CE361075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20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8A8C6D-307A-97C3-EA88-DC8A93719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19C783E-00A1-9A01-343C-65348E203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283474-3569-8273-1DAF-1616039E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79AABC-DA4B-EE78-A41D-913339B0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174231-2541-53F1-A901-52E8FA0B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98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5C0A05-16CD-549F-A902-6E16B8A9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82A7E-E820-0C1C-776C-07974D89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78C76C-05F8-37BC-85A2-98D7C1AA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F308FF-5461-1EE0-91C2-43C6921DE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47BA8E-58C0-4EC8-1657-55876789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25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1C5DB-5892-8C1A-F050-28C79A10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9DB0E3-2D78-38CB-4F12-18D264BA1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D6A10A-C55C-237B-0449-14B2A30E7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F7D3A4-4842-9F6D-A031-BB23247E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978A91-403D-B4C7-B189-8D1330CA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975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E9FE9A-FC2A-EED3-F6BF-E6F2DCAF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52DC5C-94B1-BEC6-A1A2-3FF47F4B39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94FBF7-8EDB-5BD1-0A34-E8C10142B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D4B4E5-32E7-3074-D9F6-29F59F86F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056B5F-15C8-B932-F469-BB69F151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553D71-1C2A-C025-F990-18AD3C0D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77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1C3A20-2959-7A1B-EF86-1F5C90A6E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06816B-D7E0-64FE-E6CD-88A2D648A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5FE9A83-B308-A6A2-243F-D8F4537C7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5C6FF32-61FC-F948-7EDA-322F7F7D2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F0E9135-46A9-7184-F879-EB4FEBC3D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266F1D-7690-084B-AF94-007368F2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4BE9412-8DAB-A223-69D2-458234EAD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100D05-E247-B8F5-E8E4-2608CD8BC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60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E2D757-8B8A-539F-A471-EFC78730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53CDAB7-5176-7BEC-F024-729ACDF48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7447B1-47D8-4F9E-1B23-D03D766C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79B4D65-3659-9752-9A44-77F3D094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00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A7E17BD-7630-2D3E-18C5-500C03005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F39EC00-A2F6-05BF-2656-02B8D085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7345E3-E810-2C73-FA46-264DD19A7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46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61873-2D69-AF31-330D-D1E53330D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0E069F-A15E-61FE-07E1-EAC307A02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A6DC74-CBFD-6959-9BAF-F0DF41263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1CDFC1-EA49-6A8C-5A3F-969A5ECE5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B6BC6F-15AB-17C8-3BC8-96A956D8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7CA746-854B-8B2C-0375-9287C40E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39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0BDE20-E26C-1235-60E4-498D9C33D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EE43E55-C071-EAC4-3A23-81D7610ED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BCABF6-3041-F1DC-BB02-41254BC4D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AEED5F-6402-A839-E6AF-0FB08395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FEB5C5-F8C6-0DF3-A44E-120BD32E8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34278E-E698-E1E4-BA1F-E98ACD1B0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74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9F2F9F-BB35-F295-0A87-110AE2D4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7B810F5-B0BD-0D31-06F8-409516FA0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78C8D2-472B-6FE0-9AAF-A38DDA333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B7F0CB-5AEA-4BBD-637A-FEE5E426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3AECD5-0FBA-A85A-9712-D3926AABF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25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9695DC-9D5D-5D08-FBEC-07537C9B4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D6C508-3C81-3884-B51E-BE9204AB6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E9B07-74D7-D44C-EFA3-E8A0DEDB6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927555-D69D-34F8-35F5-6EA78A46E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65DF9F-5091-808C-A26E-233C1D7E6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1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4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85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49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35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64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000C51-1BA5-4645-9F16-6FFD4951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CBCC49-73A7-6048-8DB9-0D51619B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E0FA96B-FEB2-9344-A12B-8C56DF31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54E2587-50FD-EC43-8761-9A4F52C4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815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8FC974-F964-8742-8462-B66956A8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2B2EFC5-2018-6142-AAAC-CA5BC8014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C21ECA-8F96-ED4C-BAB5-C22947C0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238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8D75FA-94F8-3541-B1BB-84A34093B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6993F-BBA4-CC4B-9FBE-03BB8A1DF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8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CF5BDA-C54B-AE4D-96F0-86B9E0F63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dirty="0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E5B4191-3CF6-3245-AB71-95796558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E18F51-B0B4-444E-A65A-F8681C6B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F4DB2F2-6328-FE4E-BCC3-7E0C4568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94CA1-7750-9547-89F9-159587442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A6A5FC2-57ED-2446-BA11-90E4435EBF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E24E64-3933-5E4B-83B2-204F7A2B2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dirty="0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7EEA95-2AEE-B240-9117-9E77ABFD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55CC36-F156-D242-B399-D1F57AC60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3BC3C4-8C5A-994C-A3C7-18D90B90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403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EA1B03-6B1B-4947-A949-59A34B62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D6AE76-A0C9-E245-8166-0816CA500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1F0989-D7EC-9B40-A3D0-36B6DCBBEC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B64DA5-486E-3541-A7C2-BA4AFF21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411DF9-BAB2-D440-92E7-E654634B1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558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FF74D56-84B9-F143-9975-F388C2B14D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F216D9-17A7-FA42-9BD3-3F8D1219E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B846A6-1D19-9144-9E28-9F12391F99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567A204-43B0-C44C-80B9-2BD2CB3E310C}" type="datetimeFigureOut">
              <a:rPr kumimoji="1" lang="zh-CN" altLang="en-US" smtClean="0"/>
              <a:pPr/>
              <a:t>2022/10/7</a:t>
            </a:fld>
            <a:endParaRPr kumimoji="1"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7D5F69-8D2F-E846-9427-6A1AB3E20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1F61C2-E0ED-F842-9DDA-C7D9227A1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7C94D4-8D47-CD4E-A543-81A2C6CC9890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091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10F773F-9083-7FBE-8CF9-76C9A8A0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F10AD3-D1B6-30CB-3D4B-5D168BB2A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34511F-4997-C821-0D57-7BC1653DD2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83521-0911-4C82-B622-37DB3E82082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C991FF-88F5-1577-0F44-DAECEFFF0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7C7683-A763-B4D2-139D-941180446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FC5D6-F0EB-4CB2-A9EC-2DC2D3F6D0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71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94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37.emf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46176D3-47B9-4C52-A43C-15E32928E0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32"/>
          <a:stretch/>
        </p:blipFill>
        <p:spPr>
          <a:xfrm>
            <a:off x="-29370" y="1077"/>
            <a:ext cx="12221369" cy="684549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C02864-52C7-7748-97B0-469F518CB62C}"/>
              </a:ext>
            </a:extLst>
          </p:cNvPr>
          <p:cNvSpPr/>
          <p:nvPr/>
        </p:nvSpPr>
        <p:spPr>
          <a:xfrm>
            <a:off x="-29370" y="-1"/>
            <a:ext cx="12265423" cy="6845493"/>
          </a:xfrm>
          <a:prstGeom prst="rect">
            <a:avLst/>
          </a:prstGeom>
          <a:solidFill>
            <a:schemeClr val="accent1">
              <a:lumMod val="5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637B54F-2F0A-9D4C-A3C8-40B946A64F4F}"/>
              </a:ext>
            </a:extLst>
          </p:cNvPr>
          <p:cNvGrpSpPr/>
          <p:nvPr/>
        </p:nvGrpSpPr>
        <p:grpSpPr>
          <a:xfrm>
            <a:off x="463679" y="450517"/>
            <a:ext cx="314325" cy="273364"/>
            <a:chOff x="166687" y="575786"/>
            <a:chExt cx="314325" cy="273364"/>
          </a:xfrm>
          <a:solidFill>
            <a:schemeClr val="bg1"/>
          </a:solidFill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C8BC0693-0DBA-9146-8567-5753ECA3F6D9}"/>
                </a:ext>
              </a:extLst>
            </p:cNvPr>
            <p:cNvSpPr/>
            <p:nvPr/>
          </p:nvSpPr>
          <p:spPr>
            <a:xfrm>
              <a:off x="166687" y="575786"/>
              <a:ext cx="314325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941997C-A793-B443-B841-B377114B3AA7}"/>
                </a:ext>
              </a:extLst>
            </p:cNvPr>
            <p:cNvSpPr/>
            <p:nvPr/>
          </p:nvSpPr>
          <p:spPr>
            <a:xfrm>
              <a:off x="166687" y="689608"/>
              <a:ext cx="314325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9FC7631-01E1-EA49-847A-87A4C9ADF224}"/>
                </a:ext>
              </a:extLst>
            </p:cNvPr>
            <p:cNvSpPr/>
            <p:nvPr/>
          </p:nvSpPr>
          <p:spPr>
            <a:xfrm>
              <a:off x="166687" y="803431"/>
              <a:ext cx="314325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箭头: V 形 19">
            <a:extLst>
              <a:ext uri="{FF2B5EF4-FFF2-40B4-BE49-F238E27FC236}">
                <a16:creationId xmlns:a16="http://schemas.microsoft.com/office/drawing/2014/main" id="{823160A2-7226-0E4B-91B2-50F4B6667E7D}"/>
              </a:ext>
            </a:extLst>
          </p:cNvPr>
          <p:cNvSpPr/>
          <p:nvPr/>
        </p:nvSpPr>
        <p:spPr>
          <a:xfrm rot="16200000">
            <a:off x="558223" y="17751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箭头: V 形 20">
            <a:extLst>
              <a:ext uri="{FF2B5EF4-FFF2-40B4-BE49-F238E27FC236}">
                <a16:creationId xmlns:a16="http://schemas.microsoft.com/office/drawing/2014/main" id="{5F705273-5770-2445-AF27-C639D6D5FE0C}"/>
              </a:ext>
            </a:extLst>
          </p:cNvPr>
          <p:cNvSpPr/>
          <p:nvPr/>
        </p:nvSpPr>
        <p:spPr>
          <a:xfrm rot="16200000">
            <a:off x="558223" y="19910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箭头: V 形 21">
            <a:extLst>
              <a:ext uri="{FF2B5EF4-FFF2-40B4-BE49-F238E27FC236}">
                <a16:creationId xmlns:a16="http://schemas.microsoft.com/office/drawing/2014/main" id="{CB65C250-7E53-4346-9D4B-B1ED51D74451}"/>
              </a:ext>
            </a:extLst>
          </p:cNvPr>
          <p:cNvSpPr/>
          <p:nvPr/>
        </p:nvSpPr>
        <p:spPr>
          <a:xfrm rot="16200000">
            <a:off x="558223" y="22069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3D015C1-259E-8447-BF07-2D427B8DFC89}"/>
              </a:ext>
            </a:extLst>
          </p:cNvPr>
          <p:cNvGrpSpPr/>
          <p:nvPr/>
        </p:nvGrpSpPr>
        <p:grpSpPr>
          <a:xfrm>
            <a:off x="9015015" y="-11429"/>
            <a:ext cx="3162299" cy="6869429"/>
            <a:chOff x="9015015" y="-11429"/>
            <a:chExt cx="3162299" cy="6869429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422CC92E-4413-334E-B156-340586FCCF1F}"/>
                </a:ext>
              </a:extLst>
            </p:cNvPr>
            <p:cNvSpPr/>
            <p:nvPr/>
          </p:nvSpPr>
          <p:spPr>
            <a:xfrm>
              <a:off x="9848677" y="0"/>
              <a:ext cx="2328637" cy="6858000"/>
            </a:xfrm>
            <a:prstGeom prst="parallelogram">
              <a:avLst>
                <a:gd name="adj" fmla="val 81921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平行四边形 59">
              <a:extLst>
                <a:ext uri="{FF2B5EF4-FFF2-40B4-BE49-F238E27FC236}">
                  <a16:creationId xmlns:a16="http://schemas.microsoft.com/office/drawing/2014/main" id="{0248805D-3609-D741-A81A-BA024A88A246}"/>
                </a:ext>
              </a:extLst>
            </p:cNvPr>
            <p:cNvSpPr/>
            <p:nvPr/>
          </p:nvSpPr>
          <p:spPr>
            <a:xfrm>
              <a:off x="9015015" y="-11429"/>
              <a:ext cx="2772227" cy="6857999"/>
            </a:xfrm>
            <a:prstGeom prst="parallelogram">
              <a:avLst>
                <a:gd name="adj" fmla="val 69507"/>
              </a:avLst>
            </a:prstGeom>
            <a:solidFill>
              <a:schemeClr val="accent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id="{58F49B8B-3ADD-C84F-AF1F-E56CA77CC78D}"/>
                </a:ext>
              </a:extLst>
            </p:cNvPr>
            <p:cNvSpPr/>
            <p:nvPr/>
          </p:nvSpPr>
          <p:spPr>
            <a:xfrm>
              <a:off x="10259924" y="3020962"/>
              <a:ext cx="1584318" cy="3154711"/>
            </a:xfrm>
            <a:prstGeom prst="parallelogram">
              <a:avLst>
                <a:gd name="adj" fmla="val 58814"/>
              </a:avLst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7546DA5-B906-BB4B-842B-76736DE65CF5}"/>
              </a:ext>
            </a:extLst>
          </p:cNvPr>
          <p:cNvGrpSpPr/>
          <p:nvPr/>
        </p:nvGrpSpPr>
        <p:grpSpPr>
          <a:xfrm>
            <a:off x="9080205" y="6105179"/>
            <a:ext cx="2081570" cy="386350"/>
            <a:chOff x="8973880" y="5625014"/>
            <a:chExt cx="2081570" cy="386350"/>
          </a:xfrm>
        </p:grpSpPr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id="{A1729197-7DFA-444F-BDE8-17F0CC060B47}"/>
                </a:ext>
              </a:extLst>
            </p:cNvPr>
            <p:cNvSpPr/>
            <p:nvPr/>
          </p:nvSpPr>
          <p:spPr>
            <a:xfrm>
              <a:off x="8973880" y="5625014"/>
              <a:ext cx="2081570" cy="365085"/>
            </a:xfrm>
            <a:prstGeom prst="parallelogram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ADDA291-0828-8B4D-83F4-11439FCA16EA}"/>
                </a:ext>
              </a:extLst>
            </p:cNvPr>
            <p:cNvSpPr txBox="1"/>
            <p:nvPr/>
          </p:nvSpPr>
          <p:spPr>
            <a:xfrm>
              <a:off x="9207797" y="5642032"/>
              <a:ext cx="158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厚德健行</a:t>
              </a:r>
            </a:p>
          </p:txBody>
        </p: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CB928418-1ADB-E14D-8C93-F6C12ED5D953}"/>
              </a:ext>
            </a:extLst>
          </p:cNvPr>
          <p:cNvSpPr/>
          <p:nvPr/>
        </p:nvSpPr>
        <p:spPr>
          <a:xfrm>
            <a:off x="1384658" y="302729"/>
            <a:ext cx="3267241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Winter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coming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32E2C2E-02AB-469E-A615-491C38DF5E6F}"/>
              </a:ext>
            </a:extLst>
          </p:cNvPr>
          <p:cNvSpPr/>
          <p:nvPr/>
        </p:nvSpPr>
        <p:spPr>
          <a:xfrm>
            <a:off x="2744887" y="1890127"/>
            <a:ext cx="7802136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1390DF1-08AA-4DB9-8240-725C1391339E}"/>
              </a:ext>
            </a:extLst>
          </p:cNvPr>
          <p:cNvSpPr/>
          <p:nvPr/>
        </p:nvSpPr>
        <p:spPr>
          <a:xfrm>
            <a:off x="799082" y="4414884"/>
            <a:ext cx="3477812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30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>
                        <a:alpha val="0"/>
                      </a:prst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ZJUT</a:t>
            </a:r>
            <a:endParaRPr kumimoji="0" lang="zh-CN" altLang="en-US" sz="9600" b="1" i="0" u="none" strike="noStrike" kern="1200" cap="none" spc="30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>
                      <a:alpha val="0"/>
                    </a:prst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720416B-E99E-4751-8EE5-86B9B297A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408" y="4245638"/>
            <a:ext cx="3477812" cy="347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93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8257C21-2B1A-4B5A-81E0-E01FF9069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691" y="3104627"/>
            <a:ext cx="3187700" cy="31877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F35E7AC-182F-4A0E-ACB2-066F6F6AF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423"/>
            <a:ext cx="12192000" cy="296875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4E35467-4B99-9448-BFB5-73893F9399AF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51DC75-EB79-2C49-9FAE-7757B79CE020}"/>
              </a:ext>
            </a:extLst>
          </p:cNvPr>
          <p:cNvSpPr/>
          <p:nvPr/>
        </p:nvSpPr>
        <p:spPr>
          <a:xfrm>
            <a:off x="4332514" y="1685471"/>
            <a:ext cx="3526972" cy="1493158"/>
          </a:xfrm>
          <a:prstGeom prst="rect">
            <a:avLst/>
          </a:prstGeom>
          <a:solidFill>
            <a:schemeClr val="bg1">
              <a:alpha val="47000"/>
            </a:schemeClr>
          </a:solidFill>
          <a:ln w="635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906502-A1B7-F54B-9177-CB69B6C6C13E}"/>
              </a:ext>
            </a:extLst>
          </p:cNvPr>
          <p:cNvSpPr txBox="1"/>
          <p:nvPr/>
        </p:nvSpPr>
        <p:spPr>
          <a:xfrm>
            <a:off x="4899932" y="2566168"/>
            <a:ext cx="2417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4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2800" b="0" i="0" u="none" strike="noStrike" kern="1200" cap="none" spc="4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1F1372-5145-A04C-8683-8006029D9663}"/>
              </a:ext>
            </a:extLst>
          </p:cNvPr>
          <p:cNvSpPr/>
          <p:nvPr/>
        </p:nvSpPr>
        <p:spPr>
          <a:xfrm>
            <a:off x="1523999" y="3877693"/>
            <a:ext cx="542472" cy="490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107592-D608-2E44-9A0D-0C8962DDC6A1}"/>
              </a:ext>
            </a:extLst>
          </p:cNvPr>
          <p:cNvSpPr txBox="1"/>
          <p:nvPr/>
        </p:nvSpPr>
        <p:spPr>
          <a:xfrm>
            <a:off x="1523999" y="3962397"/>
            <a:ext cx="65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01 .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4CDC59E-AF54-734C-A9FF-D89BE905098C}"/>
              </a:ext>
            </a:extLst>
          </p:cNvPr>
          <p:cNvSpPr txBox="1"/>
          <p:nvPr/>
        </p:nvSpPr>
        <p:spPr>
          <a:xfrm>
            <a:off x="2215241" y="3885631"/>
            <a:ext cx="2176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1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088DE97-C2C4-124D-AB97-9D48BBA0F3B4}"/>
              </a:ext>
            </a:extLst>
          </p:cNvPr>
          <p:cNvSpPr/>
          <p:nvPr/>
        </p:nvSpPr>
        <p:spPr>
          <a:xfrm>
            <a:off x="7110276" y="3877693"/>
            <a:ext cx="596719" cy="490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00DA6F-4AF7-0246-826C-CD3F03B8FD08}"/>
              </a:ext>
            </a:extLst>
          </p:cNvPr>
          <p:cNvSpPr txBox="1"/>
          <p:nvPr/>
        </p:nvSpPr>
        <p:spPr>
          <a:xfrm>
            <a:off x="7104742" y="3962397"/>
            <a:ext cx="71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02 .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AC605D5-FC98-024A-B597-3B4121D88C7D}"/>
              </a:ext>
            </a:extLst>
          </p:cNvPr>
          <p:cNvSpPr txBox="1"/>
          <p:nvPr/>
        </p:nvSpPr>
        <p:spPr>
          <a:xfrm>
            <a:off x="7719829" y="3885631"/>
            <a:ext cx="239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1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06EFE7-EEB4-E243-A306-88B085031F53}"/>
              </a:ext>
            </a:extLst>
          </p:cNvPr>
          <p:cNvSpPr/>
          <p:nvPr/>
        </p:nvSpPr>
        <p:spPr>
          <a:xfrm>
            <a:off x="1523999" y="5039634"/>
            <a:ext cx="542472" cy="490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DD619E7-0E34-F949-919A-889AEA723C19}"/>
              </a:ext>
            </a:extLst>
          </p:cNvPr>
          <p:cNvSpPr txBox="1"/>
          <p:nvPr/>
        </p:nvSpPr>
        <p:spPr>
          <a:xfrm>
            <a:off x="1523999" y="5124338"/>
            <a:ext cx="65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03 .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B598C76-0257-4047-A89A-DC3FE77EF001}"/>
              </a:ext>
            </a:extLst>
          </p:cNvPr>
          <p:cNvSpPr txBox="1"/>
          <p:nvPr/>
        </p:nvSpPr>
        <p:spPr>
          <a:xfrm>
            <a:off x="2215241" y="5047572"/>
            <a:ext cx="2176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1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A440755-ABE4-C249-A01B-81262FB70F6C}"/>
              </a:ext>
            </a:extLst>
          </p:cNvPr>
          <p:cNvSpPr/>
          <p:nvPr/>
        </p:nvSpPr>
        <p:spPr>
          <a:xfrm>
            <a:off x="7110276" y="5039634"/>
            <a:ext cx="596719" cy="490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E623875-B5E5-2647-8D69-D26EFDE8ACBF}"/>
              </a:ext>
            </a:extLst>
          </p:cNvPr>
          <p:cNvSpPr txBox="1"/>
          <p:nvPr/>
        </p:nvSpPr>
        <p:spPr>
          <a:xfrm>
            <a:off x="7104742" y="5124338"/>
            <a:ext cx="71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04 .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2087EBD-2BA9-EB41-B602-49A9D69B9786}"/>
              </a:ext>
            </a:extLst>
          </p:cNvPr>
          <p:cNvSpPr txBox="1"/>
          <p:nvPr/>
        </p:nvSpPr>
        <p:spPr>
          <a:xfrm>
            <a:off x="7719829" y="5047572"/>
            <a:ext cx="239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1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0EE6100-3CEA-B244-A96F-105553038C6C}"/>
              </a:ext>
            </a:extLst>
          </p:cNvPr>
          <p:cNvSpPr txBox="1"/>
          <p:nvPr/>
        </p:nvSpPr>
        <p:spPr>
          <a:xfrm>
            <a:off x="5025572" y="1913013"/>
            <a:ext cx="2140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4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765EF81-462B-48BE-AA99-7CC9DD2305B6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324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F3076A5-1801-6348-A468-0C4C2E109B80}"/>
              </a:ext>
            </a:extLst>
          </p:cNvPr>
          <p:cNvSpPr/>
          <p:nvPr/>
        </p:nvSpPr>
        <p:spPr>
          <a:xfrm>
            <a:off x="1640115" y="1048657"/>
            <a:ext cx="9056916" cy="47606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Box 155">
            <a:extLst>
              <a:ext uri="{FF2B5EF4-FFF2-40B4-BE49-F238E27FC236}">
                <a16:creationId xmlns:a16="http://schemas.microsoft.com/office/drawing/2014/main" id="{06CC2961-5BE9-E74A-B617-3971BA5058A5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0C2D23B-F4B9-7842-BC33-C1432BFF2240}"/>
              </a:ext>
            </a:extLst>
          </p:cNvPr>
          <p:cNvSpPr/>
          <p:nvPr/>
        </p:nvSpPr>
        <p:spPr>
          <a:xfrm>
            <a:off x="6618026" y="2732003"/>
            <a:ext cx="3649325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DB1B5A-EA33-8447-BAD4-82B9AD49EF03}"/>
              </a:ext>
            </a:extLst>
          </p:cNvPr>
          <p:cNvSpPr txBox="1"/>
          <p:nvPr/>
        </p:nvSpPr>
        <p:spPr>
          <a:xfrm>
            <a:off x="8160099" y="1626223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054BCE-BA50-ED44-9B8C-2EBFDBC06627}"/>
              </a:ext>
            </a:extLst>
          </p:cNvPr>
          <p:cNvSpPr txBox="1"/>
          <p:nvPr/>
        </p:nvSpPr>
        <p:spPr>
          <a:xfrm>
            <a:off x="6577707" y="182517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添加标题</a:t>
            </a:r>
            <a:endParaRPr kumimoji="0" lang="id-ID" altLang="zh-CN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2E1158-E869-7B4D-98A8-D69BEE89318E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B87A243-C0B2-FD4A-9B97-830F4786A55A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02D9571-7CDC-6F49-BCCE-646665104821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15498FB-E34D-44ED-BB6C-6CBDAEC6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359" y="295992"/>
            <a:ext cx="2323282" cy="51086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A2BF577F-C1E6-423C-AA82-DD683D38230B}"/>
              </a:ext>
            </a:extLst>
          </p:cNvPr>
          <p:cNvSpPr/>
          <p:nvPr/>
        </p:nvSpPr>
        <p:spPr>
          <a:xfrm>
            <a:off x="3344865" y="6206603"/>
            <a:ext cx="550227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CC30859-3A45-4E77-B83A-E5A4622C6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111" y="1896590"/>
            <a:ext cx="4391360" cy="29156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3434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2EA678D-DFA1-0945-94A1-95EB34E7BA38}"/>
              </a:ext>
            </a:extLst>
          </p:cNvPr>
          <p:cNvGrpSpPr/>
          <p:nvPr/>
        </p:nvGrpSpPr>
        <p:grpSpPr>
          <a:xfrm>
            <a:off x="292797" y="842409"/>
            <a:ext cx="1841825" cy="73705"/>
            <a:chOff x="742121" y="715617"/>
            <a:chExt cx="1655797" cy="6626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A5149A9-BD59-C240-8F8F-A829E0230B46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" name="直接连接符 4">
              <a:extLst>
                <a:ext uri="{FF2B5EF4-FFF2-40B4-BE49-F238E27FC236}">
                  <a16:creationId xmlns:a16="http://schemas.microsoft.com/office/drawing/2014/main" id="{90210C56-2246-3A40-85C8-3F4F850D1E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99C45A7-DC69-F447-9343-D99236BA0133}"/>
              </a:ext>
            </a:extLst>
          </p:cNvPr>
          <p:cNvSpPr txBox="1"/>
          <p:nvPr/>
        </p:nvSpPr>
        <p:spPr>
          <a:xfrm>
            <a:off x="772095" y="2071632"/>
            <a:ext cx="275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12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76E530-908C-094A-893C-531BD9071F34}"/>
              </a:ext>
            </a:extLst>
          </p:cNvPr>
          <p:cNvSpPr txBox="1"/>
          <p:nvPr/>
        </p:nvSpPr>
        <p:spPr>
          <a:xfrm>
            <a:off x="742121" y="1357737"/>
            <a:ext cx="237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ZJUTER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E579F8-D3EE-F241-AB19-AE3E24E2A104}"/>
              </a:ext>
            </a:extLst>
          </p:cNvPr>
          <p:cNvSpPr txBox="1"/>
          <p:nvPr/>
        </p:nvSpPr>
        <p:spPr>
          <a:xfrm>
            <a:off x="793993" y="2802906"/>
            <a:ext cx="5223251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B399752-B7C2-2F4C-A32E-DCA1DC65EC17}"/>
              </a:ext>
            </a:extLst>
          </p:cNvPr>
          <p:cNvSpPr/>
          <p:nvPr/>
        </p:nvSpPr>
        <p:spPr>
          <a:xfrm>
            <a:off x="772095" y="4245638"/>
            <a:ext cx="5223251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学校始建于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1910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1993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年更名浙江工业大学。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0F20D46-787D-DD46-A4C4-61BA271E1CF7}"/>
              </a:ext>
            </a:extLst>
          </p:cNvPr>
          <p:cNvGrpSpPr/>
          <p:nvPr/>
        </p:nvGrpSpPr>
        <p:grpSpPr>
          <a:xfrm>
            <a:off x="4406978" y="5931925"/>
            <a:ext cx="476134" cy="420915"/>
            <a:chOff x="4406978" y="5931925"/>
            <a:chExt cx="476134" cy="42091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D5CB28B-C8E8-2C43-8ACC-23AF824A9D4F}"/>
                </a:ext>
              </a:extLst>
            </p:cNvPr>
            <p:cNvSpPr/>
            <p:nvPr/>
          </p:nvSpPr>
          <p:spPr>
            <a:xfrm>
              <a:off x="4406978" y="5931925"/>
              <a:ext cx="476134" cy="4209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83632F5-AC26-1349-977A-197C9AED5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8306" y="5995192"/>
              <a:ext cx="293479" cy="294381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7AC5A48-8D0B-A047-B066-E2E6405B8368}"/>
              </a:ext>
            </a:extLst>
          </p:cNvPr>
          <p:cNvGrpSpPr/>
          <p:nvPr/>
        </p:nvGrpSpPr>
        <p:grpSpPr>
          <a:xfrm>
            <a:off x="3270801" y="5931925"/>
            <a:ext cx="476134" cy="420915"/>
            <a:chOff x="3270801" y="5931925"/>
            <a:chExt cx="476134" cy="42091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E3D4E20-8520-8644-8E12-2A9F79E4565B}"/>
                </a:ext>
              </a:extLst>
            </p:cNvPr>
            <p:cNvSpPr/>
            <p:nvPr/>
          </p:nvSpPr>
          <p:spPr>
            <a:xfrm>
              <a:off x="3270801" y="5931925"/>
              <a:ext cx="476134" cy="4209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BE4F680-D42E-F54A-BFC1-F80C0D57A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5496" y="6016868"/>
              <a:ext cx="346745" cy="251029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7A97550-D915-C548-AA93-0DFC80C2229F}"/>
              </a:ext>
            </a:extLst>
          </p:cNvPr>
          <p:cNvGrpSpPr/>
          <p:nvPr/>
        </p:nvGrpSpPr>
        <p:grpSpPr>
          <a:xfrm>
            <a:off x="2134622" y="5931925"/>
            <a:ext cx="476134" cy="420915"/>
            <a:chOff x="4406978" y="5931925"/>
            <a:chExt cx="476134" cy="42091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022EE89-21ED-7B43-9ADA-6755B91EB390}"/>
                </a:ext>
              </a:extLst>
            </p:cNvPr>
            <p:cNvSpPr/>
            <p:nvPr/>
          </p:nvSpPr>
          <p:spPr>
            <a:xfrm>
              <a:off x="4406978" y="5931925"/>
              <a:ext cx="476134" cy="4209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4AACEFB3-6DF4-C14E-B2C7-85C11014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8306" y="5995192"/>
              <a:ext cx="293479" cy="294381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0386EC3-D9BE-8A44-B358-7FF4BFF8939E}"/>
              </a:ext>
            </a:extLst>
          </p:cNvPr>
          <p:cNvGrpSpPr/>
          <p:nvPr/>
        </p:nvGrpSpPr>
        <p:grpSpPr>
          <a:xfrm>
            <a:off x="1003314" y="5931925"/>
            <a:ext cx="476134" cy="420915"/>
            <a:chOff x="3270801" y="5931925"/>
            <a:chExt cx="476134" cy="42091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BFF2286-20D0-A045-8616-22C6829D3CB1}"/>
                </a:ext>
              </a:extLst>
            </p:cNvPr>
            <p:cNvSpPr/>
            <p:nvPr/>
          </p:nvSpPr>
          <p:spPr>
            <a:xfrm>
              <a:off x="3270801" y="5931925"/>
              <a:ext cx="476134" cy="4209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3323D83-4860-1447-940D-55F356AAC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5496" y="6016868"/>
              <a:ext cx="346745" cy="251029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5EB0FC2-0264-CF48-8800-D2E99EB4680B}"/>
              </a:ext>
            </a:extLst>
          </p:cNvPr>
          <p:cNvGrpSpPr/>
          <p:nvPr/>
        </p:nvGrpSpPr>
        <p:grpSpPr>
          <a:xfrm>
            <a:off x="7201441" y="6016868"/>
            <a:ext cx="314325" cy="247649"/>
            <a:chOff x="9944100" y="3018510"/>
            <a:chExt cx="314325" cy="247649"/>
          </a:xfrm>
        </p:grpSpPr>
        <p:cxnSp>
          <p:nvCxnSpPr>
            <p:cNvPr id="24" name="直接连接符 33">
              <a:extLst>
                <a:ext uri="{FF2B5EF4-FFF2-40B4-BE49-F238E27FC236}">
                  <a16:creationId xmlns:a16="http://schemas.microsoft.com/office/drawing/2014/main" id="{0E5E493E-E56A-9842-A2EA-84B43FFD5F05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4">
              <a:extLst>
                <a:ext uri="{FF2B5EF4-FFF2-40B4-BE49-F238E27FC236}">
                  <a16:creationId xmlns:a16="http://schemas.microsoft.com/office/drawing/2014/main" id="{3B6566DB-D68B-A148-8300-F0168E265BDE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5">
              <a:extLst>
                <a:ext uri="{FF2B5EF4-FFF2-40B4-BE49-F238E27FC236}">
                  <a16:creationId xmlns:a16="http://schemas.microsoft.com/office/drawing/2014/main" id="{905A8EFE-DE7A-7B4A-9C3E-740F68AF193B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282C3F6D-9A5B-40D2-9CA9-E984CFD440E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797" y="302034"/>
            <a:ext cx="1897167" cy="417168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F76FC4D9-A115-421F-869C-D95D0B17760C}"/>
              </a:ext>
            </a:extLst>
          </p:cNvPr>
          <p:cNvSpPr/>
          <p:nvPr/>
        </p:nvSpPr>
        <p:spPr>
          <a:xfrm>
            <a:off x="0" y="6697774"/>
            <a:ext cx="12192000" cy="160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6556549B-3F80-4118-B976-3572F26C6C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20" r="39409"/>
          <a:stretch/>
        </p:blipFill>
        <p:spPr>
          <a:xfrm>
            <a:off x="6553200" y="0"/>
            <a:ext cx="5703496" cy="669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2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70FDC7CE-F29A-45EE-A92C-EACD3241F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33" y="1291051"/>
            <a:ext cx="7454900" cy="406457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641BE0-0838-9749-9911-70E7A1ADE71C}"/>
              </a:ext>
            </a:extLst>
          </p:cNvPr>
          <p:cNvSpPr/>
          <p:nvPr/>
        </p:nvSpPr>
        <p:spPr>
          <a:xfrm>
            <a:off x="6096000" y="2749611"/>
            <a:ext cx="5157611" cy="3292643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8001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TextBox 155">
            <a:extLst>
              <a:ext uri="{FF2B5EF4-FFF2-40B4-BE49-F238E27FC236}">
                <a16:creationId xmlns:a16="http://schemas.microsoft.com/office/drawing/2014/main" id="{9EE11AD0-A0EB-6140-A3A8-A252D9271D6A}"/>
              </a:ext>
            </a:extLst>
          </p:cNvPr>
          <p:cNvSpPr txBox="1"/>
          <p:nvPr/>
        </p:nvSpPr>
        <p:spPr>
          <a:xfrm>
            <a:off x="6292531" y="3866634"/>
            <a:ext cx="4659003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8CD8DD-163C-A040-A23B-144C161EEECB}"/>
              </a:ext>
            </a:extLst>
          </p:cNvPr>
          <p:cNvSpPr/>
          <p:nvPr/>
        </p:nvSpPr>
        <p:spPr>
          <a:xfrm>
            <a:off x="6381874" y="5296088"/>
            <a:ext cx="1518112" cy="4513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algn="ctr" rotWithShape="0">
              <a:srgbClr val="095BE2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BAD6AE6-D59B-904A-8E50-325237445B3B}"/>
              </a:ext>
            </a:extLst>
          </p:cNvPr>
          <p:cNvSpPr/>
          <p:nvPr/>
        </p:nvSpPr>
        <p:spPr>
          <a:xfrm>
            <a:off x="6537218" y="5355630"/>
            <a:ext cx="1207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厚德健行</a:t>
            </a:r>
            <a:endParaRPr kumimoji="0" lang="id-ID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950EFD9-6B1B-6044-B2D1-9DA1AA4C0672}"/>
              </a:ext>
            </a:extLst>
          </p:cNvPr>
          <p:cNvSpPr/>
          <p:nvPr/>
        </p:nvSpPr>
        <p:spPr>
          <a:xfrm>
            <a:off x="6319264" y="3507375"/>
            <a:ext cx="22349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Our Objectives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E47E0E-1243-0C4F-9DA0-254A988BE3C0}"/>
              </a:ext>
            </a:extLst>
          </p:cNvPr>
          <p:cNvSpPr txBox="1"/>
          <p:nvPr/>
        </p:nvSpPr>
        <p:spPr>
          <a:xfrm>
            <a:off x="6279085" y="296514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输入标题</a:t>
            </a:r>
            <a:endParaRPr kumimoji="0" lang="id-ID" altLang="zh-CN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4E5DE3D-F427-7F48-9085-E0E1FA04FC1E}"/>
              </a:ext>
            </a:extLst>
          </p:cNvPr>
          <p:cNvGrpSpPr/>
          <p:nvPr/>
        </p:nvGrpSpPr>
        <p:grpSpPr>
          <a:xfrm>
            <a:off x="715433" y="5700607"/>
            <a:ext cx="2963432" cy="247649"/>
            <a:chOff x="9944100" y="3018510"/>
            <a:chExt cx="314325" cy="247649"/>
          </a:xfrm>
        </p:grpSpPr>
        <p:cxnSp>
          <p:nvCxnSpPr>
            <p:cNvPr id="10" name="直接连接符 33">
              <a:extLst>
                <a:ext uri="{FF2B5EF4-FFF2-40B4-BE49-F238E27FC236}">
                  <a16:creationId xmlns:a16="http://schemas.microsoft.com/office/drawing/2014/main" id="{AF211EDA-6C60-8F4A-8722-B7E99E755388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34">
              <a:extLst>
                <a:ext uri="{FF2B5EF4-FFF2-40B4-BE49-F238E27FC236}">
                  <a16:creationId xmlns:a16="http://schemas.microsoft.com/office/drawing/2014/main" id="{2DAEBAFC-3D21-6A47-BF12-206C7088CD4D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35">
              <a:extLst>
                <a:ext uri="{FF2B5EF4-FFF2-40B4-BE49-F238E27FC236}">
                  <a16:creationId xmlns:a16="http://schemas.microsoft.com/office/drawing/2014/main" id="{A844B5C6-6674-1B4C-9BE8-395F03D60C9A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687088-8FEB-E441-9DE4-A88A9FD40E85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14" name="直接连接符 33">
              <a:extLst>
                <a:ext uri="{FF2B5EF4-FFF2-40B4-BE49-F238E27FC236}">
                  <a16:creationId xmlns:a16="http://schemas.microsoft.com/office/drawing/2014/main" id="{9822F855-BE4B-D14B-B4B6-2E3A6612AB20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4">
              <a:extLst>
                <a:ext uri="{FF2B5EF4-FFF2-40B4-BE49-F238E27FC236}">
                  <a16:creationId xmlns:a16="http://schemas.microsoft.com/office/drawing/2014/main" id="{E306EAA2-298E-0C4C-AE17-0B65A9063907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35">
              <a:extLst>
                <a:ext uri="{FF2B5EF4-FFF2-40B4-BE49-F238E27FC236}">
                  <a16:creationId xmlns:a16="http://schemas.microsoft.com/office/drawing/2014/main" id="{67318ACF-6835-9949-A1C9-7DF17ADCB14E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CD59E2C3-09CC-45C2-8043-1CFD6DBF2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3546" y="863526"/>
            <a:ext cx="3187700" cy="31877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ACD5CC97-9A74-4244-8FFC-B3A6774F6B19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DFB19FC-A2E7-4F79-85D8-5E07C41FF428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006A07A-27A5-4175-8F65-3865FA090A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3B6D758A-BE21-438F-926C-CE8770063E4F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0672274-EF96-44D0-90BD-15F04251530F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5759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3">
            <a:extLst>
              <a:ext uri="{FF2B5EF4-FFF2-40B4-BE49-F238E27FC236}">
                <a16:creationId xmlns:a16="http://schemas.microsoft.com/office/drawing/2014/main" id="{0D40A12B-E6F8-E84B-B5F5-4C19CF611276}"/>
              </a:ext>
            </a:extLst>
          </p:cNvPr>
          <p:cNvSpPr/>
          <p:nvPr/>
        </p:nvSpPr>
        <p:spPr>
          <a:xfrm>
            <a:off x="910442" y="1054099"/>
            <a:ext cx="10371116" cy="4800601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  <a:effectLst>
            <a:outerShdw blurRad="203200" dist="381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489FB2-BB44-DC4B-9050-840BB28CD00A}"/>
              </a:ext>
            </a:extLst>
          </p:cNvPr>
          <p:cNvSpPr/>
          <p:nvPr/>
        </p:nvSpPr>
        <p:spPr>
          <a:xfrm>
            <a:off x="1155700" y="1513572"/>
            <a:ext cx="3080548" cy="3947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D6F2738-3412-CA49-B68F-6E6C1BAFF125}"/>
              </a:ext>
            </a:extLst>
          </p:cNvPr>
          <p:cNvSpPr/>
          <p:nvPr/>
        </p:nvSpPr>
        <p:spPr>
          <a:xfrm>
            <a:off x="4555726" y="1513572"/>
            <a:ext cx="3080548" cy="3947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F75080A-4B60-6F49-8A55-0078EB91EF99}"/>
              </a:ext>
            </a:extLst>
          </p:cNvPr>
          <p:cNvSpPr/>
          <p:nvPr/>
        </p:nvSpPr>
        <p:spPr>
          <a:xfrm>
            <a:off x="7894666" y="1513572"/>
            <a:ext cx="3080548" cy="3947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TextBox 155">
            <a:extLst>
              <a:ext uri="{FF2B5EF4-FFF2-40B4-BE49-F238E27FC236}">
                <a16:creationId xmlns:a16="http://schemas.microsoft.com/office/drawing/2014/main" id="{FF6ABC04-8CB0-3C47-8572-CD2C3935A3C0}"/>
              </a:ext>
            </a:extLst>
          </p:cNvPr>
          <p:cNvSpPr txBox="1"/>
          <p:nvPr/>
        </p:nvSpPr>
        <p:spPr>
          <a:xfrm>
            <a:off x="1324687" y="4131998"/>
            <a:ext cx="275843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TextBox 155">
            <a:extLst>
              <a:ext uri="{FF2B5EF4-FFF2-40B4-BE49-F238E27FC236}">
                <a16:creationId xmlns:a16="http://schemas.microsoft.com/office/drawing/2014/main" id="{B96B4742-2B91-0C47-A215-56068CC4B4D5}"/>
              </a:ext>
            </a:extLst>
          </p:cNvPr>
          <p:cNvSpPr txBox="1"/>
          <p:nvPr/>
        </p:nvSpPr>
        <p:spPr>
          <a:xfrm>
            <a:off x="4716781" y="4131998"/>
            <a:ext cx="275843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155">
            <a:extLst>
              <a:ext uri="{FF2B5EF4-FFF2-40B4-BE49-F238E27FC236}">
                <a16:creationId xmlns:a16="http://schemas.microsoft.com/office/drawing/2014/main" id="{C5EC3C83-263A-0D4F-9179-0C40107A776F}"/>
              </a:ext>
            </a:extLst>
          </p:cNvPr>
          <p:cNvSpPr txBox="1"/>
          <p:nvPr/>
        </p:nvSpPr>
        <p:spPr>
          <a:xfrm>
            <a:off x="8063653" y="4131998"/>
            <a:ext cx="275843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1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2283EC-406A-BC47-9053-FF7F0D9C14CD}"/>
              </a:ext>
            </a:extLst>
          </p:cNvPr>
          <p:cNvSpPr txBox="1"/>
          <p:nvPr/>
        </p:nvSpPr>
        <p:spPr>
          <a:xfrm>
            <a:off x="1324687" y="36759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628DD7-8E11-F446-A3D1-1EE7B1F8AF01}"/>
              </a:ext>
            </a:extLst>
          </p:cNvPr>
          <p:cNvSpPr txBox="1"/>
          <p:nvPr/>
        </p:nvSpPr>
        <p:spPr>
          <a:xfrm>
            <a:off x="4716781" y="36759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4A0810-5E12-6349-9D9C-9F54D098F76E}"/>
              </a:ext>
            </a:extLst>
          </p:cNvPr>
          <p:cNvSpPr txBox="1"/>
          <p:nvPr/>
        </p:nvSpPr>
        <p:spPr>
          <a:xfrm>
            <a:off x="8063653" y="36759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cxnSp>
        <p:nvCxnSpPr>
          <p:cNvPr id="13" name="直接连接符 24">
            <a:extLst>
              <a:ext uri="{FF2B5EF4-FFF2-40B4-BE49-F238E27FC236}">
                <a16:creationId xmlns:a16="http://schemas.microsoft.com/office/drawing/2014/main" id="{ADE5DFA4-A99B-D041-980A-AB05F4779D70}"/>
              </a:ext>
            </a:extLst>
          </p:cNvPr>
          <p:cNvCxnSpPr>
            <a:cxnSpLocks/>
          </p:cNvCxnSpPr>
          <p:nvPr/>
        </p:nvCxnSpPr>
        <p:spPr>
          <a:xfrm>
            <a:off x="1418816" y="5230906"/>
            <a:ext cx="369643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26">
            <a:extLst>
              <a:ext uri="{FF2B5EF4-FFF2-40B4-BE49-F238E27FC236}">
                <a16:creationId xmlns:a16="http://schemas.microsoft.com/office/drawing/2014/main" id="{936ABC41-8B99-4F44-A493-FEA5D1072E87}"/>
              </a:ext>
            </a:extLst>
          </p:cNvPr>
          <p:cNvCxnSpPr>
            <a:cxnSpLocks/>
          </p:cNvCxnSpPr>
          <p:nvPr/>
        </p:nvCxnSpPr>
        <p:spPr>
          <a:xfrm>
            <a:off x="4807475" y="5230906"/>
            <a:ext cx="369643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27">
            <a:extLst>
              <a:ext uri="{FF2B5EF4-FFF2-40B4-BE49-F238E27FC236}">
                <a16:creationId xmlns:a16="http://schemas.microsoft.com/office/drawing/2014/main" id="{5A27456D-26F7-544E-BC0B-F886FED1EDFD}"/>
              </a:ext>
            </a:extLst>
          </p:cNvPr>
          <p:cNvCxnSpPr>
            <a:cxnSpLocks/>
          </p:cNvCxnSpPr>
          <p:nvPr/>
        </p:nvCxnSpPr>
        <p:spPr>
          <a:xfrm>
            <a:off x="8169240" y="5230906"/>
            <a:ext cx="369643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344FDCC7-D279-4550-9973-DB939F642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359" y="295992"/>
            <a:ext cx="2323282" cy="51086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81C1811-890A-4600-B57A-9E146F8BDD1E}"/>
              </a:ext>
            </a:extLst>
          </p:cNvPr>
          <p:cNvSpPr/>
          <p:nvPr/>
        </p:nvSpPr>
        <p:spPr>
          <a:xfrm>
            <a:off x="3344865" y="6206603"/>
            <a:ext cx="550227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F35B4F1-5B30-4E5E-9DCB-56909FD4AA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434" r="68628" b="16669"/>
          <a:stretch/>
        </p:blipFill>
        <p:spPr>
          <a:xfrm>
            <a:off x="1155700" y="1513572"/>
            <a:ext cx="3080548" cy="207568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69B59A3-B029-4196-8BEA-4B6C2AB3F9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62" t="16434" b="16669"/>
          <a:stretch/>
        </p:blipFill>
        <p:spPr>
          <a:xfrm>
            <a:off x="7907800" y="1513572"/>
            <a:ext cx="3067414" cy="207568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FDDB44D-92C7-4EAD-8FAF-D8D75C5FBE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26" t="16434" r="34491" b="16669"/>
          <a:stretch/>
        </p:blipFill>
        <p:spPr>
          <a:xfrm>
            <a:off x="4555726" y="1513572"/>
            <a:ext cx="3032596" cy="207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9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5A775C87-0C0C-49B0-B95F-1C54ABDA9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35" b="43767"/>
          <a:stretch/>
        </p:blipFill>
        <p:spPr>
          <a:xfrm>
            <a:off x="0" y="0"/>
            <a:ext cx="8885116" cy="5970488"/>
          </a:xfrm>
          <a:prstGeom prst="rect">
            <a:avLst/>
          </a:prstGeom>
        </p:spPr>
      </p:pic>
      <p:sp>
        <p:nvSpPr>
          <p:cNvPr id="3" name="Title 11">
            <a:extLst>
              <a:ext uri="{FF2B5EF4-FFF2-40B4-BE49-F238E27FC236}">
                <a16:creationId xmlns:a16="http://schemas.microsoft.com/office/drawing/2014/main" id="{03BBDB5C-42ED-5A4C-8577-A1C58B334FA3}"/>
              </a:ext>
            </a:extLst>
          </p:cNvPr>
          <p:cNvSpPr txBox="1">
            <a:spLocks/>
          </p:cNvSpPr>
          <p:nvPr/>
        </p:nvSpPr>
        <p:spPr>
          <a:xfrm>
            <a:off x="7369362" y="469875"/>
            <a:ext cx="3497112" cy="25336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浙江工业大学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TextBox 155">
            <a:extLst>
              <a:ext uri="{FF2B5EF4-FFF2-40B4-BE49-F238E27FC236}">
                <a16:creationId xmlns:a16="http://schemas.microsoft.com/office/drawing/2014/main" id="{ABE2D4E6-715E-1943-808E-BE25BBCA9C06}"/>
              </a:ext>
            </a:extLst>
          </p:cNvPr>
          <p:cNvSpPr txBox="1"/>
          <p:nvPr/>
        </p:nvSpPr>
        <p:spPr>
          <a:xfrm>
            <a:off x="9117918" y="2647951"/>
            <a:ext cx="2658139" cy="3043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9ADEA14-181E-7A45-B745-A25625DAF499}"/>
              </a:ext>
            </a:extLst>
          </p:cNvPr>
          <p:cNvGrpSpPr/>
          <p:nvPr/>
        </p:nvGrpSpPr>
        <p:grpSpPr>
          <a:xfrm>
            <a:off x="11224039" y="5846663"/>
            <a:ext cx="314325" cy="247649"/>
            <a:chOff x="9944100" y="3018510"/>
            <a:chExt cx="314325" cy="247649"/>
          </a:xfrm>
        </p:grpSpPr>
        <p:cxnSp>
          <p:nvCxnSpPr>
            <p:cNvPr id="6" name="直接连接符 33">
              <a:extLst>
                <a:ext uri="{FF2B5EF4-FFF2-40B4-BE49-F238E27FC236}">
                  <a16:creationId xmlns:a16="http://schemas.microsoft.com/office/drawing/2014/main" id="{7773BFE7-56F6-524C-9ABB-742B8C09B0C9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34">
              <a:extLst>
                <a:ext uri="{FF2B5EF4-FFF2-40B4-BE49-F238E27FC236}">
                  <a16:creationId xmlns:a16="http://schemas.microsoft.com/office/drawing/2014/main" id="{757ED820-1C2B-8440-8B7F-0F72114BE9DF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35">
              <a:extLst>
                <a:ext uri="{FF2B5EF4-FFF2-40B4-BE49-F238E27FC236}">
                  <a16:creationId xmlns:a16="http://schemas.microsoft.com/office/drawing/2014/main" id="{2EB1281E-A33F-4C41-B7C0-A7161EAC65DC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8CF1553C-930B-47C8-A5BC-B473F39EBB32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301E5D6-1D7E-4C5B-9DD7-FC6A5581B190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75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文框 2">
            <a:extLst>
              <a:ext uri="{FF2B5EF4-FFF2-40B4-BE49-F238E27FC236}">
                <a16:creationId xmlns:a16="http://schemas.microsoft.com/office/drawing/2014/main" id="{6B51F04F-904F-D246-8904-893A68C92B45}"/>
              </a:ext>
            </a:extLst>
          </p:cNvPr>
          <p:cNvSpPr/>
          <p:nvPr/>
        </p:nvSpPr>
        <p:spPr>
          <a:xfrm>
            <a:off x="-2209800" y="1098549"/>
            <a:ext cx="6510338" cy="4660901"/>
          </a:xfrm>
          <a:prstGeom prst="frame">
            <a:avLst>
              <a:gd name="adj1" fmla="val 4787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66B81C-BCC7-5A4E-B9C9-110F59303B06}"/>
              </a:ext>
            </a:extLst>
          </p:cNvPr>
          <p:cNvSpPr/>
          <p:nvPr/>
        </p:nvSpPr>
        <p:spPr>
          <a:xfrm>
            <a:off x="11868150" y="0"/>
            <a:ext cx="32385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39A72B2-BE00-7848-B833-439F2D132D13}"/>
              </a:ext>
            </a:extLst>
          </p:cNvPr>
          <p:cNvGrpSpPr/>
          <p:nvPr/>
        </p:nvGrpSpPr>
        <p:grpSpPr>
          <a:xfrm>
            <a:off x="6267450" y="1605523"/>
            <a:ext cx="552450" cy="3646954"/>
            <a:chOff x="6267450" y="1605523"/>
            <a:chExt cx="552450" cy="36469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F0D181-3AFD-384C-BB23-52A5DFDE6B55}"/>
                </a:ext>
              </a:extLst>
            </p:cNvPr>
            <p:cNvSpPr/>
            <p:nvPr/>
          </p:nvSpPr>
          <p:spPr>
            <a:xfrm>
              <a:off x="6267450" y="1605523"/>
              <a:ext cx="552450" cy="3646954"/>
            </a:xfrm>
            <a:prstGeom prst="rect">
              <a:avLst/>
            </a:prstGeom>
            <a:solidFill>
              <a:schemeClr val="accent1">
                <a:lumMod val="5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9D45F39-6D62-3147-872B-2AA9B806D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021" y="2337164"/>
              <a:ext cx="345307" cy="35244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4C19A5C-A73E-EE42-B676-5F9787525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7820" y="3290334"/>
              <a:ext cx="331708" cy="34771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02D2FE-8DDB-7C48-9E6D-EC518867D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0546" y="4238775"/>
              <a:ext cx="328982" cy="446462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BCBE39A-75E9-6F4D-93AE-708C006FA563}"/>
              </a:ext>
            </a:extLst>
          </p:cNvPr>
          <p:cNvSpPr txBox="1"/>
          <p:nvPr/>
        </p:nvSpPr>
        <p:spPr>
          <a:xfrm>
            <a:off x="7171685" y="1738873"/>
            <a:ext cx="3876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点击输入您的标题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C297A5D-390A-AA4E-84DE-719A6A8CC98C}"/>
              </a:ext>
            </a:extLst>
          </p:cNvPr>
          <p:cNvSpPr/>
          <p:nvPr/>
        </p:nvSpPr>
        <p:spPr>
          <a:xfrm>
            <a:off x="7055324" y="2432944"/>
            <a:ext cx="4577402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等腰三角形 7">
            <a:extLst>
              <a:ext uri="{FF2B5EF4-FFF2-40B4-BE49-F238E27FC236}">
                <a16:creationId xmlns:a16="http://schemas.microsoft.com/office/drawing/2014/main" id="{2AACB44F-916D-B246-B164-FE89974C9285}"/>
              </a:ext>
            </a:extLst>
          </p:cNvPr>
          <p:cNvSpPr/>
          <p:nvPr/>
        </p:nvSpPr>
        <p:spPr>
          <a:xfrm>
            <a:off x="7156918" y="3968386"/>
            <a:ext cx="333365" cy="166837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等腰三角形 16">
            <a:extLst>
              <a:ext uri="{FF2B5EF4-FFF2-40B4-BE49-F238E27FC236}">
                <a16:creationId xmlns:a16="http://schemas.microsoft.com/office/drawing/2014/main" id="{7242A24C-F6A7-2A4A-9BCE-66C3680B8300}"/>
              </a:ext>
            </a:extLst>
          </p:cNvPr>
          <p:cNvSpPr/>
          <p:nvPr/>
        </p:nvSpPr>
        <p:spPr>
          <a:xfrm rot="10800000">
            <a:off x="7715052" y="3968386"/>
            <a:ext cx="333365" cy="166837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等腰三角形 17">
            <a:extLst>
              <a:ext uri="{FF2B5EF4-FFF2-40B4-BE49-F238E27FC236}">
                <a16:creationId xmlns:a16="http://schemas.microsoft.com/office/drawing/2014/main" id="{389C0774-BCB6-5E48-BB75-E5ECEF7B357B}"/>
              </a:ext>
            </a:extLst>
          </p:cNvPr>
          <p:cNvSpPr/>
          <p:nvPr/>
        </p:nvSpPr>
        <p:spPr>
          <a:xfrm>
            <a:off x="8273186" y="3968386"/>
            <a:ext cx="333365" cy="166837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D1F52B7-4177-9941-94D3-882D2014ABC0}"/>
              </a:ext>
            </a:extLst>
          </p:cNvPr>
          <p:cNvSpPr/>
          <p:nvPr/>
        </p:nvSpPr>
        <p:spPr>
          <a:xfrm>
            <a:off x="7156918" y="4384070"/>
            <a:ext cx="4439516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8BB6FA3-A91B-7840-811F-14139FDEFBA9}"/>
              </a:ext>
            </a:extLst>
          </p:cNvPr>
          <p:cNvSpPr/>
          <p:nvPr/>
        </p:nvSpPr>
        <p:spPr>
          <a:xfrm>
            <a:off x="11048645" y="6219145"/>
            <a:ext cx="276225" cy="2762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9850D451-9F8B-2B48-BD26-F46470A811C7}"/>
              </a:ext>
            </a:extLst>
          </p:cNvPr>
          <p:cNvSpPr/>
          <p:nvPr/>
        </p:nvSpPr>
        <p:spPr>
          <a:xfrm>
            <a:off x="10102258" y="6219145"/>
            <a:ext cx="276225" cy="2762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0738C9AA-A332-A149-AA54-7A595F79F23A}"/>
              </a:ext>
            </a:extLst>
          </p:cNvPr>
          <p:cNvSpPr/>
          <p:nvPr/>
        </p:nvSpPr>
        <p:spPr>
          <a:xfrm>
            <a:off x="9161223" y="6219145"/>
            <a:ext cx="276225" cy="2762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6ECB8AC-D836-A94C-B831-0587F896DBF0}"/>
              </a:ext>
            </a:extLst>
          </p:cNvPr>
          <p:cNvGrpSpPr/>
          <p:nvPr/>
        </p:nvGrpSpPr>
        <p:grpSpPr>
          <a:xfrm>
            <a:off x="281241" y="4715386"/>
            <a:ext cx="314325" cy="247649"/>
            <a:chOff x="9944100" y="3018510"/>
            <a:chExt cx="314325" cy="247649"/>
          </a:xfrm>
        </p:grpSpPr>
        <p:cxnSp>
          <p:nvCxnSpPr>
            <p:cNvPr id="21" name="直接连接符 23">
              <a:extLst>
                <a:ext uri="{FF2B5EF4-FFF2-40B4-BE49-F238E27FC236}">
                  <a16:creationId xmlns:a16="http://schemas.microsoft.com/office/drawing/2014/main" id="{EA7A089E-D817-5F41-9531-26C0CE1EA8DB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4">
              <a:extLst>
                <a:ext uri="{FF2B5EF4-FFF2-40B4-BE49-F238E27FC236}">
                  <a16:creationId xmlns:a16="http://schemas.microsoft.com/office/drawing/2014/main" id="{67500C52-DAB0-E848-BA85-033BEBA7461F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5">
              <a:extLst>
                <a:ext uri="{FF2B5EF4-FFF2-40B4-BE49-F238E27FC236}">
                  <a16:creationId xmlns:a16="http://schemas.microsoft.com/office/drawing/2014/main" id="{80D697A3-26DD-2942-A507-B03C98761DA0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867331B5-AEDE-44EC-9A69-7E60B4970F4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37448" y="326592"/>
            <a:ext cx="1897167" cy="41716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7A146679-9DD9-4FD5-A516-A680895BC853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CA64E1F-F17F-4979-A536-03F3C025BA62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89849D4-45D5-43CA-A071-D3006939E4CF}"/>
              </a:ext>
            </a:extLst>
          </p:cNvPr>
          <p:cNvSpPr/>
          <p:nvPr/>
        </p:nvSpPr>
        <p:spPr>
          <a:xfrm>
            <a:off x="4937130" y="62988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6EF75FB-5BD6-6119-6126-D754C2B00F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176" t="237" r="11581" b="-237"/>
          <a:stretch/>
        </p:blipFill>
        <p:spPr>
          <a:xfrm>
            <a:off x="6799" y="1605524"/>
            <a:ext cx="6260649" cy="36469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62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5FA1E3F-6142-4432-84CF-C8DEE2CFF5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84"/>
          <a:stretch/>
        </p:blipFill>
        <p:spPr>
          <a:xfrm>
            <a:off x="2971" y="0"/>
            <a:ext cx="521712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F3076A5-1801-6348-A468-0C4C2E109B80}"/>
              </a:ext>
            </a:extLst>
          </p:cNvPr>
          <p:cNvSpPr/>
          <p:nvPr/>
        </p:nvSpPr>
        <p:spPr>
          <a:xfrm>
            <a:off x="1640115" y="1048657"/>
            <a:ext cx="9056916" cy="47606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Box 155">
            <a:extLst>
              <a:ext uri="{FF2B5EF4-FFF2-40B4-BE49-F238E27FC236}">
                <a16:creationId xmlns:a16="http://schemas.microsoft.com/office/drawing/2014/main" id="{06CC2961-5BE9-E74A-B617-3971BA5058A5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DB1B5A-EA33-8447-BAD4-82B9AD49EF03}"/>
              </a:ext>
            </a:extLst>
          </p:cNvPr>
          <p:cNvSpPr txBox="1"/>
          <p:nvPr/>
        </p:nvSpPr>
        <p:spPr>
          <a:xfrm>
            <a:off x="8160099" y="1626223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054BCE-BA50-ED44-9B8C-2EBFDBC06627}"/>
              </a:ext>
            </a:extLst>
          </p:cNvPr>
          <p:cNvSpPr txBox="1"/>
          <p:nvPr/>
        </p:nvSpPr>
        <p:spPr>
          <a:xfrm>
            <a:off x="6577707" y="182517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添加标题</a:t>
            </a:r>
            <a:endParaRPr kumimoji="0" lang="id-ID" altLang="zh-CN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2E1158-E869-7B4D-98A8-D69BEE89318E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B87A243-C0B2-FD4A-9B97-830F4786A55A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02D9571-7CDC-6F49-BCCE-646665104821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AE9ED3B-1EF0-4DFD-B9EE-B131B45029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1"/>
          <a:stretch/>
        </p:blipFill>
        <p:spPr>
          <a:xfrm>
            <a:off x="2076594" y="1968503"/>
            <a:ext cx="4262654" cy="29209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55">
            <a:extLst>
              <a:ext uri="{FF2B5EF4-FFF2-40B4-BE49-F238E27FC236}">
                <a16:creationId xmlns:a16="http://schemas.microsoft.com/office/drawing/2014/main" id="{3CEA8036-D8E3-4732-98E7-61FBEC1CCF91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EE5E8E4-EB99-4A65-8482-FC53E3F7FAF4}"/>
              </a:ext>
            </a:extLst>
          </p:cNvPr>
          <p:cNvSpPr/>
          <p:nvPr/>
        </p:nvSpPr>
        <p:spPr>
          <a:xfrm>
            <a:off x="6618026" y="2746676"/>
            <a:ext cx="3649325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B5797E5-457B-4DF7-8728-C4CDC0FC4D77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8C3D151-07B7-4E09-AC54-3EC41B2B1129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265C76C-83D8-4B6B-9AE8-B2DD4C2B4BDC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A87F95E-1109-4A6D-A30E-99E2FB487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301" y="295992"/>
            <a:ext cx="2323282" cy="510866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A34BDD1F-84C7-43B2-8D28-4AEFF1F967C6}"/>
              </a:ext>
            </a:extLst>
          </p:cNvPr>
          <p:cNvSpPr/>
          <p:nvPr/>
        </p:nvSpPr>
        <p:spPr>
          <a:xfrm>
            <a:off x="6063082" y="6206603"/>
            <a:ext cx="550227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73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6EC44A-53F9-FD4B-93F3-126E26B43744}"/>
              </a:ext>
            </a:extLst>
          </p:cNvPr>
          <p:cNvGrpSpPr/>
          <p:nvPr/>
        </p:nvGrpSpPr>
        <p:grpSpPr>
          <a:xfrm>
            <a:off x="5178056" y="0"/>
            <a:ext cx="917944" cy="6858000"/>
            <a:chOff x="5178056" y="0"/>
            <a:chExt cx="917944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1699B2F-E034-2D4F-9AEA-FB91F50ACCB1}"/>
                </a:ext>
              </a:extLst>
            </p:cNvPr>
            <p:cNvSpPr/>
            <p:nvPr/>
          </p:nvSpPr>
          <p:spPr>
            <a:xfrm>
              <a:off x="5178056" y="0"/>
              <a:ext cx="917944" cy="6858000"/>
            </a:xfrm>
            <a:prstGeom prst="rect">
              <a:avLst/>
            </a:prstGeom>
            <a:solidFill>
              <a:schemeClr val="accent1">
                <a:lumMod val="50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A8B855F-6A14-4B41-8C16-E8B3E77CF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0310" y="2176048"/>
              <a:ext cx="593436" cy="64764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50CF4AD-3372-C64E-8D09-E427499FE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2240" y="3731553"/>
              <a:ext cx="641506" cy="64764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16CCAB7-8A63-3C4E-BD67-DADE73B07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6592" y="5244938"/>
              <a:ext cx="585709" cy="536226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D59214E-5385-704C-9C7F-CC35DBABAE06}"/>
              </a:ext>
            </a:extLst>
          </p:cNvPr>
          <p:cNvGrpSpPr/>
          <p:nvPr/>
        </p:nvGrpSpPr>
        <p:grpSpPr>
          <a:xfrm>
            <a:off x="0" y="4306714"/>
            <a:ext cx="1532956" cy="169333"/>
            <a:chOff x="0" y="3042355"/>
            <a:chExt cx="1532956" cy="169333"/>
          </a:xfrm>
        </p:grpSpPr>
        <p:cxnSp>
          <p:nvCxnSpPr>
            <p:cNvPr id="9" name="直接连接符 11">
              <a:extLst>
                <a:ext uri="{FF2B5EF4-FFF2-40B4-BE49-F238E27FC236}">
                  <a16:creationId xmlns:a16="http://schemas.microsoft.com/office/drawing/2014/main" id="{114B651F-5046-CC40-B367-B820BA12704B}"/>
                </a:ext>
              </a:extLst>
            </p:cNvPr>
            <p:cNvCxnSpPr/>
            <p:nvPr/>
          </p:nvCxnSpPr>
          <p:spPr>
            <a:xfrm>
              <a:off x="0" y="3127022"/>
              <a:ext cx="1433689" cy="0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ECA346D-8F7C-8D4B-80FC-340D2632BA06}"/>
                </a:ext>
              </a:extLst>
            </p:cNvPr>
            <p:cNvSpPr/>
            <p:nvPr/>
          </p:nvSpPr>
          <p:spPr>
            <a:xfrm>
              <a:off x="1363623" y="3042355"/>
              <a:ext cx="169333" cy="169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99ED0F7-0EE0-4A4A-9E80-7A16CF3E2174}"/>
              </a:ext>
            </a:extLst>
          </p:cNvPr>
          <p:cNvGrpSpPr/>
          <p:nvPr/>
        </p:nvGrpSpPr>
        <p:grpSpPr>
          <a:xfrm>
            <a:off x="0" y="5740403"/>
            <a:ext cx="2825862" cy="169333"/>
            <a:chOff x="0" y="4476044"/>
            <a:chExt cx="2825862" cy="169333"/>
          </a:xfrm>
        </p:grpSpPr>
        <p:cxnSp>
          <p:nvCxnSpPr>
            <p:cNvPr id="12" name="直接连接符 15">
              <a:extLst>
                <a:ext uri="{FF2B5EF4-FFF2-40B4-BE49-F238E27FC236}">
                  <a16:creationId xmlns:a16="http://schemas.microsoft.com/office/drawing/2014/main" id="{A3698BAA-F4AA-7B4E-B0B2-126D080709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60711"/>
              <a:ext cx="2670629" cy="0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9FD4116-0F82-C947-B54F-45B939924A23}"/>
                </a:ext>
              </a:extLst>
            </p:cNvPr>
            <p:cNvSpPr/>
            <p:nvPr/>
          </p:nvSpPr>
          <p:spPr>
            <a:xfrm>
              <a:off x="2656529" y="4476044"/>
              <a:ext cx="169333" cy="169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F1B822A-3C74-2948-927A-4DDBE7CA9FD2}"/>
              </a:ext>
            </a:extLst>
          </p:cNvPr>
          <p:cNvSpPr txBox="1"/>
          <p:nvPr/>
        </p:nvSpPr>
        <p:spPr>
          <a:xfrm>
            <a:off x="6652639" y="815906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65EF4C2-E1ED-7748-8E1A-35F79E157D78}"/>
              </a:ext>
            </a:extLst>
          </p:cNvPr>
          <p:cNvGrpSpPr/>
          <p:nvPr/>
        </p:nvGrpSpPr>
        <p:grpSpPr>
          <a:xfrm>
            <a:off x="6652639" y="623092"/>
            <a:ext cx="1655797" cy="66261"/>
            <a:chOff x="742121" y="715617"/>
            <a:chExt cx="1655797" cy="66261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801AFD8-E03C-F34A-878D-ADD7484FF8DB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rgbClr val="40404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7" name="直接连接符 25">
              <a:extLst>
                <a:ext uri="{FF2B5EF4-FFF2-40B4-BE49-F238E27FC236}">
                  <a16:creationId xmlns:a16="http://schemas.microsoft.com/office/drawing/2014/main" id="{F277F4EB-AAB3-7648-A052-470B1B9780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A5901CAB-729A-2740-8BB9-D982C18E057F}"/>
              </a:ext>
            </a:extLst>
          </p:cNvPr>
          <p:cNvSpPr txBox="1"/>
          <p:nvPr/>
        </p:nvSpPr>
        <p:spPr>
          <a:xfrm>
            <a:off x="6562329" y="2190012"/>
            <a:ext cx="2062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关键词一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2E514C1-9621-914C-8ACF-C73AA9D1219A}"/>
              </a:ext>
            </a:extLst>
          </p:cNvPr>
          <p:cNvSpPr txBox="1"/>
          <p:nvPr/>
        </p:nvSpPr>
        <p:spPr>
          <a:xfrm>
            <a:off x="6603939" y="2698728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A54CD18-A495-F348-BA35-EE78FBE0DFEE}"/>
              </a:ext>
            </a:extLst>
          </p:cNvPr>
          <p:cNvSpPr txBox="1"/>
          <p:nvPr/>
        </p:nvSpPr>
        <p:spPr>
          <a:xfrm>
            <a:off x="6603939" y="3753944"/>
            <a:ext cx="2062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关键词二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B3DC792-4547-CE40-8790-AC90C104B573}"/>
              </a:ext>
            </a:extLst>
          </p:cNvPr>
          <p:cNvSpPr txBox="1"/>
          <p:nvPr/>
        </p:nvSpPr>
        <p:spPr>
          <a:xfrm>
            <a:off x="6634801" y="4230997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46CFB12-D07D-A34B-8631-B8B5BF0B5349}"/>
              </a:ext>
            </a:extLst>
          </p:cNvPr>
          <p:cNvSpPr txBox="1"/>
          <p:nvPr/>
        </p:nvSpPr>
        <p:spPr>
          <a:xfrm>
            <a:off x="6603939" y="5237879"/>
            <a:ext cx="2062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关键词三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CCBEB5C-7D4F-4044-A05E-24B453DD266D}"/>
              </a:ext>
            </a:extLst>
          </p:cNvPr>
          <p:cNvSpPr txBox="1"/>
          <p:nvPr/>
        </p:nvSpPr>
        <p:spPr>
          <a:xfrm>
            <a:off x="6668129" y="5597796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133DC22-E3F9-4EA3-8143-00AFB10355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317" r="21070"/>
          <a:stretch/>
        </p:blipFill>
        <p:spPr>
          <a:xfrm>
            <a:off x="0" y="0"/>
            <a:ext cx="5206611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6899015-7ECA-4FA1-BA6C-4D06AD10BEA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88372" y="326592"/>
            <a:ext cx="1897167" cy="41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46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D01C1497-AC56-4B3B-862C-F541DD79D5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87" b="62112"/>
          <a:stretch/>
        </p:blipFill>
        <p:spPr>
          <a:xfrm>
            <a:off x="24224" y="3773289"/>
            <a:ext cx="12167776" cy="308471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317FFED-7757-5B4E-BE3E-2E90CE5E9D76}"/>
              </a:ext>
            </a:extLst>
          </p:cNvPr>
          <p:cNvSpPr/>
          <p:nvPr/>
        </p:nvSpPr>
        <p:spPr>
          <a:xfrm>
            <a:off x="0" y="4484617"/>
            <a:ext cx="12213156" cy="3144016"/>
          </a:xfrm>
          <a:prstGeom prst="rect">
            <a:avLst/>
          </a:prstGeom>
          <a:solidFill>
            <a:srgbClr val="40404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4926FA-7040-7E4A-BCAB-322379BBD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505" y="5047886"/>
            <a:ext cx="724209" cy="7249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205C2F0-CD6D-0D42-9967-02FCE940C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000" y="5058772"/>
            <a:ext cx="631990" cy="71410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E0404E8-FB09-F34E-80F2-ED49511A4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0276" y="5034541"/>
            <a:ext cx="869063" cy="75168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DC00216-AABE-3345-8D92-656A631D0CB8}"/>
              </a:ext>
            </a:extLst>
          </p:cNvPr>
          <p:cNvSpPr txBox="1"/>
          <p:nvPr/>
        </p:nvSpPr>
        <p:spPr>
          <a:xfrm>
            <a:off x="5173697" y="1073919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B9376CF-D62E-554F-91CA-D81A6AFCEE30}"/>
              </a:ext>
            </a:extLst>
          </p:cNvPr>
          <p:cNvGrpSpPr/>
          <p:nvPr/>
        </p:nvGrpSpPr>
        <p:grpSpPr>
          <a:xfrm>
            <a:off x="5173697" y="881105"/>
            <a:ext cx="1655797" cy="66261"/>
            <a:chOff x="742121" y="715617"/>
            <a:chExt cx="1655797" cy="6626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D18E652-0088-D141-A573-BEE14DDF3F54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2" name="直接连接符 13">
              <a:extLst>
                <a:ext uri="{FF2B5EF4-FFF2-40B4-BE49-F238E27FC236}">
                  <a16:creationId xmlns:a16="http://schemas.microsoft.com/office/drawing/2014/main" id="{87BF2FBF-7B81-9C45-AE9B-507739B9EA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278B57D-E949-1942-81C1-678BF2B81786}"/>
              </a:ext>
            </a:extLst>
          </p:cNvPr>
          <p:cNvSpPr txBox="1"/>
          <p:nvPr/>
        </p:nvSpPr>
        <p:spPr>
          <a:xfrm>
            <a:off x="5173697" y="1976243"/>
            <a:ext cx="5900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47A278F-8061-4F47-82A2-4AB133EFA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1366306"/>
            <a:ext cx="3190125" cy="4785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480264C-12DB-4F11-AA81-FFC8299FE56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37448" y="326592"/>
            <a:ext cx="1897167" cy="41716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16FDB6B0-184C-4323-A428-FE63E14AEDF4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2F54634-ADE1-4696-9F6A-6CA597E90A17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5B4F390-B4F0-4B83-97E2-3ECD9F808FAD}"/>
              </a:ext>
            </a:extLst>
          </p:cNvPr>
          <p:cNvSpPr/>
          <p:nvPr/>
        </p:nvSpPr>
        <p:spPr>
          <a:xfrm>
            <a:off x="4937130" y="62988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82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7F13CF4-3774-7A40-B708-0B748850DF38}"/>
              </a:ext>
            </a:extLst>
          </p:cNvPr>
          <p:cNvSpPr txBox="1"/>
          <p:nvPr/>
        </p:nvSpPr>
        <p:spPr>
          <a:xfrm>
            <a:off x="605750" y="1210370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AB34186-4783-7240-AC4F-AD335516E90B}"/>
              </a:ext>
            </a:extLst>
          </p:cNvPr>
          <p:cNvGrpSpPr/>
          <p:nvPr/>
        </p:nvGrpSpPr>
        <p:grpSpPr>
          <a:xfrm>
            <a:off x="748652" y="1045123"/>
            <a:ext cx="1655797" cy="66261"/>
            <a:chOff x="742121" y="715617"/>
            <a:chExt cx="1655797" cy="6626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6F39B0E-D8CC-F14D-8E97-295426B2CAAB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8C5077A-D4D6-084C-9127-221B356790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9A8C981C-E74A-1B42-B496-9D5BC022D265}"/>
              </a:ext>
            </a:extLst>
          </p:cNvPr>
          <p:cNvSpPr/>
          <p:nvPr/>
        </p:nvSpPr>
        <p:spPr>
          <a:xfrm>
            <a:off x="7056021" y="0"/>
            <a:ext cx="4360377" cy="6858000"/>
          </a:xfrm>
          <a:prstGeom prst="parallelogram">
            <a:avLst/>
          </a:prstGeom>
          <a:blipFill>
            <a:blip r:embed="rId3"/>
            <a:stretch>
              <a:fillRect r="-37302" b="200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092BE7D3-2607-D34B-A5F4-0063F3F97DC3}"/>
              </a:ext>
            </a:extLst>
          </p:cNvPr>
          <p:cNvSpPr/>
          <p:nvPr/>
        </p:nvSpPr>
        <p:spPr>
          <a:xfrm>
            <a:off x="11008567" y="5123543"/>
            <a:ext cx="562429" cy="1734457"/>
          </a:xfrm>
          <a:prstGeom prst="parallelogram">
            <a:avLst>
              <a:gd name="adj" fmla="val 5186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94DDA14-1CE1-924B-B72B-ECAF8B2A5C1F}"/>
              </a:ext>
            </a:extLst>
          </p:cNvPr>
          <p:cNvSpPr/>
          <p:nvPr/>
        </p:nvSpPr>
        <p:spPr>
          <a:xfrm>
            <a:off x="719624" y="1907237"/>
            <a:ext cx="5013519" cy="3043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年更名浙江工业大学。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976408F-E5FD-F742-9223-68C45B5A349E}"/>
              </a:ext>
            </a:extLst>
          </p:cNvPr>
          <p:cNvGrpSpPr/>
          <p:nvPr/>
        </p:nvGrpSpPr>
        <p:grpSpPr>
          <a:xfrm>
            <a:off x="3562696" y="5356641"/>
            <a:ext cx="586450" cy="586450"/>
            <a:chOff x="3473796" y="5420141"/>
            <a:chExt cx="586450" cy="586450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80D6C1B6-D341-1943-931E-42B9A5919B3B}"/>
                </a:ext>
              </a:extLst>
            </p:cNvPr>
            <p:cNvSpPr/>
            <p:nvPr/>
          </p:nvSpPr>
          <p:spPr>
            <a:xfrm>
              <a:off x="3473796" y="5420141"/>
              <a:ext cx="586450" cy="5864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A86D7A7-0CBC-1245-91E5-D1A34E7CE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4032" y="5571426"/>
              <a:ext cx="325979" cy="283881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303F256-FB19-FE41-84FA-3213B510A5CB}"/>
              </a:ext>
            </a:extLst>
          </p:cNvPr>
          <p:cNvGrpSpPr/>
          <p:nvPr/>
        </p:nvGrpSpPr>
        <p:grpSpPr>
          <a:xfrm>
            <a:off x="2200124" y="5340821"/>
            <a:ext cx="586450" cy="586450"/>
            <a:chOff x="2111224" y="5404321"/>
            <a:chExt cx="586450" cy="58645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E8CE66F-9CA8-0741-AA5A-3351E0091AF4}"/>
                </a:ext>
              </a:extLst>
            </p:cNvPr>
            <p:cNvSpPr/>
            <p:nvPr/>
          </p:nvSpPr>
          <p:spPr>
            <a:xfrm>
              <a:off x="2111224" y="5404321"/>
              <a:ext cx="586450" cy="5864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4E7A709-5C0A-B840-AF72-6087445FD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6071" y="5581683"/>
              <a:ext cx="316755" cy="273624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BAFD141-7480-6441-A8B5-9F9ECD26E6B8}"/>
              </a:ext>
            </a:extLst>
          </p:cNvPr>
          <p:cNvGrpSpPr/>
          <p:nvPr/>
        </p:nvGrpSpPr>
        <p:grpSpPr>
          <a:xfrm>
            <a:off x="837552" y="5340821"/>
            <a:ext cx="586450" cy="586450"/>
            <a:chOff x="748652" y="5404321"/>
            <a:chExt cx="586450" cy="58645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68BE380E-42DB-6349-AA4D-A6DF25D2C8DB}"/>
                </a:ext>
              </a:extLst>
            </p:cNvPr>
            <p:cNvSpPr/>
            <p:nvPr/>
          </p:nvSpPr>
          <p:spPr>
            <a:xfrm>
              <a:off x="748652" y="5404321"/>
              <a:ext cx="586450" cy="5864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695D6CF-8742-9E4B-8594-39B23A5BD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2793" y="5571426"/>
              <a:ext cx="298169" cy="25177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875D0AB-2185-5242-80CF-BD1DEAE687A3}"/>
              </a:ext>
            </a:extLst>
          </p:cNvPr>
          <p:cNvSpPr txBox="1"/>
          <p:nvPr/>
        </p:nvSpPr>
        <p:spPr>
          <a:xfrm>
            <a:off x="526473" y="36714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A4F0052-A5F9-45C6-8F95-07B9EF8071E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703" y="326592"/>
            <a:ext cx="1897167" cy="41716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4465A16-8608-46E6-8E2B-57B707178912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E06A53-0671-4171-8E83-1141B653B703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674CA39-E412-43E2-B254-6578E47D032C}"/>
              </a:ext>
            </a:extLst>
          </p:cNvPr>
          <p:cNvSpPr/>
          <p:nvPr/>
        </p:nvSpPr>
        <p:spPr>
          <a:xfrm>
            <a:off x="1831407" y="62988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48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56B8B84-FBFE-48F6-9A67-FCE9D457D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455"/>
          <a:stretch/>
        </p:blipFill>
        <p:spPr>
          <a:xfrm>
            <a:off x="3810000" y="0"/>
            <a:ext cx="8382000" cy="6858000"/>
          </a:xfrm>
          <a:prstGeom prst="rect">
            <a:avLst/>
          </a:prstGeom>
        </p:spPr>
      </p:pic>
      <p:sp>
        <p:nvSpPr>
          <p:cNvPr id="3" name="Rectangle 54">
            <a:extLst>
              <a:ext uri="{FF2B5EF4-FFF2-40B4-BE49-F238E27FC236}">
                <a16:creationId xmlns:a16="http://schemas.microsoft.com/office/drawing/2014/main" id="{834D3E04-93ED-714C-A20E-B49651973B14}"/>
              </a:ext>
            </a:extLst>
          </p:cNvPr>
          <p:cNvSpPr/>
          <p:nvPr/>
        </p:nvSpPr>
        <p:spPr>
          <a:xfrm>
            <a:off x="825500" y="3327400"/>
            <a:ext cx="7302500" cy="27422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679840-39D3-E94E-BEF6-759272EAE5AB}"/>
              </a:ext>
            </a:extLst>
          </p:cNvPr>
          <p:cNvSpPr txBox="1">
            <a:spLocks/>
          </p:cNvSpPr>
          <p:nvPr/>
        </p:nvSpPr>
        <p:spPr>
          <a:xfrm>
            <a:off x="1222402" y="3770242"/>
            <a:ext cx="4251298" cy="195916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艰苦创业</a:t>
            </a:r>
            <a:endParaRPr kumimoji="0" lang="en-US" altLang="zh-CN" sz="2800" b="0" i="0" u="none" strike="noStrike" kern="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开拓创新</a:t>
            </a:r>
            <a:endParaRPr kumimoji="0" lang="en-US" altLang="zh-CN" sz="2800" b="0" i="0" u="none" strike="noStrike" kern="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6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争创一流</a:t>
            </a:r>
            <a:endParaRPr kumimoji="0" lang="en-US" sz="2800" b="0" i="0" u="none" strike="noStrike" kern="0" cap="none" spc="60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09FCB6B-D13D-D64B-8061-688A11278937}"/>
              </a:ext>
            </a:extLst>
          </p:cNvPr>
          <p:cNvSpPr/>
          <p:nvPr/>
        </p:nvSpPr>
        <p:spPr>
          <a:xfrm>
            <a:off x="1276192" y="3508632"/>
            <a:ext cx="24830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Insert  Your Great Subtitle Here</a:t>
            </a:r>
          </a:p>
        </p:txBody>
      </p:sp>
      <p:grpSp>
        <p:nvGrpSpPr>
          <p:cNvPr id="6" name="Group 56">
            <a:extLst>
              <a:ext uri="{FF2B5EF4-FFF2-40B4-BE49-F238E27FC236}">
                <a16:creationId xmlns:a16="http://schemas.microsoft.com/office/drawing/2014/main" id="{F1014C46-9A96-CB4D-9FB5-5A9D48560C21}"/>
              </a:ext>
            </a:extLst>
          </p:cNvPr>
          <p:cNvGrpSpPr/>
          <p:nvPr/>
        </p:nvGrpSpPr>
        <p:grpSpPr>
          <a:xfrm flipV="1">
            <a:off x="1276192" y="2871498"/>
            <a:ext cx="1197076" cy="506329"/>
            <a:chOff x="-110315" y="-141204"/>
            <a:chExt cx="1656388" cy="700605"/>
          </a:xfrm>
        </p:grpSpPr>
        <p:sp>
          <p:nvSpPr>
            <p:cNvPr id="7" name="Freeform 57">
              <a:extLst>
                <a:ext uri="{FF2B5EF4-FFF2-40B4-BE49-F238E27FC236}">
                  <a16:creationId xmlns:a16="http://schemas.microsoft.com/office/drawing/2014/main" id="{4B360676-B40A-8346-9A1F-FD552F55AE96}"/>
                </a:ext>
              </a:extLst>
            </p:cNvPr>
            <p:cNvSpPr/>
            <p:nvPr userDrawn="1"/>
          </p:nvSpPr>
          <p:spPr>
            <a:xfrm rot="17853665" flipV="1">
              <a:off x="456332" y="-591984"/>
              <a:ext cx="638961" cy="1540521"/>
            </a:xfrm>
            <a:custGeom>
              <a:avLst/>
              <a:gdLst>
                <a:gd name="connsiteX0" fmla="*/ 118563 w 638961"/>
                <a:gd name="connsiteY0" fmla="*/ 1540521 h 1540521"/>
                <a:gd name="connsiteX1" fmla="*/ 638961 w 638961"/>
                <a:gd name="connsiteY1" fmla="*/ 543442 h 1540521"/>
                <a:gd name="connsiteX2" fmla="*/ 467238 w 638961"/>
                <a:gd name="connsiteY2" fmla="*/ 0 h 1540521"/>
                <a:gd name="connsiteX3" fmla="*/ 0 w 638961"/>
                <a:gd name="connsiteY3" fmla="*/ 1478640 h 15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961" h="1540521">
                  <a:moveTo>
                    <a:pt x="118563" y="1540521"/>
                  </a:moveTo>
                  <a:lnTo>
                    <a:pt x="638961" y="543442"/>
                  </a:lnTo>
                  <a:lnTo>
                    <a:pt x="467238" y="0"/>
                  </a:lnTo>
                  <a:lnTo>
                    <a:pt x="0" y="14786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8" name="Freeform 58">
              <a:extLst>
                <a:ext uri="{FF2B5EF4-FFF2-40B4-BE49-F238E27FC236}">
                  <a16:creationId xmlns:a16="http://schemas.microsoft.com/office/drawing/2014/main" id="{175E0DE6-AE61-D946-B7CB-CD77A404DB2D}"/>
                </a:ext>
              </a:extLst>
            </p:cNvPr>
            <p:cNvSpPr/>
            <p:nvPr userDrawn="1"/>
          </p:nvSpPr>
          <p:spPr>
            <a:xfrm rot="15300000" flipH="1" flipV="1">
              <a:off x="176479" y="-413954"/>
              <a:ext cx="686561" cy="1260150"/>
            </a:xfrm>
            <a:custGeom>
              <a:avLst/>
              <a:gdLst>
                <a:gd name="connsiteX0" fmla="*/ 0 w 686561"/>
                <a:gd name="connsiteY0" fmla="*/ 1076187 h 1260150"/>
                <a:gd name="connsiteX1" fmla="*/ 288364 w 686561"/>
                <a:gd name="connsiteY1" fmla="*/ 0 h 1260150"/>
                <a:gd name="connsiteX2" fmla="*/ 686561 w 686561"/>
                <a:gd name="connsiteY2" fmla="*/ 1260150 h 126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6561" h="1260150">
                  <a:moveTo>
                    <a:pt x="0" y="1076187"/>
                  </a:moveTo>
                  <a:lnTo>
                    <a:pt x="288364" y="0"/>
                  </a:lnTo>
                  <a:lnTo>
                    <a:pt x="686561" y="1260150"/>
                  </a:lnTo>
                  <a:close/>
                </a:path>
              </a:pathLst>
            </a:custGeom>
            <a:solidFill>
              <a:schemeClr val="accent1">
                <a:lumMod val="50000"/>
                <a:alpha val="64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9" name="Freeform 53">
            <a:extLst>
              <a:ext uri="{FF2B5EF4-FFF2-40B4-BE49-F238E27FC236}">
                <a16:creationId xmlns:a16="http://schemas.microsoft.com/office/drawing/2014/main" id="{D117D5B6-74DA-3745-89DD-827AB2256F9A}"/>
              </a:ext>
            </a:extLst>
          </p:cNvPr>
          <p:cNvSpPr>
            <a:spLocks/>
          </p:cNvSpPr>
          <p:nvPr/>
        </p:nvSpPr>
        <p:spPr bwMode="auto">
          <a:xfrm>
            <a:off x="6816724" y="4109267"/>
            <a:ext cx="688975" cy="1281113"/>
          </a:xfrm>
          <a:custGeom>
            <a:avLst/>
            <a:gdLst>
              <a:gd name="T0" fmla="*/ 1290 w 2168"/>
              <a:gd name="T1" fmla="*/ 36 h 4035"/>
              <a:gd name="T2" fmla="*/ 1486 w 2168"/>
              <a:gd name="T3" fmla="*/ 156 h 4035"/>
              <a:gd name="T4" fmla="*/ 1624 w 2168"/>
              <a:gd name="T5" fmla="*/ 339 h 4035"/>
              <a:gd name="T6" fmla="*/ 1682 w 2168"/>
              <a:gd name="T7" fmla="*/ 569 h 4035"/>
              <a:gd name="T8" fmla="*/ 1667 w 2168"/>
              <a:gd name="T9" fmla="*/ 738 h 4035"/>
              <a:gd name="T10" fmla="*/ 1612 w 2168"/>
              <a:gd name="T11" fmla="*/ 882 h 4035"/>
              <a:gd name="T12" fmla="*/ 1523 w 2168"/>
              <a:gd name="T13" fmla="*/ 1006 h 4035"/>
              <a:gd name="T14" fmla="*/ 1407 w 2168"/>
              <a:gd name="T15" fmla="*/ 1104 h 4035"/>
              <a:gd name="T16" fmla="*/ 1394 w 2168"/>
              <a:gd name="T17" fmla="*/ 1304 h 4035"/>
              <a:gd name="T18" fmla="*/ 1585 w 2168"/>
              <a:gd name="T19" fmla="*/ 1345 h 4035"/>
              <a:gd name="T20" fmla="*/ 1651 w 2168"/>
              <a:gd name="T21" fmla="*/ 1401 h 4035"/>
              <a:gd name="T22" fmla="*/ 1627 w 2168"/>
              <a:gd name="T23" fmla="*/ 1466 h 4035"/>
              <a:gd name="T24" fmla="*/ 1530 w 2168"/>
              <a:gd name="T25" fmla="*/ 1502 h 4035"/>
              <a:gd name="T26" fmla="*/ 1409 w 2168"/>
              <a:gd name="T27" fmla="*/ 2009 h 4035"/>
              <a:gd name="T28" fmla="*/ 1450 w 2168"/>
              <a:gd name="T29" fmla="*/ 2418 h 4035"/>
              <a:gd name="T30" fmla="*/ 1534 w 2168"/>
              <a:gd name="T31" fmla="*/ 2717 h 4035"/>
              <a:gd name="T32" fmla="*/ 1686 w 2168"/>
              <a:gd name="T33" fmla="*/ 2865 h 4035"/>
              <a:gd name="T34" fmla="*/ 1751 w 2168"/>
              <a:gd name="T35" fmla="*/ 2907 h 4035"/>
              <a:gd name="T36" fmla="*/ 1767 w 2168"/>
              <a:gd name="T37" fmla="*/ 2974 h 4035"/>
              <a:gd name="T38" fmla="*/ 1735 w 2168"/>
              <a:gd name="T39" fmla="*/ 3039 h 4035"/>
              <a:gd name="T40" fmla="*/ 1676 w 2168"/>
              <a:gd name="T41" fmla="*/ 3068 h 4035"/>
              <a:gd name="T42" fmla="*/ 2069 w 2168"/>
              <a:gd name="T43" fmla="*/ 3428 h 4035"/>
              <a:gd name="T44" fmla="*/ 2110 w 2168"/>
              <a:gd name="T45" fmla="*/ 3526 h 4035"/>
              <a:gd name="T46" fmla="*/ 2065 w 2168"/>
              <a:gd name="T47" fmla="*/ 3618 h 4035"/>
              <a:gd name="T48" fmla="*/ 2123 w 2168"/>
              <a:gd name="T49" fmla="*/ 3707 h 4035"/>
              <a:gd name="T50" fmla="*/ 2167 w 2168"/>
              <a:gd name="T51" fmla="*/ 3775 h 4035"/>
              <a:gd name="T52" fmla="*/ 2155 w 2168"/>
              <a:gd name="T53" fmla="*/ 3977 h 4035"/>
              <a:gd name="T54" fmla="*/ 2094 w 2168"/>
              <a:gd name="T55" fmla="*/ 4031 h 4035"/>
              <a:gd name="T56" fmla="*/ 65 w 2168"/>
              <a:gd name="T57" fmla="*/ 4026 h 4035"/>
              <a:gd name="T58" fmla="*/ 8 w 2168"/>
              <a:gd name="T59" fmla="*/ 3966 h 4035"/>
              <a:gd name="T60" fmla="*/ 4 w 2168"/>
              <a:gd name="T61" fmla="*/ 3765 h 4035"/>
              <a:gd name="T62" fmla="*/ 54 w 2168"/>
              <a:gd name="T63" fmla="*/ 3701 h 4035"/>
              <a:gd name="T64" fmla="*/ 93 w 2168"/>
              <a:gd name="T65" fmla="*/ 3607 h 4035"/>
              <a:gd name="T66" fmla="*/ 58 w 2168"/>
              <a:gd name="T67" fmla="*/ 3513 h 4035"/>
              <a:gd name="T68" fmla="*/ 148 w 2168"/>
              <a:gd name="T69" fmla="*/ 3383 h 4035"/>
              <a:gd name="T70" fmla="*/ 492 w 2168"/>
              <a:gd name="T71" fmla="*/ 3065 h 4035"/>
              <a:gd name="T72" fmla="*/ 427 w 2168"/>
              <a:gd name="T73" fmla="*/ 3032 h 4035"/>
              <a:gd name="T74" fmla="*/ 400 w 2168"/>
              <a:gd name="T75" fmla="*/ 2963 h 4035"/>
              <a:gd name="T76" fmla="*/ 424 w 2168"/>
              <a:gd name="T77" fmla="*/ 2899 h 4035"/>
              <a:gd name="T78" fmla="*/ 491 w 2168"/>
              <a:gd name="T79" fmla="*/ 2862 h 4035"/>
              <a:gd name="T80" fmla="*/ 648 w 2168"/>
              <a:gd name="T81" fmla="*/ 2685 h 4035"/>
              <a:gd name="T82" fmla="*/ 724 w 2168"/>
              <a:gd name="T83" fmla="*/ 2377 h 4035"/>
              <a:gd name="T84" fmla="*/ 763 w 2168"/>
              <a:gd name="T85" fmla="*/ 1910 h 4035"/>
              <a:gd name="T86" fmla="*/ 623 w 2168"/>
              <a:gd name="T87" fmla="*/ 1501 h 4035"/>
              <a:gd name="T88" fmla="*/ 534 w 2168"/>
              <a:gd name="T89" fmla="*/ 1459 h 4035"/>
              <a:gd name="T90" fmla="*/ 522 w 2168"/>
              <a:gd name="T91" fmla="*/ 1392 h 4035"/>
              <a:gd name="T92" fmla="*/ 596 w 2168"/>
              <a:gd name="T93" fmla="*/ 1341 h 4035"/>
              <a:gd name="T94" fmla="*/ 775 w 2168"/>
              <a:gd name="T95" fmla="*/ 1276 h 4035"/>
              <a:gd name="T96" fmla="*/ 745 w 2168"/>
              <a:gd name="T97" fmla="*/ 1093 h 4035"/>
              <a:gd name="T98" fmla="*/ 632 w 2168"/>
              <a:gd name="T99" fmla="*/ 992 h 4035"/>
              <a:gd name="T100" fmla="*/ 548 w 2168"/>
              <a:gd name="T101" fmla="*/ 865 h 4035"/>
              <a:gd name="T102" fmla="*/ 497 w 2168"/>
              <a:gd name="T103" fmla="*/ 718 h 4035"/>
              <a:gd name="T104" fmla="*/ 488 w 2168"/>
              <a:gd name="T105" fmla="*/ 537 h 4035"/>
              <a:gd name="T106" fmla="*/ 558 w 2168"/>
              <a:gd name="T107" fmla="*/ 313 h 4035"/>
              <a:gd name="T108" fmla="*/ 703 w 2168"/>
              <a:gd name="T109" fmla="*/ 137 h 4035"/>
              <a:gd name="T110" fmla="*/ 906 w 2168"/>
              <a:gd name="T111" fmla="*/ 27 h 4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68" h="4035">
                <a:moveTo>
                  <a:pt x="1084" y="0"/>
                </a:moveTo>
                <a:lnTo>
                  <a:pt x="1115" y="1"/>
                </a:lnTo>
                <a:lnTo>
                  <a:pt x="1146" y="3"/>
                </a:lnTo>
                <a:lnTo>
                  <a:pt x="1175" y="6"/>
                </a:lnTo>
                <a:lnTo>
                  <a:pt x="1205" y="12"/>
                </a:lnTo>
                <a:lnTo>
                  <a:pt x="1233" y="19"/>
                </a:lnTo>
                <a:lnTo>
                  <a:pt x="1263" y="27"/>
                </a:lnTo>
                <a:lnTo>
                  <a:pt x="1290" y="36"/>
                </a:lnTo>
                <a:lnTo>
                  <a:pt x="1318" y="47"/>
                </a:lnTo>
                <a:lnTo>
                  <a:pt x="1344" y="59"/>
                </a:lnTo>
                <a:lnTo>
                  <a:pt x="1369" y="72"/>
                </a:lnTo>
                <a:lnTo>
                  <a:pt x="1394" y="86"/>
                </a:lnTo>
                <a:lnTo>
                  <a:pt x="1419" y="102"/>
                </a:lnTo>
                <a:lnTo>
                  <a:pt x="1443" y="119"/>
                </a:lnTo>
                <a:lnTo>
                  <a:pt x="1465" y="137"/>
                </a:lnTo>
                <a:lnTo>
                  <a:pt x="1486" y="156"/>
                </a:lnTo>
                <a:lnTo>
                  <a:pt x="1508" y="175"/>
                </a:lnTo>
                <a:lnTo>
                  <a:pt x="1528" y="196"/>
                </a:lnTo>
                <a:lnTo>
                  <a:pt x="1546" y="218"/>
                </a:lnTo>
                <a:lnTo>
                  <a:pt x="1564" y="240"/>
                </a:lnTo>
                <a:lnTo>
                  <a:pt x="1581" y="264"/>
                </a:lnTo>
                <a:lnTo>
                  <a:pt x="1597" y="289"/>
                </a:lnTo>
                <a:lnTo>
                  <a:pt x="1611" y="313"/>
                </a:lnTo>
                <a:lnTo>
                  <a:pt x="1624" y="339"/>
                </a:lnTo>
                <a:lnTo>
                  <a:pt x="1636" y="366"/>
                </a:lnTo>
                <a:lnTo>
                  <a:pt x="1647" y="393"/>
                </a:lnTo>
                <a:lnTo>
                  <a:pt x="1656" y="421"/>
                </a:lnTo>
                <a:lnTo>
                  <a:pt x="1664" y="449"/>
                </a:lnTo>
                <a:lnTo>
                  <a:pt x="1671" y="479"/>
                </a:lnTo>
                <a:lnTo>
                  <a:pt x="1676" y="508"/>
                </a:lnTo>
                <a:lnTo>
                  <a:pt x="1680" y="537"/>
                </a:lnTo>
                <a:lnTo>
                  <a:pt x="1682" y="569"/>
                </a:lnTo>
                <a:lnTo>
                  <a:pt x="1683" y="599"/>
                </a:lnTo>
                <a:lnTo>
                  <a:pt x="1683" y="619"/>
                </a:lnTo>
                <a:lnTo>
                  <a:pt x="1682" y="639"/>
                </a:lnTo>
                <a:lnTo>
                  <a:pt x="1680" y="660"/>
                </a:lnTo>
                <a:lnTo>
                  <a:pt x="1678" y="680"/>
                </a:lnTo>
                <a:lnTo>
                  <a:pt x="1675" y="699"/>
                </a:lnTo>
                <a:lnTo>
                  <a:pt x="1671" y="718"/>
                </a:lnTo>
                <a:lnTo>
                  <a:pt x="1667" y="738"/>
                </a:lnTo>
                <a:lnTo>
                  <a:pt x="1662" y="757"/>
                </a:lnTo>
                <a:lnTo>
                  <a:pt x="1656" y="775"/>
                </a:lnTo>
                <a:lnTo>
                  <a:pt x="1651" y="795"/>
                </a:lnTo>
                <a:lnTo>
                  <a:pt x="1644" y="813"/>
                </a:lnTo>
                <a:lnTo>
                  <a:pt x="1637" y="831"/>
                </a:lnTo>
                <a:lnTo>
                  <a:pt x="1629" y="849"/>
                </a:lnTo>
                <a:lnTo>
                  <a:pt x="1621" y="865"/>
                </a:lnTo>
                <a:lnTo>
                  <a:pt x="1612" y="882"/>
                </a:lnTo>
                <a:lnTo>
                  <a:pt x="1602" y="899"/>
                </a:lnTo>
                <a:lnTo>
                  <a:pt x="1593" y="916"/>
                </a:lnTo>
                <a:lnTo>
                  <a:pt x="1582" y="932"/>
                </a:lnTo>
                <a:lnTo>
                  <a:pt x="1572" y="947"/>
                </a:lnTo>
                <a:lnTo>
                  <a:pt x="1561" y="962"/>
                </a:lnTo>
                <a:lnTo>
                  <a:pt x="1548" y="978"/>
                </a:lnTo>
                <a:lnTo>
                  <a:pt x="1536" y="992"/>
                </a:lnTo>
                <a:lnTo>
                  <a:pt x="1523" y="1006"/>
                </a:lnTo>
                <a:lnTo>
                  <a:pt x="1510" y="1019"/>
                </a:lnTo>
                <a:lnTo>
                  <a:pt x="1496" y="1033"/>
                </a:lnTo>
                <a:lnTo>
                  <a:pt x="1483" y="1046"/>
                </a:lnTo>
                <a:lnTo>
                  <a:pt x="1468" y="1059"/>
                </a:lnTo>
                <a:lnTo>
                  <a:pt x="1454" y="1070"/>
                </a:lnTo>
                <a:lnTo>
                  <a:pt x="1438" y="1082"/>
                </a:lnTo>
                <a:lnTo>
                  <a:pt x="1422" y="1093"/>
                </a:lnTo>
                <a:lnTo>
                  <a:pt x="1407" y="1104"/>
                </a:lnTo>
                <a:lnTo>
                  <a:pt x="1391" y="1114"/>
                </a:lnTo>
                <a:lnTo>
                  <a:pt x="1391" y="1141"/>
                </a:lnTo>
                <a:lnTo>
                  <a:pt x="1392" y="1168"/>
                </a:lnTo>
                <a:lnTo>
                  <a:pt x="1392" y="1195"/>
                </a:lnTo>
                <a:lnTo>
                  <a:pt x="1393" y="1222"/>
                </a:lnTo>
                <a:lnTo>
                  <a:pt x="1393" y="1249"/>
                </a:lnTo>
                <a:lnTo>
                  <a:pt x="1394" y="1276"/>
                </a:lnTo>
                <a:lnTo>
                  <a:pt x="1394" y="1304"/>
                </a:lnTo>
                <a:lnTo>
                  <a:pt x="1394" y="1331"/>
                </a:lnTo>
                <a:lnTo>
                  <a:pt x="1499" y="1331"/>
                </a:lnTo>
                <a:lnTo>
                  <a:pt x="1514" y="1332"/>
                </a:lnTo>
                <a:lnTo>
                  <a:pt x="1530" y="1333"/>
                </a:lnTo>
                <a:lnTo>
                  <a:pt x="1545" y="1335"/>
                </a:lnTo>
                <a:lnTo>
                  <a:pt x="1558" y="1338"/>
                </a:lnTo>
                <a:lnTo>
                  <a:pt x="1572" y="1341"/>
                </a:lnTo>
                <a:lnTo>
                  <a:pt x="1585" y="1345"/>
                </a:lnTo>
                <a:lnTo>
                  <a:pt x="1597" y="1351"/>
                </a:lnTo>
                <a:lnTo>
                  <a:pt x="1608" y="1357"/>
                </a:lnTo>
                <a:lnTo>
                  <a:pt x="1618" y="1362"/>
                </a:lnTo>
                <a:lnTo>
                  <a:pt x="1627" y="1369"/>
                </a:lnTo>
                <a:lnTo>
                  <a:pt x="1635" y="1377"/>
                </a:lnTo>
                <a:lnTo>
                  <a:pt x="1642" y="1384"/>
                </a:lnTo>
                <a:lnTo>
                  <a:pt x="1646" y="1392"/>
                </a:lnTo>
                <a:lnTo>
                  <a:pt x="1651" y="1401"/>
                </a:lnTo>
                <a:lnTo>
                  <a:pt x="1653" y="1408"/>
                </a:lnTo>
                <a:lnTo>
                  <a:pt x="1653" y="1417"/>
                </a:lnTo>
                <a:lnTo>
                  <a:pt x="1653" y="1426"/>
                </a:lnTo>
                <a:lnTo>
                  <a:pt x="1651" y="1435"/>
                </a:lnTo>
                <a:lnTo>
                  <a:pt x="1646" y="1443"/>
                </a:lnTo>
                <a:lnTo>
                  <a:pt x="1642" y="1451"/>
                </a:lnTo>
                <a:lnTo>
                  <a:pt x="1635" y="1459"/>
                </a:lnTo>
                <a:lnTo>
                  <a:pt x="1627" y="1466"/>
                </a:lnTo>
                <a:lnTo>
                  <a:pt x="1618" y="1473"/>
                </a:lnTo>
                <a:lnTo>
                  <a:pt x="1608" y="1478"/>
                </a:lnTo>
                <a:lnTo>
                  <a:pt x="1597" y="1484"/>
                </a:lnTo>
                <a:lnTo>
                  <a:pt x="1585" y="1489"/>
                </a:lnTo>
                <a:lnTo>
                  <a:pt x="1572" y="1494"/>
                </a:lnTo>
                <a:lnTo>
                  <a:pt x="1558" y="1497"/>
                </a:lnTo>
                <a:lnTo>
                  <a:pt x="1545" y="1501"/>
                </a:lnTo>
                <a:lnTo>
                  <a:pt x="1530" y="1502"/>
                </a:lnTo>
                <a:lnTo>
                  <a:pt x="1514" y="1504"/>
                </a:lnTo>
                <a:lnTo>
                  <a:pt x="1499" y="1504"/>
                </a:lnTo>
                <a:lnTo>
                  <a:pt x="1396" y="1504"/>
                </a:lnTo>
                <a:lnTo>
                  <a:pt x="1398" y="1607"/>
                </a:lnTo>
                <a:lnTo>
                  <a:pt x="1399" y="1709"/>
                </a:lnTo>
                <a:lnTo>
                  <a:pt x="1401" y="1811"/>
                </a:lnTo>
                <a:lnTo>
                  <a:pt x="1404" y="1910"/>
                </a:lnTo>
                <a:lnTo>
                  <a:pt x="1409" y="2009"/>
                </a:lnTo>
                <a:lnTo>
                  <a:pt x="1414" y="2104"/>
                </a:lnTo>
                <a:lnTo>
                  <a:pt x="1418" y="2152"/>
                </a:lnTo>
                <a:lnTo>
                  <a:pt x="1422" y="2198"/>
                </a:lnTo>
                <a:lnTo>
                  <a:pt x="1427" y="2244"/>
                </a:lnTo>
                <a:lnTo>
                  <a:pt x="1432" y="2289"/>
                </a:lnTo>
                <a:lnTo>
                  <a:pt x="1438" y="2333"/>
                </a:lnTo>
                <a:lnTo>
                  <a:pt x="1444" y="2377"/>
                </a:lnTo>
                <a:lnTo>
                  <a:pt x="1450" y="2418"/>
                </a:lnTo>
                <a:lnTo>
                  <a:pt x="1458" y="2460"/>
                </a:lnTo>
                <a:lnTo>
                  <a:pt x="1467" y="2500"/>
                </a:lnTo>
                <a:lnTo>
                  <a:pt x="1476" y="2540"/>
                </a:lnTo>
                <a:lnTo>
                  <a:pt x="1486" y="2578"/>
                </a:lnTo>
                <a:lnTo>
                  <a:pt x="1496" y="2614"/>
                </a:lnTo>
                <a:lnTo>
                  <a:pt x="1508" y="2650"/>
                </a:lnTo>
                <a:lnTo>
                  <a:pt x="1520" y="2685"/>
                </a:lnTo>
                <a:lnTo>
                  <a:pt x="1534" y="2717"/>
                </a:lnTo>
                <a:lnTo>
                  <a:pt x="1548" y="2750"/>
                </a:lnTo>
                <a:lnTo>
                  <a:pt x="1564" y="2780"/>
                </a:lnTo>
                <a:lnTo>
                  <a:pt x="1580" y="2808"/>
                </a:lnTo>
                <a:lnTo>
                  <a:pt x="1598" y="2836"/>
                </a:lnTo>
                <a:lnTo>
                  <a:pt x="1616" y="2862"/>
                </a:lnTo>
                <a:lnTo>
                  <a:pt x="1666" y="2862"/>
                </a:lnTo>
                <a:lnTo>
                  <a:pt x="1676" y="2862"/>
                </a:lnTo>
                <a:lnTo>
                  <a:pt x="1686" y="2865"/>
                </a:lnTo>
                <a:lnTo>
                  <a:pt x="1697" y="2867"/>
                </a:lnTo>
                <a:lnTo>
                  <a:pt x="1706" y="2870"/>
                </a:lnTo>
                <a:lnTo>
                  <a:pt x="1715" y="2875"/>
                </a:lnTo>
                <a:lnTo>
                  <a:pt x="1724" y="2879"/>
                </a:lnTo>
                <a:lnTo>
                  <a:pt x="1731" y="2885"/>
                </a:lnTo>
                <a:lnTo>
                  <a:pt x="1738" y="2892"/>
                </a:lnTo>
                <a:lnTo>
                  <a:pt x="1745" y="2899"/>
                </a:lnTo>
                <a:lnTo>
                  <a:pt x="1751" y="2907"/>
                </a:lnTo>
                <a:lnTo>
                  <a:pt x="1756" y="2915"/>
                </a:lnTo>
                <a:lnTo>
                  <a:pt x="1760" y="2924"/>
                </a:lnTo>
                <a:lnTo>
                  <a:pt x="1763" y="2933"/>
                </a:lnTo>
                <a:lnTo>
                  <a:pt x="1766" y="2943"/>
                </a:lnTo>
                <a:lnTo>
                  <a:pt x="1767" y="2953"/>
                </a:lnTo>
                <a:lnTo>
                  <a:pt x="1767" y="2963"/>
                </a:lnTo>
                <a:lnTo>
                  <a:pt x="1767" y="2963"/>
                </a:lnTo>
                <a:lnTo>
                  <a:pt x="1767" y="2974"/>
                </a:lnTo>
                <a:lnTo>
                  <a:pt x="1766" y="2983"/>
                </a:lnTo>
                <a:lnTo>
                  <a:pt x="1764" y="2992"/>
                </a:lnTo>
                <a:lnTo>
                  <a:pt x="1761" y="3001"/>
                </a:lnTo>
                <a:lnTo>
                  <a:pt x="1757" y="3010"/>
                </a:lnTo>
                <a:lnTo>
                  <a:pt x="1753" y="3017"/>
                </a:lnTo>
                <a:lnTo>
                  <a:pt x="1747" y="3025"/>
                </a:lnTo>
                <a:lnTo>
                  <a:pt x="1742" y="3032"/>
                </a:lnTo>
                <a:lnTo>
                  <a:pt x="1735" y="3039"/>
                </a:lnTo>
                <a:lnTo>
                  <a:pt x="1728" y="3044"/>
                </a:lnTo>
                <a:lnTo>
                  <a:pt x="1720" y="3050"/>
                </a:lnTo>
                <a:lnTo>
                  <a:pt x="1712" y="3055"/>
                </a:lnTo>
                <a:lnTo>
                  <a:pt x="1703" y="3058"/>
                </a:lnTo>
                <a:lnTo>
                  <a:pt x="1694" y="3061"/>
                </a:lnTo>
                <a:lnTo>
                  <a:pt x="1685" y="3064"/>
                </a:lnTo>
                <a:lnTo>
                  <a:pt x="1675" y="3065"/>
                </a:lnTo>
                <a:lnTo>
                  <a:pt x="1676" y="3068"/>
                </a:lnTo>
                <a:lnTo>
                  <a:pt x="1726" y="3113"/>
                </a:lnTo>
                <a:lnTo>
                  <a:pt x="1774" y="3158"/>
                </a:lnTo>
                <a:lnTo>
                  <a:pt x="1824" y="3203"/>
                </a:lnTo>
                <a:lnTo>
                  <a:pt x="1873" y="3248"/>
                </a:lnTo>
                <a:lnTo>
                  <a:pt x="1921" y="3293"/>
                </a:lnTo>
                <a:lnTo>
                  <a:pt x="1971" y="3338"/>
                </a:lnTo>
                <a:lnTo>
                  <a:pt x="2020" y="3383"/>
                </a:lnTo>
                <a:lnTo>
                  <a:pt x="2069" y="3428"/>
                </a:lnTo>
                <a:lnTo>
                  <a:pt x="2080" y="3440"/>
                </a:lnTo>
                <a:lnTo>
                  <a:pt x="2089" y="3453"/>
                </a:lnTo>
                <a:lnTo>
                  <a:pt x="2096" y="3465"/>
                </a:lnTo>
                <a:lnTo>
                  <a:pt x="2101" y="3477"/>
                </a:lnTo>
                <a:lnTo>
                  <a:pt x="2106" y="3490"/>
                </a:lnTo>
                <a:lnTo>
                  <a:pt x="2109" y="3502"/>
                </a:lnTo>
                <a:lnTo>
                  <a:pt x="2110" y="3513"/>
                </a:lnTo>
                <a:lnTo>
                  <a:pt x="2110" y="3526"/>
                </a:lnTo>
                <a:lnTo>
                  <a:pt x="2108" y="3537"/>
                </a:lnTo>
                <a:lnTo>
                  <a:pt x="2106" y="3549"/>
                </a:lnTo>
                <a:lnTo>
                  <a:pt x="2102" y="3561"/>
                </a:lnTo>
                <a:lnTo>
                  <a:pt x="2097" y="3572"/>
                </a:lnTo>
                <a:lnTo>
                  <a:pt x="2090" y="3583"/>
                </a:lnTo>
                <a:lnTo>
                  <a:pt x="2083" y="3595"/>
                </a:lnTo>
                <a:lnTo>
                  <a:pt x="2074" y="3607"/>
                </a:lnTo>
                <a:lnTo>
                  <a:pt x="2065" y="3618"/>
                </a:lnTo>
                <a:lnTo>
                  <a:pt x="2065" y="3618"/>
                </a:lnTo>
                <a:lnTo>
                  <a:pt x="2065" y="3685"/>
                </a:lnTo>
                <a:lnTo>
                  <a:pt x="2077" y="3686"/>
                </a:lnTo>
                <a:lnTo>
                  <a:pt x="2087" y="3689"/>
                </a:lnTo>
                <a:lnTo>
                  <a:pt x="2096" y="3692"/>
                </a:lnTo>
                <a:lnTo>
                  <a:pt x="2106" y="3695"/>
                </a:lnTo>
                <a:lnTo>
                  <a:pt x="2115" y="3701"/>
                </a:lnTo>
                <a:lnTo>
                  <a:pt x="2123" y="3707"/>
                </a:lnTo>
                <a:lnTo>
                  <a:pt x="2131" y="3712"/>
                </a:lnTo>
                <a:lnTo>
                  <a:pt x="2138" y="3720"/>
                </a:lnTo>
                <a:lnTo>
                  <a:pt x="2145" y="3728"/>
                </a:lnTo>
                <a:lnTo>
                  <a:pt x="2151" y="3736"/>
                </a:lnTo>
                <a:lnTo>
                  <a:pt x="2155" y="3745"/>
                </a:lnTo>
                <a:lnTo>
                  <a:pt x="2160" y="3755"/>
                </a:lnTo>
                <a:lnTo>
                  <a:pt x="2163" y="3765"/>
                </a:lnTo>
                <a:lnTo>
                  <a:pt x="2167" y="3775"/>
                </a:lnTo>
                <a:lnTo>
                  <a:pt x="2168" y="3787"/>
                </a:lnTo>
                <a:lnTo>
                  <a:pt x="2168" y="3798"/>
                </a:lnTo>
                <a:lnTo>
                  <a:pt x="2168" y="3924"/>
                </a:lnTo>
                <a:lnTo>
                  <a:pt x="2168" y="3935"/>
                </a:lnTo>
                <a:lnTo>
                  <a:pt x="2165" y="3946"/>
                </a:lnTo>
                <a:lnTo>
                  <a:pt x="2163" y="3956"/>
                </a:lnTo>
                <a:lnTo>
                  <a:pt x="2160" y="3966"/>
                </a:lnTo>
                <a:lnTo>
                  <a:pt x="2155" y="3977"/>
                </a:lnTo>
                <a:lnTo>
                  <a:pt x="2150" y="3986"/>
                </a:lnTo>
                <a:lnTo>
                  <a:pt x="2144" y="3995"/>
                </a:lnTo>
                <a:lnTo>
                  <a:pt x="2137" y="4002"/>
                </a:lnTo>
                <a:lnTo>
                  <a:pt x="2129" y="4009"/>
                </a:lnTo>
                <a:lnTo>
                  <a:pt x="2122" y="4016"/>
                </a:lnTo>
                <a:lnTo>
                  <a:pt x="2113" y="4022"/>
                </a:lnTo>
                <a:lnTo>
                  <a:pt x="2102" y="4026"/>
                </a:lnTo>
                <a:lnTo>
                  <a:pt x="2094" y="4031"/>
                </a:lnTo>
                <a:lnTo>
                  <a:pt x="2083" y="4033"/>
                </a:lnTo>
                <a:lnTo>
                  <a:pt x="2072" y="4034"/>
                </a:lnTo>
                <a:lnTo>
                  <a:pt x="2062" y="4035"/>
                </a:lnTo>
                <a:lnTo>
                  <a:pt x="107" y="4035"/>
                </a:lnTo>
                <a:lnTo>
                  <a:pt x="96" y="4034"/>
                </a:lnTo>
                <a:lnTo>
                  <a:pt x="85" y="4033"/>
                </a:lnTo>
                <a:lnTo>
                  <a:pt x="75" y="4031"/>
                </a:lnTo>
                <a:lnTo>
                  <a:pt x="65" y="4026"/>
                </a:lnTo>
                <a:lnTo>
                  <a:pt x="56" y="4022"/>
                </a:lnTo>
                <a:lnTo>
                  <a:pt x="47" y="4016"/>
                </a:lnTo>
                <a:lnTo>
                  <a:pt x="39" y="4009"/>
                </a:lnTo>
                <a:lnTo>
                  <a:pt x="31" y="4002"/>
                </a:lnTo>
                <a:lnTo>
                  <a:pt x="25" y="3995"/>
                </a:lnTo>
                <a:lnTo>
                  <a:pt x="18" y="3986"/>
                </a:lnTo>
                <a:lnTo>
                  <a:pt x="12" y="3977"/>
                </a:lnTo>
                <a:lnTo>
                  <a:pt x="8" y="3966"/>
                </a:lnTo>
                <a:lnTo>
                  <a:pt x="4" y="3956"/>
                </a:lnTo>
                <a:lnTo>
                  <a:pt x="2" y="3946"/>
                </a:lnTo>
                <a:lnTo>
                  <a:pt x="0" y="3935"/>
                </a:lnTo>
                <a:lnTo>
                  <a:pt x="0" y="3924"/>
                </a:lnTo>
                <a:lnTo>
                  <a:pt x="0" y="3798"/>
                </a:lnTo>
                <a:lnTo>
                  <a:pt x="0" y="3787"/>
                </a:lnTo>
                <a:lnTo>
                  <a:pt x="2" y="3775"/>
                </a:lnTo>
                <a:lnTo>
                  <a:pt x="4" y="3765"/>
                </a:lnTo>
                <a:lnTo>
                  <a:pt x="8" y="3755"/>
                </a:lnTo>
                <a:lnTo>
                  <a:pt x="12" y="3745"/>
                </a:lnTo>
                <a:lnTo>
                  <a:pt x="18" y="3736"/>
                </a:lnTo>
                <a:lnTo>
                  <a:pt x="24" y="3728"/>
                </a:lnTo>
                <a:lnTo>
                  <a:pt x="30" y="3720"/>
                </a:lnTo>
                <a:lnTo>
                  <a:pt x="37" y="3712"/>
                </a:lnTo>
                <a:lnTo>
                  <a:pt x="45" y="3707"/>
                </a:lnTo>
                <a:lnTo>
                  <a:pt x="54" y="3701"/>
                </a:lnTo>
                <a:lnTo>
                  <a:pt x="63" y="3695"/>
                </a:lnTo>
                <a:lnTo>
                  <a:pt x="72" y="3692"/>
                </a:lnTo>
                <a:lnTo>
                  <a:pt x="82" y="3689"/>
                </a:lnTo>
                <a:lnTo>
                  <a:pt x="92" y="3686"/>
                </a:lnTo>
                <a:lnTo>
                  <a:pt x="102" y="3685"/>
                </a:lnTo>
                <a:lnTo>
                  <a:pt x="102" y="3618"/>
                </a:lnTo>
                <a:lnTo>
                  <a:pt x="103" y="3618"/>
                </a:lnTo>
                <a:lnTo>
                  <a:pt x="93" y="3607"/>
                </a:lnTo>
                <a:lnTo>
                  <a:pt x="85" y="3595"/>
                </a:lnTo>
                <a:lnTo>
                  <a:pt x="78" y="3583"/>
                </a:lnTo>
                <a:lnTo>
                  <a:pt x="71" y="3572"/>
                </a:lnTo>
                <a:lnTo>
                  <a:pt x="66" y="3561"/>
                </a:lnTo>
                <a:lnTo>
                  <a:pt x="62" y="3549"/>
                </a:lnTo>
                <a:lnTo>
                  <a:pt x="60" y="3537"/>
                </a:lnTo>
                <a:lnTo>
                  <a:pt x="58" y="3526"/>
                </a:lnTo>
                <a:lnTo>
                  <a:pt x="58" y="3513"/>
                </a:lnTo>
                <a:lnTo>
                  <a:pt x="60" y="3502"/>
                </a:lnTo>
                <a:lnTo>
                  <a:pt x="62" y="3490"/>
                </a:lnTo>
                <a:lnTo>
                  <a:pt x="66" y="3477"/>
                </a:lnTo>
                <a:lnTo>
                  <a:pt x="72" y="3465"/>
                </a:lnTo>
                <a:lnTo>
                  <a:pt x="80" y="3453"/>
                </a:lnTo>
                <a:lnTo>
                  <a:pt x="89" y="3440"/>
                </a:lnTo>
                <a:lnTo>
                  <a:pt x="99" y="3428"/>
                </a:lnTo>
                <a:lnTo>
                  <a:pt x="148" y="3383"/>
                </a:lnTo>
                <a:lnTo>
                  <a:pt x="197" y="3338"/>
                </a:lnTo>
                <a:lnTo>
                  <a:pt x="246" y="3293"/>
                </a:lnTo>
                <a:lnTo>
                  <a:pt x="296" y="3248"/>
                </a:lnTo>
                <a:lnTo>
                  <a:pt x="344" y="3203"/>
                </a:lnTo>
                <a:lnTo>
                  <a:pt x="394" y="3158"/>
                </a:lnTo>
                <a:lnTo>
                  <a:pt x="443" y="3113"/>
                </a:lnTo>
                <a:lnTo>
                  <a:pt x="491" y="3068"/>
                </a:lnTo>
                <a:lnTo>
                  <a:pt x="492" y="3065"/>
                </a:lnTo>
                <a:lnTo>
                  <a:pt x="482" y="3064"/>
                </a:lnTo>
                <a:lnTo>
                  <a:pt x="473" y="3061"/>
                </a:lnTo>
                <a:lnTo>
                  <a:pt x="464" y="3058"/>
                </a:lnTo>
                <a:lnTo>
                  <a:pt x="456" y="3055"/>
                </a:lnTo>
                <a:lnTo>
                  <a:pt x="449" y="3050"/>
                </a:lnTo>
                <a:lnTo>
                  <a:pt x="441" y="3044"/>
                </a:lnTo>
                <a:lnTo>
                  <a:pt x="434" y="3039"/>
                </a:lnTo>
                <a:lnTo>
                  <a:pt x="427" y="3032"/>
                </a:lnTo>
                <a:lnTo>
                  <a:pt x="420" y="3025"/>
                </a:lnTo>
                <a:lnTo>
                  <a:pt x="416" y="3017"/>
                </a:lnTo>
                <a:lnTo>
                  <a:pt x="412" y="3010"/>
                </a:lnTo>
                <a:lnTo>
                  <a:pt x="407" y="3001"/>
                </a:lnTo>
                <a:lnTo>
                  <a:pt x="405" y="2992"/>
                </a:lnTo>
                <a:lnTo>
                  <a:pt x="403" y="2983"/>
                </a:lnTo>
                <a:lnTo>
                  <a:pt x="400" y="2974"/>
                </a:lnTo>
                <a:lnTo>
                  <a:pt x="400" y="2963"/>
                </a:lnTo>
                <a:lnTo>
                  <a:pt x="400" y="2963"/>
                </a:lnTo>
                <a:lnTo>
                  <a:pt x="400" y="2953"/>
                </a:lnTo>
                <a:lnTo>
                  <a:pt x="403" y="2943"/>
                </a:lnTo>
                <a:lnTo>
                  <a:pt x="405" y="2933"/>
                </a:lnTo>
                <a:lnTo>
                  <a:pt x="408" y="2924"/>
                </a:lnTo>
                <a:lnTo>
                  <a:pt x="413" y="2915"/>
                </a:lnTo>
                <a:lnTo>
                  <a:pt x="417" y="2907"/>
                </a:lnTo>
                <a:lnTo>
                  <a:pt x="424" y="2899"/>
                </a:lnTo>
                <a:lnTo>
                  <a:pt x="429" y="2892"/>
                </a:lnTo>
                <a:lnTo>
                  <a:pt x="437" y="2885"/>
                </a:lnTo>
                <a:lnTo>
                  <a:pt x="445" y="2879"/>
                </a:lnTo>
                <a:lnTo>
                  <a:pt x="453" y="2875"/>
                </a:lnTo>
                <a:lnTo>
                  <a:pt x="462" y="2870"/>
                </a:lnTo>
                <a:lnTo>
                  <a:pt x="471" y="2867"/>
                </a:lnTo>
                <a:lnTo>
                  <a:pt x="481" y="2865"/>
                </a:lnTo>
                <a:lnTo>
                  <a:pt x="491" y="2862"/>
                </a:lnTo>
                <a:lnTo>
                  <a:pt x="501" y="2862"/>
                </a:lnTo>
                <a:lnTo>
                  <a:pt x="552" y="2862"/>
                </a:lnTo>
                <a:lnTo>
                  <a:pt x="571" y="2836"/>
                </a:lnTo>
                <a:lnTo>
                  <a:pt x="588" y="2808"/>
                </a:lnTo>
                <a:lnTo>
                  <a:pt x="605" y="2780"/>
                </a:lnTo>
                <a:lnTo>
                  <a:pt x="620" y="2750"/>
                </a:lnTo>
                <a:lnTo>
                  <a:pt x="634" y="2717"/>
                </a:lnTo>
                <a:lnTo>
                  <a:pt x="648" y="2685"/>
                </a:lnTo>
                <a:lnTo>
                  <a:pt x="660" y="2650"/>
                </a:lnTo>
                <a:lnTo>
                  <a:pt x="671" y="2614"/>
                </a:lnTo>
                <a:lnTo>
                  <a:pt x="682" y="2578"/>
                </a:lnTo>
                <a:lnTo>
                  <a:pt x="693" y="2540"/>
                </a:lnTo>
                <a:lnTo>
                  <a:pt x="702" y="2500"/>
                </a:lnTo>
                <a:lnTo>
                  <a:pt x="709" y="2460"/>
                </a:lnTo>
                <a:lnTo>
                  <a:pt x="717" y="2418"/>
                </a:lnTo>
                <a:lnTo>
                  <a:pt x="724" y="2377"/>
                </a:lnTo>
                <a:lnTo>
                  <a:pt x="731" y="2333"/>
                </a:lnTo>
                <a:lnTo>
                  <a:pt x="736" y="2289"/>
                </a:lnTo>
                <a:lnTo>
                  <a:pt x="741" y="2244"/>
                </a:lnTo>
                <a:lnTo>
                  <a:pt x="745" y="2198"/>
                </a:lnTo>
                <a:lnTo>
                  <a:pt x="750" y="2152"/>
                </a:lnTo>
                <a:lnTo>
                  <a:pt x="753" y="2104"/>
                </a:lnTo>
                <a:lnTo>
                  <a:pt x="759" y="2009"/>
                </a:lnTo>
                <a:lnTo>
                  <a:pt x="763" y="1910"/>
                </a:lnTo>
                <a:lnTo>
                  <a:pt x="767" y="1811"/>
                </a:lnTo>
                <a:lnTo>
                  <a:pt x="769" y="1709"/>
                </a:lnTo>
                <a:lnTo>
                  <a:pt x="771" y="1607"/>
                </a:lnTo>
                <a:lnTo>
                  <a:pt x="772" y="1504"/>
                </a:lnTo>
                <a:lnTo>
                  <a:pt x="669" y="1504"/>
                </a:lnTo>
                <a:lnTo>
                  <a:pt x="653" y="1504"/>
                </a:lnTo>
                <a:lnTo>
                  <a:pt x="639" y="1502"/>
                </a:lnTo>
                <a:lnTo>
                  <a:pt x="623" y="1501"/>
                </a:lnTo>
                <a:lnTo>
                  <a:pt x="609" y="1497"/>
                </a:lnTo>
                <a:lnTo>
                  <a:pt x="596" y="1494"/>
                </a:lnTo>
                <a:lnTo>
                  <a:pt x="584" y="1489"/>
                </a:lnTo>
                <a:lnTo>
                  <a:pt x="571" y="1484"/>
                </a:lnTo>
                <a:lnTo>
                  <a:pt x="560" y="1478"/>
                </a:lnTo>
                <a:lnTo>
                  <a:pt x="550" y="1473"/>
                </a:lnTo>
                <a:lnTo>
                  <a:pt x="542" y="1466"/>
                </a:lnTo>
                <a:lnTo>
                  <a:pt x="534" y="1459"/>
                </a:lnTo>
                <a:lnTo>
                  <a:pt x="527" y="1451"/>
                </a:lnTo>
                <a:lnTo>
                  <a:pt x="522" y="1443"/>
                </a:lnTo>
                <a:lnTo>
                  <a:pt x="518" y="1435"/>
                </a:lnTo>
                <a:lnTo>
                  <a:pt x="516" y="1426"/>
                </a:lnTo>
                <a:lnTo>
                  <a:pt x="515" y="1417"/>
                </a:lnTo>
                <a:lnTo>
                  <a:pt x="516" y="1408"/>
                </a:lnTo>
                <a:lnTo>
                  <a:pt x="518" y="1401"/>
                </a:lnTo>
                <a:lnTo>
                  <a:pt x="522" y="1392"/>
                </a:lnTo>
                <a:lnTo>
                  <a:pt x="527" y="1384"/>
                </a:lnTo>
                <a:lnTo>
                  <a:pt x="534" y="1377"/>
                </a:lnTo>
                <a:lnTo>
                  <a:pt x="542" y="1369"/>
                </a:lnTo>
                <a:lnTo>
                  <a:pt x="550" y="1362"/>
                </a:lnTo>
                <a:lnTo>
                  <a:pt x="560" y="1357"/>
                </a:lnTo>
                <a:lnTo>
                  <a:pt x="571" y="1351"/>
                </a:lnTo>
                <a:lnTo>
                  <a:pt x="584" y="1345"/>
                </a:lnTo>
                <a:lnTo>
                  <a:pt x="596" y="1341"/>
                </a:lnTo>
                <a:lnTo>
                  <a:pt x="609" y="1338"/>
                </a:lnTo>
                <a:lnTo>
                  <a:pt x="623" y="1335"/>
                </a:lnTo>
                <a:lnTo>
                  <a:pt x="639" y="1333"/>
                </a:lnTo>
                <a:lnTo>
                  <a:pt x="653" y="1332"/>
                </a:lnTo>
                <a:lnTo>
                  <a:pt x="669" y="1331"/>
                </a:lnTo>
                <a:lnTo>
                  <a:pt x="774" y="1331"/>
                </a:lnTo>
                <a:lnTo>
                  <a:pt x="774" y="1304"/>
                </a:lnTo>
                <a:lnTo>
                  <a:pt x="775" y="1276"/>
                </a:lnTo>
                <a:lnTo>
                  <a:pt x="775" y="1249"/>
                </a:lnTo>
                <a:lnTo>
                  <a:pt x="776" y="1222"/>
                </a:lnTo>
                <a:lnTo>
                  <a:pt x="776" y="1195"/>
                </a:lnTo>
                <a:lnTo>
                  <a:pt x="776" y="1168"/>
                </a:lnTo>
                <a:lnTo>
                  <a:pt x="777" y="1141"/>
                </a:lnTo>
                <a:lnTo>
                  <a:pt x="778" y="1114"/>
                </a:lnTo>
                <a:lnTo>
                  <a:pt x="761" y="1104"/>
                </a:lnTo>
                <a:lnTo>
                  <a:pt x="745" y="1093"/>
                </a:lnTo>
                <a:lnTo>
                  <a:pt x="730" y="1082"/>
                </a:lnTo>
                <a:lnTo>
                  <a:pt x="715" y="1070"/>
                </a:lnTo>
                <a:lnTo>
                  <a:pt x="699" y="1059"/>
                </a:lnTo>
                <a:lnTo>
                  <a:pt x="686" y="1046"/>
                </a:lnTo>
                <a:lnTo>
                  <a:pt x="671" y="1033"/>
                </a:lnTo>
                <a:lnTo>
                  <a:pt x="658" y="1019"/>
                </a:lnTo>
                <a:lnTo>
                  <a:pt x="644" y="1006"/>
                </a:lnTo>
                <a:lnTo>
                  <a:pt x="632" y="992"/>
                </a:lnTo>
                <a:lnTo>
                  <a:pt x="620" y="978"/>
                </a:lnTo>
                <a:lnTo>
                  <a:pt x="608" y="962"/>
                </a:lnTo>
                <a:lnTo>
                  <a:pt x="597" y="947"/>
                </a:lnTo>
                <a:lnTo>
                  <a:pt x="586" y="932"/>
                </a:lnTo>
                <a:lnTo>
                  <a:pt x="576" y="916"/>
                </a:lnTo>
                <a:lnTo>
                  <a:pt x="566" y="899"/>
                </a:lnTo>
                <a:lnTo>
                  <a:pt x="557" y="882"/>
                </a:lnTo>
                <a:lnTo>
                  <a:pt x="548" y="865"/>
                </a:lnTo>
                <a:lnTo>
                  <a:pt x="539" y="849"/>
                </a:lnTo>
                <a:lnTo>
                  <a:pt x="532" y="831"/>
                </a:lnTo>
                <a:lnTo>
                  <a:pt x="524" y="813"/>
                </a:lnTo>
                <a:lnTo>
                  <a:pt x="517" y="795"/>
                </a:lnTo>
                <a:lnTo>
                  <a:pt x="512" y="775"/>
                </a:lnTo>
                <a:lnTo>
                  <a:pt x="506" y="757"/>
                </a:lnTo>
                <a:lnTo>
                  <a:pt x="501" y="738"/>
                </a:lnTo>
                <a:lnTo>
                  <a:pt x="497" y="718"/>
                </a:lnTo>
                <a:lnTo>
                  <a:pt x="494" y="699"/>
                </a:lnTo>
                <a:lnTo>
                  <a:pt x="490" y="680"/>
                </a:lnTo>
                <a:lnTo>
                  <a:pt x="488" y="660"/>
                </a:lnTo>
                <a:lnTo>
                  <a:pt x="487" y="639"/>
                </a:lnTo>
                <a:lnTo>
                  <a:pt x="486" y="619"/>
                </a:lnTo>
                <a:lnTo>
                  <a:pt x="485" y="599"/>
                </a:lnTo>
                <a:lnTo>
                  <a:pt x="486" y="569"/>
                </a:lnTo>
                <a:lnTo>
                  <a:pt x="488" y="537"/>
                </a:lnTo>
                <a:lnTo>
                  <a:pt x="492" y="508"/>
                </a:lnTo>
                <a:lnTo>
                  <a:pt x="497" y="479"/>
                </a:lnTo>
                <a:lnTo>
                  <a:pt x="504" y="449"/>
                </a:lnTo>
                <a:lnTo>
                  <a:pt x="512" y="421"/>
                </a:lnTo>
                <a:lnTo>
                  <a:pt x="522" y="393"/>
                </a:lnTo>
                <a:lnTo>
                  <a:pt x="532" y="366"/>
                </a:lnTo>
                <a:lnTo>
                  <a:pt x="544" y="339"/>
                </a:lnTo>
                <a:lnTo>
                  <a:pt x="558" y="313"/>
                </a:lnTo>
                <a:lnTo>
                  <a:pt x="572" y="289"/>
                </a:lnTo>
                <a:lnTo>
                  <a:pt x="587" y="264"/>
                </a:lnTo>
                <a:lnTo>
                  <a:pt x="604" y="240"/>
                </a:lnTo>
                <a:lnTo>
                  <a:pt x="622" y="218"/>
                </a:lnTo>
                <a:lnTo>
                  <a:pt x="641" y="196"/>
                </a:lnTo>
                <a:lnTo>
                  <a:pt x="660" y="175"/>
                </a:lnTo>
                <a:lnTo>
                  <a:pt x="681" y="156"/>
                </a:lnTo>
                <a:lnTo>
                  <a:pt x="703" y="137"/>
                </a:lnTo>
                <a:lnTo>
                  <a:pt x="725" y="119"/>
                </a:lnTo>
                <a:lnTo>
                  <a:pt x="749" y="102"/>
                </a:lnTo>
                <a:lnTo>
                  <a:pt x="774" y="86"/>
                </a:lnTo>
                <a:lnTo>
                  <a:pt x="798" y="72"/>
                </a:lnTo>
                <a:lnTo>
                  <a:pt x="824" y="59"/>
                </a:lnTo>
                <a:lnTo>
                  <a:pt x="851" y="47"/>
                </a:lnTo>
                <a:lnTo>
                  <a:pt x="878" y="36"/>
                </a:lnTo>
                <a:lnTo>
                  <a:pt x="906" y="27"/>
                </a:lnTo>
                <a:lnTo>
                  <a:pt x="934" y="19"/>
                </a:lnTo>
                <a:lnTo>
                  <a:pt x="964" y="12"/>
                </a:lnTo>
                <a:lnTo>
                  <a:pt x="993" y="6"/>
                </a:lnTo>
                <a:lnTo>
                  <a:pt x="1023" y="3"/>
                </a:lnTo>
                <a:lnTo>
                  <a:pt x="1053" y="1"/>
                </a:lnTo>
                <a:lnTo>
                  <a:pt x="108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C1D48DC-4673-4F0A-B5B7-D10DDECDDA3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5500" y="371160"/>
            <a:ext cx="1897167" cy="41716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D0AB11F-8749-4334-8163-34FC54AD6690}"/>
              </a:ext>
            </a:extLst>
          </p:cNvPr>
          <p:cNvSpPr/>
          <p:nvPr/>
        </p:nvSpPr>
        <p:spPr>
          <a:xfrm>
            <a:off x="615213" y="62988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34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358962-FE91-4C8C-BEDE-C60868C5FE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806"/>
          <a:stretch/>
        </p:blipFill>
        <p:spPr>
          <a:xfrm>
            <a:off x="0" y="0"/>
            <a:ext cx="4031902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F3076A5-1801-6348-A468-0C4C2E109B80}"/>
              </a:ext>
            </a:extLst>
          </p:cNvPr>
          <p:cNvSpPr/>
          <p:nvPr/>
        </p:nvSpPr>
        <p:spPr>
          <a:xfrm>
            <a:off x="1640115" y="1048657"/>
            <a:ext cx="9056916" cy="47606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55">
            <a:extLst>
              <a:ext uri="{FF2B5EF4-FFF2-40B4-BE49-F238E27FC236}">
                <a16:creationId xmlns:a16="http://schemas.microsoft.com/office/drawing/2014/main" id="{1A47E2BF-F388-4F0C-8254-7A163FDAEC9B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A202DE-8C09-4EEB-B24D-18F3D5B2C1BC}"/>
              </a:ext>
            </a:extLst>
          </p:cNvPr>
          <p:cNvSpPr txBox="1"/>
          <p:nvPr/>
        </p:nvSpPr>
        <p:spPr>
          <a:xfrm>
            <a:off x="8160099" y="1626223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378B4C-06D1-45BD-A2E5-ADFE1268B576}"/>
              </a:ext>
            </a:extLst>
          </p:cNvPr>
          <p:cNvSpPr txBox="1"/>
          <p:nvPr/>
        </p:nvSpPr>
        <p:spPr>
          <a:xfrm>
            <a:off x="6577707" y="182517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添加标题</a:t>
            </a:r>
            <a:endParaRPr kumimoji="0" lang="id-ID" altLang="zh-CN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13CDD0-A421-44E0-9F18-C2EBB0A98FE1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F5FC1A9-4C94-4375-9401-3F73D3F6D93F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9D79C31-E7E7-4DAF-8E4B-EF93C5AB6613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155">
            <a:extLst>
              <a:ext uri="{FF2B5EF4-FFF2-40B4-BE49-F238E27FC236}">
                <a16:creationId xmlns:a16="http://schemas.microsoft.com/office/drawing/2014/main" id="{36B357E4-7116-457A-8012-ACC31A8FBB11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E26D65-6366-4268-A539-C439B8D9D34E}"/>
              </a:ext>
            </a:extLst>
          </p:cNvPr>
          <p:cNvSpPr/>
          <p:nvPr/>
        </p:nvSpPr>
        <p:spPr>
          <a:xfrm>
            <a:off x="6618026" y="2746676"/>
            <a:ext cx="3649325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FA66A21-801A-43BA-968E-C8A913FB94A7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A479398-5329-442F-AA79-7153239C6A7C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C149D48-C918-478F-A440-B4084D19E8C7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30A7E04-0B11-43FC-9E7E-C9423D3BE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301" y="295992"/>
            <a:ext cx="2323282" cy="510866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B3A6BD4A-34A3-444C-8ADF-0CF0F59D4A8C}"/>
              </a:ext>
            </a:extLst>
          </p:cNvPr>
          <p:cNvSpPr/>
          <p:nvPr/>
        </p:nvSpPr>
        <p:spPr>
          <a:xfrm>
            <a:off x="6063082" y="6206603"/>
            <a:ext cx="550227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A4D7889-F74E-451F-8D0D-51211DDD4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71" y="2124340"/>
            <a:ext cx="4031902" cy="26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74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A0B5BC72-C738-401B-8C26-ADE4011BBF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35" r="10332"/>
          <a:stretch/>
        </p:blipFill>
        <p:spPr>
          <a:xfrm>
            <a:off x="8113676" y="0"/>
            <a:ext cx="4085361" cy="687199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A5C7886-A0F7-4C68-BC48-CE385BB49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367"/>
          <a:stretch/>
        </p:blipFill>
        <p:spPr>
          <a:xfrm>
            <a:off x="-1" y="0"/>
            <a:ext cx="4085361" cy="687199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88AF84A-DE71-0548-9464-B2EB36FF7E70}"/>
              </a:ext>
            </a:extLst>
          </p:cNvPr>
          <p:cNvSpPr txBox="1"/>
          <p:nvPr/>
        </p:nvSpPr>
        <p:spPr>
          <a:xfrm>
            <a:off x="5083119" y="832029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C03E5D-203B-0140-B62C-B4CD2BBC17DA}"/>
              </a:ext>
            </a:extLst>
          </p:cNvPr>
          <p:cNvSpPr txBox="1"/>
          <p:nvPr/>
        </p:nvSpPr>
        <p:spPr>
          <a:xfrm>
            <a:off x="5489682" y="1416804"/>
            <a:ext cx="1233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Winter</a:t>
            </a:r>
            <a:endParaRPr kumimoji="0" lang="zh-CN" altLang="en-US" sz="1200" b="0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90A8229-A6A9-DA46-880E-44512D157DAD}"/>
              </a:ext>
            </a:extLst>
          </p:cNvPr>
          <p:cNvGrpSpPr/>
          <p:nvPr/>
        </p:nvGrpSpPr>
        <p:grpSpPr>
          <a:xfrm>
            <a:off x="2157023" y="2191657"/>
            <a:ext cx="3274581" cy="4252685"/>
            <a:chOff x="1835382" y="2191657"/>
            <a:chExt cx="3274581" cy="425268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3484861-9332-5845-84C7-717457C96F05}"/>
                </a:ext>
              </a:extLst>
            </p:cNvPr>
            <p:cNvGrpSpPr/>
            <p:nvPr/>
          </p:nvGrpSpPr>
          <p:grpSpPr>
            <a:xfrm>
              <a:off x="1835382" y="2191657"/>
              <a:ext cx="3274581" cy="4252685"/>
              <a:chOff x="1835382" y="2191657"/>
              <a:chExt cx="3274581" cy="4252685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2D8FA27-C672-754E-954A-163E8D94118E}"/>
                  </a:ext>
                </a:extLst>
              </p:cNvPr>
              <p:cNvSpPr/>
              <p:nvPr/>
            </p:nvSpPr>
            <p:spPr>
              <a:xfrm>
                <a:off x="1835382" y="2191657"/>
                <a:ext cx="3274581" cy="42526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4040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2F5A0475-32AD-EC48-9CFC-8EF81EDB3755}"/>
                  </a:ext>
                </a:extLst>
              </p:cNvPr>
              <p:cNvSpPr/>
              <p:nvPr/>
            </p:nvSpPr>
            <p:spPr>
              <a:xfrm>
                <a:off x="1843315" y="2191657"/>
                <a:ext cx="3266648" cy="88537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0A22425-847A-C44E-8EA2-35E946C33CF7}"/>
                  </a:ext>
                </a:extLst>
              </p:cNvPr>
              <p:cNvSpPr txBox="1"/>
              <p:nvPr/>
            </p:nvSpPr>
            <p:spPr>
              <a:xfrm>
                <a:off x="2619747" y="2403510"/>
                <a:ext cx="1699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添加内容</a:t>
                </a:r>
              </a:p>
            </p:txBody>
          </p:sp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D341C35-36CD-6744-9292-D06DD0721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2786" y="3519969"/>
              <a:ext cx="813443" cy="85608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28D509F-5B31-B143-8044-4F1DC26E2794}"/>
                </a:ext>
              </a:extLst>
            </p:cNvPr>
            <p:cNvSpPr txBox="1"/>
            <p:nvPr/>
          </p:nvSpPr>
          <p:spPr>
            <a:xfrm>
              <a:off x="2018667" y="4795349"/>
              <a:ext cx="29899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浙江工业大学是东部沿海地区第一所省部共建高校、首批国家“高等学校创新能力提升计划”（</a:t>
              </a:r>
              <a:r>
                <a:rPr kumimoji="0" lang="en-US" altLang="zh-CN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2011</a:t>
              </a:r>
              <a:r>
                <a:rPr kumimoji="0" lang="zh-CN" alt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计划）协同创新中心牵头高校和浙江省首批重点建设高校，坐落于中国历史文化名城、风景旅游胜地杭州。</a:t>
              </a:r>
              <a:endPara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8ECA3DD-EAB4-5E40-B692-8AABFE4800BD}"/>
              </a:ext>
            </a:extLst>
          </p:cNvPr>
          <p:cNvGrpSpPr/>
          <p:nvPr/>
        </p:nvGrpSpPr>
        <p:grpSpPr>
          <a:xfrm>
            <a:off x="6975763" y="2191657"/>
            <a:ext cx="3274582" cy="4252685"/>
            <a:chOff x="7082036" y="2191657"/>
            <a:chExt cx="3274582" cy="425268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2118851-0455-3D4A-AFE8-7154F698160F}"/>
                </a:ext>
              </a:extLst>
            </p:cNvPr>
            <p:cNvSpPr/>
            <p:nvPr/>
          </p:nvSpPr>
          <p:spPr>
            <a:xfrm>
              <a:off x="7082036" y="2191657"/>
              <a:ext cx="3274582" cy="425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12AA52E-01D2-1C47-9EAC-0140A9D37626}"/>
                </a:ext>
              </a:extLst>
            </p:cNvPr>
            <p:cNvGrpSpPr/>
            <p:nvPr/>
          </p:nvGrpSpPr>
          <p:grpSpPr>
            <a:xfrm>
              <a:off x="7082036" y="2191657"/>
              <a:ext cx="3274582" cy="885372"/>
              <a:chOff x="7082036" y="2191657"/>
              <a:chExt cx="3274582" cy="885372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FE4D0B9-B62D-204E-B7E6-5E0A614011FD}"/>
                  </a:ext>
                </a:extLst>
              </p:cNvPr>
              <p:cNvSpPr/>
              <p:nvPr/>
            </p:nvSpPr>
            <p:spPr>
              <a:xfrm>
                <a:off x="7082036" y="2191657"/>
                <a:ext cx="3274582" cy="88537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4D7FB36-3DEF-1F47-8509-F8B6B230B497}"/>
                  </a:ext>
                </a:extLst>
              </p:cNvPr>
              <p:cNvSpPr txBox="1"/>
              <p:nvPr/>
            </p:nvSpPr>
            <p:spPr>
              <a:xfrm>
                <a:off x="7841213" y="2403510"/>
                <a:ext cx="17562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 spc="300">
                    <a:solidFill>
                      <a:schemeClr val="bg1"/>
                    </a:solidFill>
                    <a:latin typeface="思源黑体 CN Regular" panose="020B0500000000000000" pitchFamily="34" charset="-122"/>
                    <a:ea typeface="思源黑体 CN Regular" panose="020B0500000000000000" pitchFamily="34" charset="-122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添加内容</a:t>
                </a:r>
              </a:p>
            </p:txBody>
          </p:sp>
        </p:grp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020A4F4-F2CD-1D49-A4BB-0906FD93D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02177" y="3545439"/>
              <a:ext cx="834300" cy="77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4638213-5CA5-BA40-B669-546A6D2B7F1B}"/>
                </a:ext>
              </a:extLst>
            </p:cNvPr>
            <p:cNvSpPr txBox="1"/>
            <p:nvPr/>
          </p:nvSpPr>
          <p:spPr>
            <a:xfrm>
              <a:off x="7224355" y="4782384"/>
              <a:ext cx="29899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浙江工业大学是东部沿海地区第一所省部共建高校、首批国家“高等学校创新能力提升计划”（</a:t>
              </a:r>
              <a:r>
                <a:rPr kumimoji="0" lang="en-US" altLang="zh-CN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2011</a:t>
              </a:r>
              <a:r>
                <a:rPr kumimoji="0" lang="zh-CN" alt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计划）协同创新中心牵头高校和浙江省首批重点建设高校，坐落于中国历史文化名城、风景旅游胜地杭州。</a:t>
              </a:r>
              <a:endPara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20" name="椭圆 19">
            <a:extLst>
              <a:ext uri="{FF2B5EF4-FFF2-40B4-BE49-F238E27FC236}">
                <a16:creationId xmlns:a16="http://schemas.microsoft.com/office/drawing/2014/main" id="{3BB519AD-D874-0147-922D-ACD7CBF4B319}"/>
              </a:ext>
            </a:extLst>
          </p:cNvPr>
          <p:cNvSpPr/>
          <p:nvPr/>
        </p:nvSpPr>
        <p:spPr>
          <a:xfrm>
            <a:off x="5594308" y="1958831"/>
            <a:ext cx="95847" cy="95847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096CC57-739E-7D42-AF70-A24EAFD3B7A5}"/>
              </a:ext>
            </a:extLst>
          </p:cNvPr>
          <p:cNvSpPr/>
          <p:nvPr/>
        </p:nvSpPr>
        <p:spPr>
          <a:xfrm>
            <a:off x="6106609" y="1954702"/>
            <a:ext cx="95847" cy="95847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24E5A26-BAFD-D143-97D4-20EDBFC0C7CE}"/>
              </a:ext>
            </a:extLst>
          </p:cNvPr>
          <p:cNvSpPr/>
          <p:nvPr/>
        </p:nvSpPr>
        <p:spPr>
          <a:xfrm>
            <a:off x="6618910" y="1957486"/>
            <a:ext cx="95847" cy="95847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14AD598-6C26-4313-BD42-375E4997B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094" y="4376049"/>
            <a:ext cx="3477812" cy="347781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133D208-5254-40B0-8B3B-B64E46B48FA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58025" y="196274"/>
            <a:ext cx="1897167" cy="41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38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2189678F-3890-4669-A0E3-FEEF9033B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98" y="1964814"/>
            <a:ext cx="11235902" cy="2469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AF97E8-F6C0-1B4B-BBC4-3AC516C28AA9}"/>
              </a:ext>
            </a:extLst>
          </p:cNvPr>
          <p:cNvSpPr txBox="1">
            <a:spLocks/>
          </p:cNvSpPr>
          <p:nvPr/>
        </p:nvSpPr>
        <p:spPr>
          <a:xfrm>
            <a:off x="904902" y="917491"/>
            <a:ext cx="4352898" cy="64633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0" cap="none" spc="-151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输入标题</a:t>
            </a:r>
            <a:endParaRPr kumimoji="0" lang="en-US" sz="3600" b="0" i="0" u="none" strike="noStrike" kern="0" cap="none" spc="-151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127CB6B-CC44-4D47-BCF7-3D8B27A64496}"/>
              </a:ext>
            </a:extLst>
          </p:cNvPr>
          <p:cNvSpPr/>
          <p:nvPr/>
        </p:nvSpPr>
        <p:spPr>
          <a:xfrm>
            <a:off x="958691" y="1563822"/>
            <a:ext cx="24388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Insert  Your Great Subtitle Here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3A5593E7-DD7D-3948-A003-B98413BD6E05}"/>
              </a:ext>
            </a:extLst>
          </p:cNvPr>
          <p:cNvSpPr/>
          <p:nvPr/>
        </p:nvSpPr>
        <p:spPr>
          <a:xfrm>
            <a:off x="1311532" y="1936998"/>
            <a:ext cx="828673" cy="25659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321301AD-A6D7-C141-A1C4-BB909C23BC8F}"/>
              </a:ext>
            </a:extLst>
          </p:cNvPr>
          <p:cNvSpPr txBox="1"/>
          <p:nvPr/>
        </p:nvSpPr>
        <p:spPr>
          <a:xfrm>
            <a:off x="1311532" y="5095013"/>
            <a:ext cx="140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Introduction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8592BEB-7E61-5342-B979-79DF18FEB4BC}"/>
              </a:ext>
            </a:extLst>
          </p:cNvPr>
          <p:cNvSpPr txBox="1"/>
          <p:nvPr/>
        </p:nvSpPr>
        <p:spPr>
          <a:xfrm>
            <a:off x="1311532" y="5433567"/>
            <a:ext cx="209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开拓创新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争创一流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7B140934-D4B6-BD44-BED7-150C3604E38B}"/>
              </a:ext>
            </a:extLst>
          </p:cNvPr>
          <p:cNvSpPr/>
          <p:nvPr/>
        </p:nvSpPr>
        <p:spPr>
          <a:xfrm>
            <a:off x="4091765" y="1936998"/>
            <a:ext cx="828673" cy="25659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D99DABB-4A4E-BC4D-A477-0FEC00DAB456}"/>
              </a:ext>
            </a:extLst>
          </p:cNvPr>
          <p:cNvSpPr txBox="1"/>
          <p:nvPr/>
        </p:nvSpPr>
        <p:spPr>
          <a:xfrm>
            <a:off x="4091765" y="5095013"/>
            <a:ext cx="140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Introduction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CC3E43AC-133C-2A40-9EED-C165965E4754}"/>
              </a:ext>
            </a:extLst>
          </p:cNvPr>
          <p:cNvSpPr txBox="1"/>
          <p:nvPr/>
        </p:nvSpPr>
        <p:spPr>
          <a:xfrm>
            <a:off x="4091765" y="5433567"/>
            <a:ext cx="209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开拓创新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争创一流</a:t>
            </a:r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C366E128-53A4-CF4B-ABA7-3DB3256C92B7}"/>
              </a:ext>
            </a:extLst>
          </p:cNvPr>
          <p:cNvSpPr/>
          <p:nvPr/>
        </p:nvSpPr>
        <p:spPr>
          <a:xfrm>
            <a:off x="6871998" y="1936998"/>
            <a:ext cx="828673" cy="25659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5CDDFB2D-45F3-3F49-9E7E-14EBAE424C6C}"/>
              </a:ext>
            </a:extLst>
          </p:cNvPr>
          <p:cNvSpPr txBox="1"/>
          <p:nvPr/>
        </p:nvSpPr>
        <p:spPr>
          <a:xfrm>
            <a:off x="6871998" y="5095013"/>
            <a:ext cx="140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Introduction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DCB21798-BB0D-394C-924C-BC525A44DC97}"/>
              </a:ext>
            </a:extLst>
          </p:cNvPr>
          <p:cNvSpPr txBox="1"/>
          <p:nvPr/>
        </p:nvSpPr>
        <p:spPr>
          <a:xfrm>
            <a:off x="6871998" y="5433567"/>
            <a:ext cx="209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开拓创新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争创一流</a:t>
            </a:r>
          </a:p>
        </p:txBody>
      </p:sp>
      <p:sp>
        <p:nvSpPr>
          <p:cNvPr id="14" name="Rounded Rectangle 15">
            <a:extLst>
              <a:ext uri="{FF2B5EF4-FFF2-40B4-BE49-F238E27FC236}">
                <a16:creationId xmlns:a16="http://schemas.microsoft.com/office/drawing/2014/main" id="{6508CC92-B081-A443-BB7D-0A389DDF4C22}"/>
              </a:ext>
            </a:extLst>
          </p:cNvPr>
          <p:cNvSpPr/>
          <p:nvPr/>
        </p:nvSpPr>
        <p:spPr>
          <a:xfrm>
            <a:off x="9652231" y="1936998"/>
            <a:ext cx="828673" cy="25659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5071456C-86CA-F64D-8B09-C2046D66FA56}"/>
              </a:ext>
            </a:extLst>
          </p:cNvPr>
          <p:cNvSpPr txBox="1"/>
          <p:nvPr/>
        </p:nvSpPr>
        <p:spPr>
          <a:xfrm>
            <a:off x="9652231" y="5095013"/>
            <a:ext cx="140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Introduction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A7252E27-3447-374C-8C6C-942B38334520}"/>
              </a:ext>
            </a:extLst>
          </p:cNvPr>
          <p:cNvSpPr txBox="1"/>
          <p:nvPr/>
        </p:nvSpPr>
        <p:spPr>
          <a:xfrm>
            <a:off x="9652231" y="5433567"/>
            <a:ext cx="209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开拓创新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争创一流</a:t>
            </a:r>
          </a:p>
        </p:txBody>
      </p:sp>
      <p:sp>
        <p:nvSpPr>
          <p:cNvPr id="17" name="Freeform 127">
            <a:extLst>
              <a:ext uri="{FF2B5EF4-FFF2-40B4-BE49-F238E27FC236}">
                <a16:creationId xmlns:a16="http://schemas.microsoft.com/office/drawing/2014/main" id="{74746842-4D99-5644-96C8-8917F7D65A61}"/>
              </a:ext>
            </a:extLst>
          </p:cNvPr>
          <p:cNvSpPr>
            <a:spLocks noEditPoints="1"/>
          </p:cNvSpPr>
          <p:nvPr/>
        </p:nvSpPr>
        <p:spPr bwMode="auto">
          <a:xfrm>
            <a:off x="4366582" y="3865476"/>
            <a:ext cx="319647" cy="426991"/>
          </a:xfrm>
          <a:custGeom>
            <a:avLst/>
            <a:gdLst>
              <a:gd name="T0" fmla="*/ 434 w 535"/>
              <a:gd name="T1" fmla="*/ 66 h 714"/>
              <a:gd name="T2" fmla="*/ 425 w 535"/>
              <a:gd name="T3" fmla="*/ 53 h 714"/>
              <a:gd name="T4" fmla="*/ 413 w 535"/>
              <a:gd name="T5" fmla="*/ 46 h 714"/>
              <a:gd name="T6" fmla="*/ 326 w 535"/>
              <a:gd name="T7" fmla="*/ 45 h 714"/>
              <a:gd name="T8" fmla="*/ 312 w 535"/>
              <a:gd name="T9" fmla="*/ 19 h 714"/>
              <a:gd name="T10" fmla="*/ 288 w 535"/>
              <a:gd name="T11" fmla="*/ 2 h 714"/>
              <a:gd name="T12" fmla="*/ 268 w 535"/>
              <a:gd name="T13" fmla="*/ 0 h 714"/>
              <a:gd name="T14" fmla="*/ 238 w 535"/>
              <a:gd name="T15" fmla="*/ 7 h 714"/>
              <a:gd name="T16" fmla="*/ 217 w 535"/>
              <a:gd name="T17" fmla="*/ 27 h 714"/>
              <a:gd name="T18" fmla="*/ 128 w 535"/>
              <a:gd name="T19" fmla="*/ 45 h 714"/>
              <a:gd name="T20" fmla="*/ 118 w 535"/>
              <a:gd name="T21" fmla="*/ 48 h 714"/>
              <a:gd name="T22" fmla="*/ 107 w 535"/>
              <a:gd name="T23" fmla="*/ 56 h 714"/>
              <a:gd name="T24" fmla="*/ 102 w 535"/>
              <a:gd name="T25" fmla="*/ 71 h 714"/>
              <a:gd name="T26" fmla="*/ 41 w 535"/>
              <a:gd name="T27" fmla="*/ 71 h 714"/>
              <a:gd name="T28" fmla="*/ 15 w 535"/>
              <a:gd name="T29" fmla="*/ 86 h 714"/>
              <a:gd name="T30" fmla="*/ 0 w 535"/>
              <a:gd name="T31" fmla="*/ 113 h 714"/>
              <a:gd name="T32" fmla="*/ 0 w 535"/>
              <a:gd name="T33" fmla="*/ 662 h 714"/>
              <a:gd name="T34" fmla="*/ 8 w 535"/>
              <a:gd name="T35" fmla="*/ 691 h 714"/>
              <a:gd name="T36" fmla="*/ 31 w 535"/>
              <a:gd name="T37" fmla="*/ 710 h 714"/>
              <a:gd name="T38" fmla="*/ 483 w 535"/>
              <a:gd name="T39" fmla="*/ 714 h 714"/>
              <a:gd name="T40" fmla="*/ 504 w 535"/>
              <a:gd name="T41" fmla="*/ 710 h 714"/>
              <a:gd name="T42" fmla="*/ 527 w 535"/>
              <a:gd name="T43" fmla="*/ 691 h 714"/>
              <a:gd name="T44" fmla="*/ 535 w 535"/>
              <a:gd name="T45" fmla="*/ 662 h 714"/>
              <a:gd name="T46" fmla="*/ 535 w 535"/>
              <a:gd name="T47" fmla="*/ 274 h 714"/>
              <a:gd name="T48" fmla="*/ 535 w 535"/>
              <a:gd name="T49" fmla="*/ 124 h 714"/>
              <a:gd name="T50" fmla="*/ 527 w 535"/>
              <a:gd name="T51" fmla="*/ 95 h 714"/>
              <a:gd name="T52" fmla="*/ 504 w 535"/>
              <a:gd name="T53" fmla="*/ 75 h 714"/>
              <a:gd name="T54" fmla="*/ 434 w 535"/>
              <a:gd name="T55" fmla="*/ 71 h 714"/>
              <a:gd name="T56" fmla="*/ 52 w 535"/>
              <a:gd name="T57" fmla="*/ 681 h 714"/>
              <a:gd name="T58" fmla="*/ 34 w 535"/>
              <a:gd name="T59" fmla="*/ 669 h 714"/>
              <a:gd name="T60" fmla="*/ 33 w 535"/>
              <a:gd name="T61" fmla="*/ 124 h 714"/>
              <a:gd name="T62" fmla="*/ 45 w 535"/>
              <a:gd name="T63" fmla="*/ 106 h 714"/>
              <a:gd name="T64" fmla="*/ 121 w 535"/>
              <a:gd name="T65" fmla="*/ 126 h 714"/>
              <a:gd name="T66" fmla="*/ 465 w 535"/>
              <a:gd name="T67" fmla="*/ 644 h 714"/>
              <a:gd name="T68" fmla="*/ 414 w 535"/>
              <a:gd name="T69" fmla="*/ 104 h 714"/>
              <a:gd name="T70" fmla="*/ 491 w 535"/>
              <a:gd name="T71" fmla="*/ 106 h 714"/>
              <a:gd name="T72" fmla="*/ 502 w 535"/>
              <a:gd name="T73" fmla="*/ 124 h 714"/>
              <a:gd name="T74" fmla="*/ 501 w 535"/>
              <a:gd name="T75" fmla="*/ 669 h 714"/>
              <a:gd name="T76" fmla="*/ 483 w 535"/>
              <a:gd name="T77" fmla="*/ 681 h 714"/>
              <a:gd name="T78" fmla="*/ 246 w 535"/>
              <a:gd name="T79" fmla="*/ 78 h 714"/>
              <a:gd name="T80" fmla="*/ 241 w 535"/>
              <a:gd name="T81" fmla="*/ 64 h 714"/>
              <a:gd name="T82" fmla="*/ 241 w 535"/>
              <a:gd name="T83" fmla="*/ 55 h 714"/>
              <a:gd name="T84" fmla="*/ 249 w 535"/>
              <a:gd name="T85" fmla="*/ 41 h 714"/>
              <a:gd name="T86" fmla="*/ 263 w 535"/>
              <a:gd name="T87" fmla="*/ 33 h 714"/>
              <a:gd name="T88" fmla="*/ 272 w 535"/>
              <a:gd name="T89" fmla="*/ 33 h 714"/>
              <a:gd name="T90" fmla="*/ 286 w 535"/>
              <a:gd name="T91" fmla="*/ 41 h 714"/>
              <a:gd name="T92" fmla="*/ 294 w 535"/>
              <a:gd name="T93" fmla="*/ 55 h 714"/>
              <a:gd name="T94" fmla="*/ 294 w 535"/>
              <a:gd name="T95" fmla="*/ 64 h 714"/>
              <a:gd name="T96" fmla="*/ 401 w 535"/>
              <a:gd name="T97" fmla="*/ 78 h 714"/>
              <a:gd name="T98" fmla="*/ 401 w 535"/>
              <a:gd name="T99" fmla="*/ 133 h 714"/>
              <a:gd name="T100" fmla="*/ 135 w 535"/>
              <a:gd name="T101" fmla="*/ 133 h 714"/>
              <a:gd name="T102" fmla="*/ 414 w 535"/>
              <a:gd name="T103" fmla="*/ 165 h 714"/>
              <a:gd name="T104" fmla="*/ 453 w 535"/>
              <a:gd name="T105" fmla="*/ 630 h 714"/>
              <a:gd name="T106" fmla="*/ 121 w 535"/>
              <a:gd name="T107" fmla="*/ 139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35" h="714">
                <a:moveTo>
                  <a:pt x="434" y="71"/>
                </a:moveTo>
                <a:lnTo>
                  <a:pt x="434" y="71"/>
                </a:lnTo>
                <a:lnTo>
                  <a:pt x="434" y="66"/>
                </a:lnTo>
                <a:lnTo>
                  <a:pt x="431" y="60"/>
                </a:lnTo>
                <a:lnTo>
                  <a:pt x="428" y="56"/>
                </a:lnTo>
                <a:lnTo>
                  <a:pt x="425" y="53"/>
                </a:lnTo>
                <a:lnTo>
                  <a:pt x="421" y="49"/>
                </a:lnTo>
                <a:lnTo>
                  <a:pt x="417" y="48"/>
                </a:lnTo>
                <a:lnTo>
                  <a:pt x="413" y="46"/>
                </a:lnTo>
                <a:lnTo>
                  <a:pt x="407" y="45"/>
                </a:lnTo>
                <a:lnTo>
                  <a:pt x="326" y="45"/>
                </a:lnTo>
                <a:lnTo>
                  <a:pt x="326" y="45"/>
                </a:lnTo>
                <a:lnTo>
                  <a:pt x="323" y="35"/>
                </a:lnTo>
                <a:lnTo>
                  <a:pt x="318" y="27"/>
                </a:lnTo>
                <a:lnTo>
                  <a:pt x="312" y="19"/>
                </a:lnTo>
                <a:lnTo>
                  <a:pt x="306" y="12"/>
                </a:lnTo>
                <a:lnTo>
                  <a:pt x="297" y="7"/>
                </a:lnTo>
                <a:lnTo>
                  <a:pt x="288" y="2"/>
                </a:lnTo>
                <a:lnTo>
                  <a:pt x="278" y="1"/>
                </a:lnTo>
                <a:lnTo>
                  <a:pt x="268" y="0"/>
                </a:lnTo>
                <a:lnTo>
                  <a:pt x="268" y="0"/>
                </a:lnTo>
                <a:lnTo>
                  <a:pt x="257" y="1"/>
                </a:lnTo>
                <a:lnTo>
                  <a:pt x="248" y="2"/>
                </a:lnTo>
                <a:lnTo>
                  <a:pt x="238" y="7"/>
                </a:lnTo>
                <a:lnTo>
                  <a:pt x="230" y="12"/>
                </a:lnTo>
                <a:lnTo>
                  <a:pt x="223" y="19"/>
                </a:lnTo>
                <a:lnTo>
                  <a:pt x="217" y="27"/>
                </a:lnTo>
                <a:lnTo>
                  <a:pt x="212" y="35"/>
                </a:lnTo>
                <a:lnTo>
                  <a:pt x="209" y="45"/>
                </a:lnTo>
                <a:lnTo>
                  <a:pt x="128" y="45"/>
                </a:lnTo>
                <a:lnTo>
                  <a:pt x="128" y="45"/>
                </a:lnTo>
                <a:lnTo>
                  <a:pt x="122" y="46"/>
                </a:lnTo>
                <a:lnTo>
                  <a:pt x="118" y="48"/>
                </a:lnTo>
                <a:lnTo>
                  <a:pt x="114" y="49"/>
                </a:lnTo>
                <a:lnTo>
                  <a:pt x="110" y="53"/>
                </a:lnTo>
                <a:lnTo>
                  <a:pt x="107" y="56"/>
                </a:lnTo>
                <a:lnTo>
                  <a:pt x="104" y="60"/>
                </a:lnTo>
                <a:lnTo>
                  <a:pt x="103" y="66"/>
                </a:lnTo>
                <a:lnTo>
                  <a:pt x="102" y="71"/>
                </a:lnTo>
                <a:lnTo>
                  <a:pt x="52" y="71"/>
                </a:lnTo>
                <a:lnTo>
                  <a:pt x="52" y="71"/>
                </a:lnTo>
                <a:lnTo>
                  <a:pt x="41" y="71"/>
                </a:lnTo>
                <a:lnTo>
                  <a:pt x="31" y="75"/>
                </a:lnTo>
                <a:lnTo>
                  <a:pt x="23" y="80"/>
                </a:lnTo>
                <a:lnTo>
                  <a:pt x="15" y="86"/>
                </a:lnTo>
                <a:lnTo>
                  <a:pt x="8" y="95"/>
                </a:lnTo>
                <a:lnTo>
                  <a:pt x="4" y="103"/>
                </a:lnTo>
                <a:lnTo>
                  <a:pt x="0" y="113"/>
                </a:lnTo>
                <a:lnTo>
                  <a:pt x="0" y="124"/>
                </a:lnTo>
                <a:lnTo>
                  <a:pt x="0" y="662"/>
                </a:lnTo>
                <a:lnTo>
                  <a:pt x="0" y="662"/>
                </a:lnTo>
                <a:lnTo>
                  <a:pt x="0" y="672"/>
                </a:lnTo>
                <a:lnTo>
                  <a:pt x="4" y="683"/>
                </a:lnTo>
                <a:lnTo>
                  <a:pt x="8" y="691"/>
                </a:lnTo>
                <a:lnTo>
                  <a:pt x="15" y="699"/>
                </a:lnTo>
                <a:lnTo>
                  <a:pt x="23" y="706"/>
                </a:lnTo>
                <a:lnTo>
                  <a:pt x="31" y="710"/>
                </a:lnTo>
                <a:lnTo>
                  <a:pt x="41" y="713"/>
                </a:lnTo>
                <a:lnTo>
                  <a:pt x="52" y="714"/>
                </a:lnTo>
                <a:lnTo>
                  <a:pt x="483" y="714"/>
                </a:lnTo>
                <a:lnTo>
                  <a:pt x="483" y="714"/>
                </a:lnTo>
                <a:lnTo>
                  <a:pt x="494" y="713"/>
                </a:lnTo>
                <a:lnTo>
                  <a:pt x="504" y="710"/>
                </a:lnTo>
                <a:lnTo>
                  <a:pt x="512" y="706"/>
                </a:lnTo>
                <a:lnTo>
                  <a:pt x="520" y="699"/>
                </a:lnTo>
                <a:lnTo>
                  <a:pt x="527" y="691"/>
                </a:lnTo>
                <a:lnTo>
                  <a:pt x="531" y="683"/>
                </a:lnTo>
                <a:lnTo>
                  <a:pt x="535" y="672"/>
                </a:lnTo>
                <a:lnTo>
                  <a:pt x="535" y="662"/>
                </a:lnTo>
                <a:lnTo>
                  <a:pt x="535" y="524"/>
                </a:lnTo>
                <a:lnTo>
                  <a:pt x="535" y="471"/>
                </a:lnTo>
                <a:lnTo>
                  <a:pt x="535" y="274"/>
                </a:lnTo>
                <a:lnTo>
                  <a:pt x="535" y="221"/>
                </a:lnTo>
                <a:lnTo>
                  <a:pt x="535" y="124"/>
                </a:lnTo>
                <a:lnTo>
                  <a:pt x="535" y="124"/>
                </a:lnTo>
                <a:lnTo>
                  <a:pt x="535" y="113"/>
                </a:lnTo>
                <a:lnTo>
                  <a:pt x="531" y="103"/>
                </a:lnTo>
                <a:lnTo>
                  <a:pt x="527" y="95"/>
                </a:lnTo>
                <a:lnTo>
                  <a:pt x="520" y="86"/>
                </a:lnTo>
                <a:lnTo>
                  <a:pt x="512" y="80"/>
                </a:lnTo>
                <a:lnTo>
                  <a:pt x="504" y="75"/>
                </a:lnTo>
                <a:lnTo>
                  <a:pt x="494" y="71"/>
                </a:lnTo>
                <a:lnTo>
                  <a:pt x="483" y="71"/>
                </a:lnTo>
                <a:lnTo>
                  <a:pt x="434" y="71"/>
                </a:lnTo>
                <a:close/>
                <a:moveTo>
                  <a:pt x="483" y="681"/>
                </a:moveTo>
                <a:lnTo>
                  <a:pt x="52" y="681"/>
                </a:lnTo>
                <a:lnTo>
                  <a:pt x="52" y="681"/>
                </a:lnTo>
                <a:lnTo>
                  <a:pt x="45" y="680"/>
                </a:lnTo>
                <a:lnTo>
                  <a:pt x="38" y="676"/>
                </a:lnTo>
                <a:lnTo>
                  <a:pt x="34" y="669"/>
                </a:lnTo>
                <a:lnTo>
                  <a:pt x="33" y="662"/>
                </a:lnTo>
                <a:lnTo>
                  <a:pt x="33" y="124"/>
                </a:lnTo>
                <a:lnTo>
                  <a:pt x="33" y="124"/>
                </a:lnTo>
                <a:lnTo>
                  <a:pt x="34" y="115"/>
                </a:lnTo>
                <a:lnTo>
                  <a:pt x="38" y="110"/>
                </a:lnTo>
                <a:lnTo>
                  <a:pt x="45" y="106"/>
                </a:lnTo>
                <a:lnTo>
                  <a:pt x="52" y="104"/>
                </a:lnTo>
                <a:lnTo>
                  <a:pt x="121" y="104"/>
                </a:lnTo>
                <a:lnTo>
                  <a:pt x="121" y="126"/>
                </a:lnTo>
                <a:lnTo>
                  <a:pt x="70" y="126"/>
                </a:lnTo>
                <a:lnTo>
                  <a:pt x="70" y="644"/>
                </a:lnTo>
                <a:lnTo>
                  <a:pt x="465" y="644"/>
                </a:lnTo>
                <a:lnTo>
                  <a:pt x="465" y="126"/>
                </a:lnTo>
                <a:lnTo>
                  <a:pt x="414" y="126"/>
                </a:lnTo>
                <a:lnTo>
                  <a:pt x="414" y="104"/>
                </a:lnTo>
                <a:lnTo>
                  <a:pt x="483" y="104"/>
                </a:lnTo>
                <a:lnTo>
                  <a:pt x="483" y="104"/>
                </a:lnTo>
                <a:lnTo>
                  <a:pt x="491" y="106"/>
                </a:lnTo>
                <a:lnTo>
                  <a:pt x="497" y="110"/>
                </a:lnTo>
                <a:lnTo>
                  <a:pt x="501" y="115"/>
                </a:lnTo>
                <a:lnTo>
                  <a:pt x="502" y="124"/>
                </a:lnTo>
                <a:lnTo>
                  <a:pt x="502" y="662"/>
                </a:lnTo>
                <a:lnTo>
                  <a:pt x="502" y="662"/>
                </a:lnTo>
                <a:lnTo>
                  <a:pt x="501" y="669"/>
                </a:lnTo>
                <a:lnTo>
                  <a:pt x="497" y="676"/>
                </a:lnTo>
                <a:lnTo>
                  <a:pt x="491" y="680"/>
                </a:lnTo>
                <a:lnTo>
                  <a:pt x="483" y="681"/>
                </a:lnTo>
                <a:close/>
                <a:moveTo>
                  <a:pt x="135" y="97"/>
                </a:moveTo>
                <a:lnTo>
                  <a:pt x="135" y="78"/>
                </a:lnTo>
                <a:lnTo>
                  <a:pt x="246" y="78"/>
                </a:lnTo>
                <a:lnTo>
                  <a:pt x="242" y="70"/>
                </a:lnTo>
                <a:lnTo>
                  <a:pt x="242" y="70"/>
                </a:lnTo>
                <a:lnTo>
                  <a:pt x="241" y="64"/>
                </a:lnTo>
                <a:lnTo>
                  <a:pt x="241" y="59"/>
                </a:lnTo>
                <a:lnTo>
                  <a:pt x="241" y="59"/>
                </a:lnTo>
                <a:lnTo>
                  <a:pt x="241" y="55"/>
                </a:lnTo>
                <a:lnTo>
                  <a:pt x="244" y="49"/>
                </a:lnTo>
                <a:lnTo>
                  <a:pt x="245" y="45"/>
                </a:lnTo>
                <a:lnTo>
                  <a:pt x="249" y="41"/>
                </a:lnTo>
                <a:lnTo>
                  <a:pt x="253" y="37"/>
                </a:lnTo>
                <a:lnTo>
                  <a:pt x="257" y="35"/>
                </a:lnTo>
                <a:lnTo>
                  <a:pt x="263" y="33"/>
                </a:lnTo>
                <a:lnTo>
                  <a:pt x="268" y="33"/>
                </a:lnTo>
                <a:lnTo>
                  <a:pt x="268" y="33"/>
                </a:lnTo>
                <a:lnTo>
                  <a:pt x="272" y="33"/>
                </a:lnTo>
                <a:lnTo>
                  <a:pt x="278" y="35"/>
                </a:lnTo>
                <a:lnTo>
                  <a:pt x="282" y="37"/>
                </a:lnTo>
                <a:lnTo>
                  <a:pt x="286" y="41"/>
                </a:lnTo>
                <a:lnTo>
                  <a:pt x="290" y="45"/>
                </a:lnTo>
                <a:lnTo>
                  <a:pt x="292" y="49"/>
                </a:lnTo>
                <a:lnTo>
                  <a:pt x="294" y="55"/>
                </a:lnTo>
                <a:lnTo>
                  <a:pt x="294" y="59"/>
                </a:lnTo>
                <a:lnTo>
                  <a:pt x="294" y="59"/>
                </a:lnTo>
                <a:lnTo>
                  <a:pt x="294" y="64"/>
                </a:lnTo>
                <a:lnTo>
                  <a:pt x="293" y="70"/>
                </a:lnTo>
                <a:lnTo>
                  <a:pt x="289" y="78"/>
                </a:lnTo>
                <a:lnTo>
                  <a:pt x="401" y="78"/>
                </a:lnTo>
                <a:lnTo>
                  <a:pt x="401" y="97"/>
                </a:lnTo>
                <a:lnTo>
                  <a:pt x="401" y="104"/>
                </a:lnTo>
                <a:lnTo>
                  <a:pt x="401" y="133"/>
                </a:lnTo>
                <a:lnTo>
                  <a:pt x="401" y="151"/>
                </a:lnTo>
                <a:lnTo>
                  <a:pt x="135" y="151"/>
                </a:lnTo>
                <a:lnTo>
                  <a:pt x="135" y="133"/>
                </a:lnTo>
                <a:lnTo>
                  <a:pt x="135" y="104"/>
                </a:lnTo>
                <a:lnTo>
                  <a:pt x="135" y="97"/>
                </a:lnTo>
                <a:close/>
                <a:moveTo>
                  <a:pt x="414" y="165"/>
                </a:moveTo>
                <a:lnTo>
                  <a:pt x="414" y="139"/>
                </a:lnTo>
                <a:lnTo>
                  <a:pt x="453" y="139"/>
                </a:lnTo>
                <a:lnTo>
                  <a:pt x="453" y="630"/>
                </a:lnTo>
                <a:lnTo>
                  <a:pt x="82" y="630"/>
                </a:lnTo>
                <a:lnTo>
                  <a:pt x="82" y="139"/>
                </a:lnTo>
                <a:lnTo>
                  <a:pt x="121" y="139"/>
                </a:lnTo>
                <a:lnTo>
                  <a:pt x="121" y="165"/>
                </a:lnTo>
                <a:lnTo>
                  <a:pt x="414" y="16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Freeform 171">
            <a:extLst>
              <a:ext uri="{FF2B5EF4-FFF2-40B4-BE49-F238E27FC236}">
                <a16:creationId xmlns:a16="http://schemas.microsoft.com/office/drawing/2014/main" id="{F6D6D636-CB29-104A-94F1-1CF772B8AD41}"/>
              </a:ext>
            </a:extLst>
          </p:cNvPr>
          <p:cNvSpPr>
            <a:spLocks noEditPoints="1"/>
          </p:cNvSpPr>
          <p:nvPr/>
        </p:nvSpPr>
        <p:spPr bwMode="auto">
          <a:xfrm>
            <a:off x="7080231" y="3896852"/>
            <a:ext cx="446075" cy="426991"/>
          </a:xfrm>
          <a:custGeom>
            <a:avLst/>
            <a:gdLst>
              <a:gd name="T0" fmla="*/ 686 w 748"/>
              <a:gd name="T1" fmla="*/ 183 h 714"/>
              <a:gd name="T2" fmla="*/ 674 w 748"/>
              <a:gd name="T3" fmla="*/ 169 h 714"/>
              <a:gd name="T4" fmla="*/ 387 w 748"/>
              <a:gd name="T5" fmla="*/ 4 h 714"/>
              <a:gd name="T6" fmla="*/ 375 w 748"/>
              <a:gd name="T7" fmla="*/ 0 h 714"/>
              <a:gd name="T8" fmla="*/ 368 w 748"/>
              <a:gd name="T9" fmla="*/ 1 h 714"/>
              <a:gd name="T10" fmla="*/ 75 w 748"/>
              <a:gd name="T11" fmla="*/ 169 h 714"/>
              <a:gd name="T12" fmla="*/ 68 w 748"/>
              <a:gd name="T13" fmla="*/ 175 h 714"/>
              <a:gd name="T14" fmla="*/ 64 w 748"/>
              <a:gd name="T15" fmla="*/ 183 h 714"/>
              <a:gd name="T16" fmla="*/ 2 w 748"/>
              <a:gd name="T17" fmla="*/ 341 h 714"/>
              <a:gd name="T18" fmla="*/ 0 w 748"/>
              <a:gd name="T19" fmla="*/ 349 h 714"/>
              <a:gd name="T20" fmla="*/ 6 w 748"/>
              <a:gd name="T21" fmla="*/ 367 h 714"/>
              <a:gd name="T22" fmla="*/ 14 w 748"/>
              <a:gd name="T23" fmla="*/ 373 h 714"/>
              <a:gd name="T24" fmla="*/ 61 w 748"/>
              <a:gd name="T25" fmla="*/ 523 h 714"/>
              <a:gd name="T26" fmla="*/ 62 w 748"/>
              <a:gd name="T27" fmla="*/ 530 h 714"/>
              <a:gd name="T28" fmla="*/ 69 w 748"/>
              <a:gd name="T29" fmla="*/ 541 h 714"/>
              <a:gd name="T30" fmla="*/ 361 w 748"/>
              <a:gd name="T31" fmla="*/ 710 h 714"/>
              <a:gd name="T32" fmla="*/ 367 w 748"/>
              <a:gd name="T33" fmla="*/ 713 h 714"/>
              <a:gd name="T34" fmla="*/ 375 w 748"/>
              <a:gd name="T35" fmla="*/ 714 h 714"/>
              <a:gd name="T36" fmla="*/ 383 w 748"/>
              <a:gd name="T37" fmla="*/ 713 h 714"/>
              <a:gd name="T38" fmla="*/ 674 w 748"/>
              <a:gd name="T39" fmla="*/ 545 h 714"/>
              <a:gd name="T40" fmla="*/ 679 w 748"/>
              <a:gd name="T41" fmla="*/ 541 h 714"/>
              <a:gd name="T42" fmla="*/ 686 w 748"/>
              <a:gd name="T43" fmla="*/ 530 h 714"/>
              <a:gd name="T44" fmla="*/ 688 w 748"/>
              <a:gd name="T45" fmla="*/ 402 h 714"/>
              <a:gd name="T46" fmla="*/ 736 w 748"/>
              <a:gd name="T47" fmla="*/ 373 h 714"/>
              <a:gd name="T48" fmla="*/ 743 w 748"/>
              <a:gd name="T49" fmla="*/ 367 h 714"/>
              <a:gd name="T50" fmla="*/ 748 w 748"/>
              <a:gd name="T51" fmla="*/ 349 h 714"/>
              <a:gd name="T52" fmla="*/ 747 w 748"/>
              <a:gd name="T53" fmla="*/ 341 h 714"/>
              <a:gd name="T54" fmla="*/ 94 w 748"/>
              <a:gd name="T55" fmla="*/ 519 h 714"/>
              <a:gd name="T56" fmla="*/ 313 w 748"/>
              <a:gd name="T57" fmla="*/ 528 h 714"/>
              <a:gd name="T58" fmla="*/ 368 w 748"/>
              <a:gd name="T59" fmla="*/ 676 h 714"/>
              <a:gd name="T60" fmla="*/ 648 w 748"/>
              <a:gd name="T61" fmla="*/ 191 h 714"/>
              <a:gd name="T62" fmla="*/ 101 w 748"/>
              <a:gd name="T63" fmla="*/ 191 h 714"/>
              <a:gd name="T64" fmla="*/ 368 w 748"/>
              <a:gd name="T65" fmla="*/ 40 h 714"/>
              <a:gd name="T66" fmla="*/ 381 w 748"/>
              <a:gd name="T67" fmla="*/ 38 h 714"/>
              <a:gd name="T68" fmla="*/ 367 w 748"/>
              <a:gd name="T69" fmla="*/ 360 h 714"/>
              <a:gd name="T70" fmla="*/ 35 w 748"/>
              <a:gd name="T71" fmla="*/ 348 h 714"/>
              <a:gd name="T72" fmla="*/ 367 w 748"/>
              <a:gd name="T73" fmla="*/ 360 h 714"/>
              <a:gd name="T74" fmla="*/ 381 w 748"/>
              <a:gd name="T75" fmla="*/ 391 h 714"/>
              <a:gd name="T76" fmla="*/ 655 w 748"/>
              <a:gd name="T77" fmla="*/ 398 h 714"/>
              <a:gd name="T78" fmla="*/ 381 w 748"/>
              <a:gd name="T79" fmla="*/ 676 h 714"/>
              <a:gd name="T80" fmla="*/ 383 w 748"/>
              <a:gd name="T81" fmla="*/ 360 h 714"/>
              <a:gd name="T82" fmla="*/ 714 w 748"/>
              <a:gd name="T83" fmla="*/ 348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48" h="714">
                <a:moveTo>
                  <a:pt x="686" y="183"/>
                </a:moveTo>
                <a:lnTo>
                  <a:pt x="686" y="183"/>
                </a:lnTo>
                <a:lnTo>
                  <a:pt x="681" y="175"/>
                </a:lnTo>
                <a:lnTo>
                  <a:pt x="674" y="169"/>
                </a:lnTo>
                <a:lnTo>
                  <a:pt x="387" y="4"/>
                </a:lnTo>
                <a:lnTo>
                  <a:pt x="387" y="4"/>
                </a:lnTo>
                <a:lnTo>
                  <a:pt x="381" y="1"/>
                </a:lnTo>
                <a:lnTo>
                  <a:pt x="375" y="0"/>
                </a:lnTo>
                <a:lnTo>
                  <a:pt x="375" y="0"/>
                </a:lnTo>
                <a:lnTo>
                  <a:pt x="368" y="1"/>
                </a:lnTo>
                <a:lnTo>
                  <a:pt x="361" y="4"/>
                </a:lnTo>
                <a:lnTo>
                  <a:pt x="75" y="169"/>
                </a:lnTo>
                <a:lnTo>
                  <a:pt x="75" y="169"/>
                </a:lnTo>
                <a:lnTo>
                  <a:pt x="68" y="175"/>
                </a:lnTo>
                <a:lnTo>
                  <a:pt x="65" y="179"/>
                </a:lnTo>
                <a:lnTo>
                  <a:pt x="64" y="183"/>
                </a:lnTo>
                <a:lnTo>
                  <a:pt x="2" y="341"/>
                </a:lnTo>
                <a:lnTo>
                  <a:pt x="2" y="341"/>
                </a:lnTo>
                <a:lnTo>
                  <a:pt x="2" y="345"/>
                </a:lnTo>
                <a:lnTo>
                  <a:pt x="0" y="349"/>
                </a:lnTo>
                <a:lnTo>
                  <a:pt x="2" y="359"/>
                </a:lnTo>
                <a:lnTo>
                  <a:pt x="6" y="367"/>
                </a:lnTo>
                <a:lnTo>
                  <a:pt x="10" y="370"/>
                </a:lnTo>
                <a:lnTo>
                  <a:pt x="14" y="373"/>
                </a:lnTo>
                <a:lnTo>
                  <a:pt x="61" y="402"/>
                </a:lnTo>
                <a:lnTo>
                  <a:pt x="61" y="523"/>
                </a:lnTo>
                <a:lnTo>
                  <a:pt x="61" y="523"/>
                </a:lnTo>
                <a:lnTo>
                  <a:pt x="62" y="530"/>
                </a:lnTo>
                <a:lnTo>
                  <a:pt x="65" y="535"/>
                </a:lnTo>
                <a:lnTo>
                  <a:pt x="69" y="541"/>
                </a:lnTo>
                <a:lnTo>
                  <a:pt x="75" y="545"/>
                </a:lnTo>
                <a:lnTo>
                  <a:pt x="361" y="710"/>
                </a:lnTo>
                <a:lnTo>
                  <a:pt x="361" y="710"/>
                </a:lnTo>
                <a:lnTo>
                  <a:pt x="367" y="713"/>
                </a:lnTo>
                <a:lnTo>
                  <a:pt x="375" y="714"/>
                </a:lnTo>
                <a:lnTo>
                  <a:pt x="375" y="714"/>
                </a:lnTo>
                <a:lnTo>
                  <a:pt x="383" y="713"/>
                </a:lnTo>
                <a:lnTo>
                  <a:pt x="383" y="713"/>
                </a:lnTo>
                <a:lnTo>
                  <a:pt x="389" y="710"/>
                </a:lnTo>
                <a:lnTo>
                  <a:pt x="674" y="545"/>
                </a:lnTo>
                <a:lnTo>
                  <a:pt x="674" y="545"/>
                </a:lnTo>
                <a:lnTo>
                  <a:pt x="679" y="541"/>
                </a:lnTo>
                <a:lnTo>
                  <a:pt x="684" y="535"/>
                </a:lnTo>
                <a:lnTo>
                  <a:pt x="686" y="530"/>
                </a:lnTo>
                <a:lnTo>
                  <a:pt x="688" y="523"/>
                </a:lnTo>
                <a:lnTo>
                  <a:pt x="688" y="402"/>
                </a:lnTo>
                <a:lnTo>
                  <a:pt x="736" y="373"/>
                </a:lnTo>
                <a:lnTo>
                  <a:pt x="736" y="373"/>
                </a:lnTo>
                <a:lnTo>
                  <a:pt x="739" y="370"/>
                </a:lnTo>
                <a:lnTo>
                  <a:pt x="743" y="367"/>
                </a:lnTo>
                <a:lnTo>
                  <a:pt x="747" y="359"/>
                </a:lnTo>
                <a:lnTo>
                  <a:pt x="748" y="349"/>
                </a:lnTo>
                <a:lnTo>
                  <a:pt x="748" y="345"/>
                </a:lnTo>
                <a:lnTo>
                  <a:pt x="747" y="341"/>
                </a:lnTo>
                <a:lnTo>
                  <a:pt x="686" y="183"/>
                </a:lnTo>
                <a:close/>
                <a:moveTo>
                  <a:pt x="94" y="519"/>
                </a:moveTo>
                <a:lnTo>
                  <a:pt x="94" y="398"/>
                </a:lnTo>
                <a:lnTo>
                  <a:pt x="313" y="528"/>
                </a:lnTo>
                <a:lnTo>
                  <a:pt x="368" y="391"/>
                </a:lnTo>
                <a:lnTo>
                  <a:pt x="368" y="676"/>
                </a:lnTo>
                <a:lnTo>
                  <a:pt x="94" y="519"/>
                </a:lnTo>
                <a:close/>
                <a:moveTo>
                  <a:pt x="648" y="191"/>
                </a:moveTo>
                <a:lnTo>
                  <a:pt x="375" y="349"/>
                </a:lnTo>
                <a:lnTo>
                  <a:pt x="101" y="191"/>
                </a:lnTo>
                <a:lnTo>
                  <a:pt x="368" y="38"/>
                </a:lnTo>
                <a:lnTo>
                  <a:pt x="368" y="40"/>
                </a:lnTo>
                <a:lnTo>
                  <a:pt x="381" y="40"/>
                </a:lnTo>
                <a:lnTo>
                  <a:pt x="381" y="38"/>
                </a:lnTo>
                <a:lnTo>
                  <a:pt x="648" y="191"/>
                </a:lnTo>
                <a:close/>
                <a:moveTo>
                  <a:pt x="367" y="360"/>
                </a:moveTo>
                <a:lnTo>
                  <a:pt x="306" y="509"/>
                </a:lnTo>
                <a:lnTo>
                  <a:pt x="35" y="348"/>
                </a:lnTo>
                <a:lnTo>
                  <a:pt x="91" y="201"/>
                </a:lnTo>
                <a:lnTo>
                  <a:pt x="367" y="360"/>
                </a:lnTo>
                <a:close/>
                <a:moveTo>
                  <a:pt x="381" y="676"/>
                </a:moveTo>
                <a:lnTo>
                  <a:pt x="381" y="391"/>
                </a:lnTo>
                <a:lnTo>
                  <a:pt x="437" y="528"/>
                </a:lnTo>
                <a:lnTo>
                  <a:pt x="655" y="398"/>
                </a:lnTo>
                <a:lnTo>
                  <a:pt x="655" y="519"/>
                </a:lnTo>
                <a:lnTo>
                  <a:pt x="381" y="676"/>
                </a:lnTo>
                <a:close/>
                <a:moveTo>
                  <a:pt x="443" y="509"/>
                </a:moveTo>
                <a:lnTo>
                  <a:pt x="383" y="360"/>
                </a:lnTo>
                <a:lnTo>
                  <a:pt x="657" y="201"/>
                </a:lnTo>
                <a:lnTo>
                  <a:pt x="714" y="348"/>
                </a:lnTo>
                <a:lnTo>
                  <a:pt x="443" y="50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222">
            <a:extLst>
              <a:ext uri="{FF2B5EF4-FFF2-40B4-BE49-F238E27FC236}">
                <a16:creationId xmlns:a16="http://schemas.microsoft.com/office/drawing/2014/main" id="{068769B7-F2D7-C34F-AF4B-32E158EE83D8}"/>
              </a:ext>
            </a:extLst>
          </p:cNvPr>
          <p:cNvSpPr>
            <a:spLocks noEditPoints="1"/>
          </p:cNvSpPr>
          <p:nvPr/>
        </p:nvSpPr>
        <p:spPr bwMode="auto">
          <a:xfrm>
            <a:off x="1511036" y="3895293"/>
            <a:ext cx="430569" cy="397174"/>
          </a:xfrm>
          <a:custGeom>
            <a:avLst/>
            <a:gdLst>
              <a:gd name="T0" fmla="*/ 680 w 723"/>
              <a:gd name="T1" fmla="*/ 665 h 665"/>
              <a:gd name="T2" fmla="*/ 708 w 723"/>
              <a:gd name="T3" fmla="*/ 650 h 665"/>
              <a:gd name="T4" fmla="*/ 722 w 723"/>
              <a:gd name="T5" fmla="*/ 624 h 665"/>
              <a:gd name="T6" fmla="*/ 723 w 723"/>
              <a:gd name="T7" fmla="*/ 161 h 665"/>
              <a:gd name="T8" fmla="*/ 722 w 723"/>
              <a:gd name="T9" fmla="*/ 146 h 665"/>
              <a:gd name="T10" fmla="*/ 708 w 723"/>
              <a:gd name="T11" fmla="*/ 124 h 665"/>
              <a:gd name="T12" fmla="*/ 687 w 723"/>
              <a:gd name="T13" fmla="*/ 110 h 665"/>
              <a:gd name="T14" fmla="*/ 493 w 723"/>
              <a:gd name="T15" fmla="*/ 107 h 665"/>
              <a:gd name="T16" fmla="*/ 488 w 723"/>
              <a:gd name="T17" fmla="*/ 85 h 665"/>
              <a:gd name="T18" fmla="*/ 471 w 723"/>
              <a:gd name="T19" fmla="*/ 55 h 665"/>
              <a:gd name="T20" fmla="*/ 448 w 723"/>
              <a:gd name="T21" fmla="*/ 30 h 665"/>
              <a:gd name="T22" fmla="*/ 419 w 723"/>
              <a:gd name="T23" fmla="*/ 12 h 665"/>
              <a:gd name="T24" fmla="*/ 386 w 723"/>
              <a:gd name="T25" fmla="*/ 1 h 665"/>
              <a:gd name="T26" fmla="*/ 362 w 723"/>
              <a:gd name="T27" fmla="*/ 0 h 665"/>
              <a:gd name="T28" fmla="*/ 327 w 723"/>
              <a:gd name="T29" fmla="*/ 4 h 665"/>
              <a:gd name="T30" fmla="*/ 295 w 723"/>
              <a:gd name="T31" fmla="*/ 18 h 665"/>
              <a:gd name="T32" fmla="*/ 267 w 723"/>
              <a:gd name="T33" fmla="*/ 38 h 665"/>
              <a:gd name="T34" fmla="*/ 247 w 723"/>
              <a:gd name="T35" fmla="*/ 65 h 665"/>
              <a:gd name="T36" fmla="*/ 233 w 723"/>
              <a:gd name="T37" fmla="*/ 96 h 665"/>
              <a:gd name="T38" fmla="*/ 52 w 723"/>
              <a:gd name="T39" fmla="*/ 107 h 665"/>
              <a:gd name="T40" fmla="*/ 28 w 723"/>
              <a:gd name="T41" fmla="*/ 114 h 665"/>
              <a:gd name="T42" fmla="*/ 10 w 723"/>
              <a:gd name="T43" fmla="*/ 131 h 665"/>
              <a:gd name="T44" fmla="*/ 1 w 723"/>
              <a:gd name="T45" fmla="*/ 146 h 665"/>
              <a:gd name="T46" fmla="*/ 0 w 723"/>
              <a:gd name="T47" fmla="*/ 613 h 665"/>
              <a:gd name="T48" fmla="*/ 4 w 723"/>
              <a:gd name="T49" fmla="*/ 633 h 665"/>
              <a:gd name="T50" fmla="*/ 24 w 723"/>
              <a:gd name="T51" fmla="*/ 657 h 665"/>
              <a:gd name="T52" fmla="*/ 52 w 723"/>
              <a:gd name="T53" fmla="*/ 665 h 665"/>
              <a:gd name="T54" fmla="*/ 143 w 723"/>
              <a:gd name="T55" fmla="*/ 140 h 665"/>
              <a:gd name="T56" fmla="*/ 52 w 723"/>
              <a:gd name="T57" fmla="*/ 632 h 665"/>
              <a:gd name="T58" fmla="*/ 35 w 723"/>
              <a:gd name="T59" fmla="*/ 621 h 665"/>
              <a:gd name="T60" fmla="*/ 33 w 723"/>
              <a:gd name="T61" fmla="*/ 161 h 665"/>
              <a:gd name="T62" fmla="*/ 37 w 723"/>
              <a:gd name="T63" fmla="*/ 150 h 665"/>
              <a:gd name="T64" fmla="*/ 52 w 723"/>
              <a:gd name="T65" fmla="*/ 140 h 665"/>
              <a:gd name="T66" fmla="*/ 372 w 723"/>
              <a:gd name="T67" fmla="*/ 33 h 665"/>
              <a:gd name="T68" fmla="*/ 400 w 723"/>
              <a:gd name="T69" fmla="*/ 40 h 665"/>
              <a:gd name="T70" fmla="*/ 424 w 723"/>
              <a:gd name="T71" fmla="*/ 54 h 665"/>
              <a:gd name="T72" fmla="*/ 444 w 723"/>
              <a:gd name="T73" fmla="*/ 74 h 665"/>
              <a:gd name="T74" fmla="*/ 457 w 723"/>
              <a:gd name="T75" fmla="*/ 99 h 665"/>
              <a:gd name="T76" fmla="*/ 463 w 723"/>
              <a:gd name="T77" fmla="*/ 128 h 665"/>
              <a:gd name="T78" fmla="*/ 262 w 723"/>
              <a:gd name="T79" fmla="*/ 118 h 665"/>
              <a:gd name="T80" fmla="*/ 270 w 723"/>
              <a:gd name="T81" fmla="*/ 91 h 665"/>
              <a:gd name="T82" fmla="*/ 285 w 723"/>
              <a:gd name="T83" fmla="*/ 67 h 665"/>
              <a:gd name="T84" fmla="*/ 307 w 723"/>
              <a:gd name="T85" fmla="*/ 49 h 665"/>
              <a:gd name="T86" fmla="*/ 332 w 723"/>
              <a:gd name="T87" fmla="*/ 37 h 665"/>
              <a:gd name="T88" fmla="*/ 362 w 723"/>
              <a:gd name="T89" fmla="*/ 33 h 665"/>
              <a:gd name="T90" fmla="*/ 580 w 723"/>
              <a:gd name="T91" fmla="*/ 140 h 665"/>
              <a:gd name="T92" fmla="*/ 676 w 723"/>
              <a:gd name="T93" fmla="*/ 142 h 665"/>
              <a:gd name="T94" fmla="*/ 690 w 723"/>
              <a:gd name="T95" fmla="*/ 155 h 665"/>
              <a:gd name="T96" fmla="*/ 690 w 723"/>
              <a:gd name="T97" fmla="*/ 613 h 665"/>
              <a:gd name="T98" fmla="*/ 685 w 723"/>
              <a:gd name="T99" fmla="*/ 626 h 665"/>
              <a:gd name="T100" fmla="*/ 568 w 723"/>
              <a:gd name="T101" fmla="*/ 632 h 665"/>
              <a:gd name="T102" fmla="*/ 568 w 723"/>
              <a:gd name="T103" fmla="*/ 140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23" h="665">
                <a:moveTo>
                  <a:pt x="671" y="665"/>
                </a:moveTo>
                <a:lnTo>
                  <a:pt x="671" y="665"/>
                </a:lnTo>
                <a:lnTo>
                  <a:pt x="680" y="665"/>
                </a:lnTo>
                <a:lnTo>
                  <a:pt x="691" y="661"/>
                </a:lnTo>
                <a:lnTo>
                  <a:pt x="700" y="657"/>
                </a:lnTo>
                <a:lnTo>
                  <a:pt x="708" y="650"/>
                </a:lnTo>
                <a:lnTo>
                  <a:pt x="715" y="642"/>
                </a:lnTo>
                <a:lnTo>
                  <a:pt x="719" y="633"/>
                </a:lnTo>
                <a:lnTo>
                  <a:pt x="722" y="624"/>
                </a:lnTo>
                <a:lnTo>
                  <a:pt x="723" y="613"/>
                </a:lnTo>
                <a:lnTo>
                  <a:pt x="723" y="161"/>
                </a:lnTo>
                <a:lnTo>
                  <a:pt x="723" y="161"/>
                </a:lnTo>
                <a:lnTo>
                  <a:pt x="723" y="154"/>
                </a:lnTo>
                <a:lnTo>
                  <a:pt x="722" y="146"/>
                </a:lnTo>
                <a:lnTo>
                  <a:pt x="722" y="146"/>
                </a:lnTo>
                <a:lnTo>
                  <a:pt x="718" y="138"/>
                </a:lnTo>
                <a:lnTo>
                  <a:pt x="714" y="131"/>
                </a:lnTo>
                <a:lnTo>
                  <a:pt x="708" y="124"/>
                </a:lnTo>
                <a:lnTo>
                  <a:pt x="702" y="118"/>
                </a:lnTo>
                <a:lnTo>
                  <a:pt x="696" y="114"/>
                </a:lnTo>
                <a:lnTo>
                  <a:pt x="687" y="110"/>
                </a:lnTo>
                <a:lnTo>
                  <a:pt x="679" y="109"/>
                </a:lnTo>
                <a:lnTo>
                  <a:pt x="671" y="107"/>
                </a:lnTo>
                <a:lnTo>
                  <a:pt x="493" y="107"/>
                </a:lnTo>
                <a:lnTo>
                  <a:pt x="493" y="107"/>
                </a:lnTo>
                <a:lnTo>
                  <a:pt x="490" y="96"/>
                </a:lnTo>
                <a:lnTo>
                  <a:pt x="488" y="85"/>
                </a:lnTo>
                <a:lnTo>
                  <a:pt x="482" y="74"/>
                </a:lnTo>
                <a:lnTo>
                  <a:pt x="477" y="65"/>
                </a:lnTo>
                <a:lnTo>
                  <a:pt x="471" y="55"/>
                </a:lnTo>
                <a:lnTo>
                  <a:pt x="464" y="47"/>
                </a:lnTo>
                <a:lnTo>
                  <a:pt x="456" y="38"/>
                </a:lnTo>
                <a:lnTo>
                  <a:pt x="448" y="30"/>
                </a:lnTo>
                <a:lnTo>
                  <a:pt x="438" y="23"/>
                </a:lnTo>
                <a:lnTo>
                  <a:pt x="428" y="18"/>
                </a:lnTo>
                <a:lnTo>
                  <a:pt x="419" y="12"/>
                </a:lnTo>
                <a:lnTo>
                  <a:pt x="408" y="8"/>
                </a:lnTo>
                <a:lnTo>
                  <a:pt x="397" y="4"/>
                </a:lnTo>
                <a:lnTo>
                  <a:pt x="386" y="1"/>
                </a:lnTo>
                <a:lnTo>
                  <a:pt x="373" y="0"/>
                </a:lnTo>
                <a:lnTo>
                  <a:pt x="362" y="0"/>
                </a:lnTo>
                <a:lnTo>
                  <a:pt x="362" y="0"/>
                </a:lnTo>
                <a:lnTo>
                  <a:pt x="350" y="0"/>
                </a:lnTo>
                <a:lnTo>
                  <a:pt x="338" y="1"/>
                </a:lnTo>
                <a:lnTo>
                  <a:pt x="327" y="4"/>
                </a:lnTo>
                <a:lnTo>
                  <a:pt x="315" y="8"/>
                </a:lnTo>
                <a:lnTo>
                  <a:pt x="304" y="12"/>
                </a:lnTo>
                <a:lnTo>
                  <a:pt x="295" y="18"/>
                </a:lnTo>
                <a:lnTo>
                  <a:pt x="285" y="23"/>
                </a:lnTo>
                <a:lnTo>
                  <a:pt x="276" y="30"/>
                </a:lnTo>
                <a:lnTo>
                  <a:pt x="267" y="38"/>
                </a:lnTo>
                <a:lnTo>
                  <a:pt x="259" y="47"/>
                </a:lnTo>
                <a:lnTo>
                  <a:pt x="252" y="55"/>
                </a:lnTo>
                <a:lnTo>
                  <a:pt x="247" y="65"/>
                </a:lnTo>
                <a:lnTo>
                  <a:pt x="241" y="74"/>
                </a:lnTo>
                <a:lnTo>
                  <a:pt x="236" y="85"/>
                </a:lnTo>
                <a:lnTo>
                  <a:pt x="233" y="96"/>
                </a:lnTo>
                <a:lnTo>
                  <a:pt x="230" y="107"/>
                </a:lnTo>
                <a:lnTo>
                  <a:pt x="52" y="107"/>
                </a:lnTo>
                <a:lnTo>
                  <a:pt x="52" y="107"/>
                </a:lnTo>
                <a:lnTo>
                  <a:pt x="44" y="109"/>
                </a:lnTo>
                <a:lnTo>
                  <a:pt x="36" y="110"/>
                </a:lnTo>
                <a:lnTo>
                  <a:pt x="28" y="114"/>
                </a:lnTo>
                <a:lnTo>
                  <a:pt x="21" y="118"/>
                </a:lnTo>
                <a:lnTo>
                  <a:pt x="15" y="124"/>
                </a:lnTo>
                <a:lnTo>
                  <a:pt x="10" y="131"/>
                </a:lnTo>
                <a:lnTo>
                  <a:pt x="6" y="138"/>
                </a:lnTo>
                <a:lnTo>
                  <a:pt x="1" y="146"/>
                </a:lnTo>
                <a:lnTo>
                  <a:pt x="1" y="146"/>
                </a:lnTo>
                <a:lnTo>
                  <a:pt x="0" y="154"/>
                </a:lnTo>
                <a:lnTo>
                  <a:pt x="0" y="161"/>
                </a:lnTo>
                <a:lnTo>
                  <a:pt x="0" y="613"/>
                </a:lnTo>
                <a:lnTo>
                  <a:pt x="0" y="613"/>
                </a:lnTo>
                <a:lnTo>
                  <a:pt x="1" y="624"/>
                </a:lnTo>
                <a:lnTo>
                  <a:pt x="4" y="633"/>
                </a:lnTo>
                <a:lnTo>
                  <a:pt x="8" y="642"/>
                </a:lnTo>
                <a:lnTo>
                  <a:pt x="15" y="650"/>
                </a:lnTo>
                <a:lnTo>
                  <a:pt x="24" y="657"/>
                </a:lnTo>
                <a:lnTo>
                  <a:pt x="32" y="661"/>
                </a:lnTo>
                <a:lnTo>
                  <a:pt x="43" y="665"/>
                </a:lnTo>
                <a:lnTo>
                  <a:pt x="52" y="665"/>
                </a:lnTo>
                <a:lnTo>
                  <a:pt x="671" y="665"/>
                </a:lnTo>
                <a:close/>
                <a:moveTo>
                  <a:pt x="52" y="140"/>
                </a:moveTo>
                <a:lnTo>
                  <a:pt x="143" y="140"/>
                </a:lnTo>
                <a:lnTo>
                  <a:pt x="143" y="632"/>
                </a:lnTo>
                <a:lnTo>
                  <a:pt x="52" y="632"/>
                </a:lnTo>
                <a:lnTo>
                  <a:pt x="52" y="632"/>
                </a:lnTo>
                <a:lnTo>
                  <a:pt x="46" y="631"/>
                </a:lnTo>
                <a:lnTo>
                  <a:pt x="39" y="626"/>
                </a:lnTo>
                <a:lnTo>
                  <a:pt x="35" y="621"/>
                </a:lnTo>
                <a:lnTo>
                  <a:pt x="33" y="613"/>
                </a:lnTo>
                <a:lnTo>
                  <a:pt x="33" y="161"/>
                </a:lnTo>
                <a:lnTo>
                  <a:pt x="33" y="161"/>
                </a:lnTo>
                <a:lnTo>
                  <a:pt x="35" y="155"/>
                </a:lnTo>
                <a:lnTo>
                  <a:pt x="35" y="155"/>
                </a:lnTo>
                <a:lnTo>
                  <a:pt x="37" y="150"/>
                </a:lnTo>
                <a:lnTo>
                  <a:pt x="41" y="144"/>
                </a:lnTo>
                <a:lnTo>
                  <a:pt x="47" y="142"/>
                </a:lnTo>
                <a:lnTo>
                  <a:pt x="52" y="140"/>
                </a:lnTo>
                <a:close/>
                <a:moveTo>
                  <a:pt x="362" y="33"/>
                </a:moveTo>
                <a:lnTo>
                  <a:pt x="362" y="33"/>
                </a:lnTo>
                <a:lnTo>
                  <a:pt x="372" y="33"/>
                </a:lnTo>
                <a:lnTo>
                  <a:pt x="382" y="34"/>
                </a:lnTo>
                <a:lnTo>
                  <a:pt x="391" y="37"/>
                </a:lnTo>
                <a:lnTo>
                  <a:pt x="400" y="40"/>
                </a:lnTo>
                <a:lnTo>
                  <a:pt x="408" y="44"/>
                </a:lnTo>
                <a:lnTo>
                  <a:pt x="416" y="49"/>
                </a:lnTo>
                <a:lnTo>
                  <a:pt x="424" y="54"/>
                </a:lnTo>
                <a:lnTo>
                  <a:pt x="431" y="60"/>
                </a:lnTo>
                <a:lnTo>
                  <a:pt x="438" y="67"/>
                </a:lnTo>
                <a:lnTo>
                  <a:pt x="444" y="74"/>
                </a:lnTo>
                <a:lnTo>
                  <a:pt x="449" y="82"/>
                </a:lnTo>
                <a:lnTo>
                  <a:pt x="453" y="91"/>
                </a:lnTo>
                <a:lnTo>
                  <a:pt x="457" y="99"/>
                </a:lnTo>
                <a:lnTo>
                  <a:pt x="460" y="109"/>
                </a:lnTo>
                <a:lnTo>
                  <a:pt x="461" y="118"/>
                </a:lnTo>
                <a:lnTo>
                  <a:pt x="463" y="128"/>
                </a:lnTo>
                <a:lnTo>
                  <a:pt x="260" y="128"/>
                </a:lnTo>
                <a:lnTo>
                  <a:pt x="260" y="128"/>
                </a:lnTo>
                <a:lnTo>
                  <a:pt x="262" y="118"/>
                </a:lnTo>
                <a:lnTo>
                  <a:pt x="263" y="109"/>
                </a:lnTo>
                <a:lnTo>
                  <a:pt x="266" y="99"/>
                </a:lnTo>
                <a:lnTo>
                  <a:pt x="270" y="91"/>
                </a:lnTo>
                <a:lnTo>
                  <a:pt x="274" y="82"/>
                </a:lnTo>
                <a:lnTo>
                  <a:pt x="280" y="74"/>
                </a:lnTo>
                <a:lnTo>
                  <a:pt x="285" y="67"/>
                </a:lnTo>
                <a:lnTo>
                  <a:pt x="292" y="60"/>
                </a:lnTo>
                <a:lnTo>
                  <a:pt x="299" y="54"/>
                </a:lnTo>
                <a:lnTo>
                  <a:pt x="307" y="49"/>
                </a:lnTo>
                <a:lnTo>
                  <a:pt x="315" y="44"/>
                </a:lnTo>
                <a:lnTo>
                  <a:pt x="324" y="40"/>
                </a:lnTo>
                <a:lnTo>
                  <a:pt x="332" y="37"/>
                </a:lnTo>
                <a:lnTo>
                  <a:pt x="342" y="34"/>
                </a:lnTo>
                <a:lnTo>
                  <a:pt x="351" y="33"/>
                </a:lnTo>
                <a:lnTo>
                  <a:pt x="362" y="33"/>
                </a:lnTo>
                <a:close/>
                <a:moveTo>
                  <a:pt x="671" y="632"/>
                </a:moveTo>
                <a:lnTo>
                  <a:pt x="580" y="632"/>
                </a:lnTo>
                <a:lnTo>
                  <a:pt x="580" y="140"/>
                </a:lnTo>
                <a:lnTo>
                  <a:pt x="671" y="140"/>
                </a:lnTo>
                <a:lnTo>
                  <a:pt x="671" y="140"/>
                </a:lnTo>
                <a:lnTo>
                  <a:pt x="676" y="142"/>
                </a:lnTo>
                <a:lnTo>
                  <a:pt x="682" y="144"/>
                </a:lnTo>
                <a:lnTo>
                  <a:pt x="687" y="150"/>
                </a:lnTo>
                <a:lnTo>
                  <a:pt x="690" y="155"/>
                </a:lnTo>
                <a:lnTo>
                  <a:pt x="690" y="155"/>
                </a:lnTo>
                <a:lnTo>
                  <a:pt x="690" y="161"/>
                </a:lnTo>
                <a:lnTo>
                  <a:pt x="690" y="613"/>
                </a:lnTo>
                <a:lnTo>
                  <a:pt x="690" y="613"/>
                </a:lnTo>
                <a:lnTo>
                  <a:pt x="689" y="621"/>
                </a:lnTo>
                <a:lnTo>
                  <a:pt x="685" y="626"/>
                </a:lnTo>
                <a:lnTo>
                  <a:pt x="678" y="631"/>
                </a:lnTo>
                <a:lnTo>
                  <a:pt x="671" y="632"/>
                </a:lnTo>
                <a:close/>
                <a:moveTo>
                  <a:pt x="568" y="632"/>
                </a:moveTo>
                <a:lnTo>
                  <a:pt x="156" y="632"/>
                </a:lnTo>
                <a:lnTo>
                  <a:pt x="156" y="140"/>
                </a:lnTo>
                <a:lnTo>
                  <a:pt x="568" y="140"/>
                </a:lnTo>
                <a:lnTo>
                  <a:pt x="568" y="632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Freeform 289">
            <a:extLst>
              <a:ext uri="{FF2B5EF4-FFF2-40B4-BE49-F238E27FC236}">
                <a16:creationId xmlns:a16="http://schemas.microsoft.com/office/drawing/2014/main" id="{0A9FEC56-BD6A-8448-9B21-64558B65C6A4}"/>
              </a:ext>
            </a:extLst>
          </p:cNvPr>
          <p:cNvSpPr>
            <a:spLocks noEditPoints="1"/>
          </p:cNvSpPr>
          <p:nvPr/>
        </p:nvSpPr>
        <p:spPr bwMode="auto">
          <a:xfrm>
            <a:off x="9853071" y="3865476"/>
            <a:ext cx="426991" cy="412678"/>
          </a:xfrm>
          <a:custGeom>
            <a:avLst/>
            <a:gdLst>
              <a:gd name="T0" fmla="*/ 147 w 716"/>
              <a:gd name="T1" fmla="*/ 0 h 691"/>
              <a:gd name="T2" fmla="*/ 121 w 716"/>
              <a:gd name="T3" fmla="*/ 5 h 691"/>
              <a:gd name="T4" fmla="*/ 92 w 716"/>
              <a:gd name="T5" fmla="*/ 24 h 691"/>
              <a:gd name="T6" fmla="*/ 72 w 716"/>
              <a:gd name="T7" fmla="*/ 56 h 691"/>
              <a:gd name="T8" fmla="*/ 61 w 716"/>
              <a:gd name="T9" fmla="*/ 95 h 691"/>
              <a:gd name="T10" fmla="*/ 48 w 716"/>
              <a:gd name="T11" fmla="*/ 491 h 691"/>
              <a:gd name="T12" fmla="*/ 10 w 716"/>
              <a:gd name="T13" fmla="*/ 537 h 691"/>
              <a:gd name="T14" fmla="*/ 0 w 716"/>
              <a:gd name="T15" fmla="*/ 586 h 691"/>
              <a:gd name="T16" fmla="*/ 7 w 716"/>
              <a:gd name="T17" fmla="*/ 626 h 691"/>
              <a:gd name="T18" fmla="*/ 25 w 716"/>
              <a:gd name="T19" fmla="*/ 661 h 691"/>
              <a:gd name="T20" fmla="*/ 52 w 716"/>
              <a:gd name="T21" fmla="*/ 683 h 691"/>
              <a:gd name="T22" fmla="*/ 87 w 716"/>
              <a:gd name="T23" fmla="*/ 691 h 691"/>
              <a:gd name="T24" fmla="*/ 525 w 716"/>
              <a:gd name="T25" fmla="*/ 690 h 691"/>
              <a:gd name="T26" fmla="*/ 555 w 716"/>
              <a:gd name="T27" fmla="*/ 673 h 691"/>
              <a:gd name="T28" fmla="*/ 578 w 716"/>
              <a:gd name="T29" fmla="*/ 644 h 691"/>
              <a:gd name="T30" fmla="*/ 592 w 716"/>
              <a:gd name="T31" fmla="*/ 607 h 691"/>
              <a:gd name="T32" fmla="*/ 594 w 716"/>
              <a:gd name="T33" fmla="*/ 135 h 691"/>
              <a:gd name="T34" fmla="*/ 700 w 716"/>
              <a:gd name="T35" fmla="*/ 132 h 691"/>
              <a:gd name="T36" fmla="*/ 713 w 716"/>
              <a:gd name="T37" fmla="*/ 118 h 691"/>
              <a:gd name="T38" fmla="*/ 715 w 716"/>
              <a:gd name="T39" fmla="*/ 89 h 691"/>
              <a:gd name="T40" fmla="*/ 696 w 716"/>
              <a:gd name="T41" fmla="*/ 35 h 691"/>
              <a:gd name="T42" fmla="*/ 667 w 716"/>
              <a:gd name="T43" fmla="*/ 11 h 691"/>
              <a:gd name="T44" fmla="*/ 632 w 716"/>
              <a:gd name="T45" fmla="*/ 0 h 691"/>
              <a:gd name="T46" fmla="*/ 486 w 716"/>
              <a:gd name="T47" fmla="*/ 652 h 691"/>
              <a:gd name="T48" fmla="*/ 457 w 716"/>
              <a:gd name="T49" fmla="*/ 614 h 691"/>
              <a:gd name="T50" fmla="*/ 453 w 716"/>
              <a:gd name="T51" fmla="*/ 571 h 691"/>
              <a:gd name="T52" fmla="*/ 477 w 716"/>
              <a:gd name="T53" fmla="*/ 526 h 691"/>
              <a:gd name="T54" fmla="*/ 507 w 716"/>
              <a:gd name="T55" fmla="*/ 500 h 691"/>
              <a:gd name="T56" fmla="*/ 95 w 716"/>
              <a:gd name="T57" fmla="*/ 91 h 691"/>
              <a:gd name="T58" fmla="*/ 117 w 716"/>
              <a:gd name="T59" fmla="*/ 45 h 691"/>
              <a:gd name="T60" fmla="*/ 592 w 716"/>
              <a:gd name="T61" fmla="*/ 33 h 691"/>
              <a:gd name="T62" fmla="*/ 576 w 716"/>
              <a:gd name="T63" fmla="*/ 53 h 691"/>
              <a:gd name="T64" fmla="*/ 562 w 716"/>
              <a:gd name="T65" fmla="*/ 91 h 691"/>
              <a:gd name="T66" fmla="*/ 561 w 716"/>
              <a:gd name="T67" fmla="*/ 586 h 691"/>
              <a:gd name="T68" fmla="*/ 545 w 716"/>
              <a:gd name="T69" fmla="*/ 637 h 691"/>
              <a:gd name="T70" fmla="*/ 507 w 716"/>
              <a:gd name="T71" fmla="*/ 658 h 691"/>
              <a:gd name="T72" fmla="*/ 464 w 716"/>
              <a:gd name="T73" fmla="*/ 519 h 691"/>
              <a:gd name="T74" fmla="*/ 445 w 716"/>
              <a:gd name="T75" fmla="*/ 553 h 691"/>
              <a:gd name="T76" fmla="*/ 439 w 716"/>
              <a:gd name="T77" fmla="*/ 586 h 691"/>
              <a:gd name="T78" fmla="*/ 448 w 716"/>
              <a:gd name="T79" fmla="*/ 628 h 691"/>
              <a:gd name="T80" fmla="*/ 471 w 716"/>
              <a:gd name="T81" fmla="*/ 658 h 691"/>
              <a:gd name="T82" fmla="*/ 66 w 716"/>
              <a:gd name="T83" fmla="*/ 652 h 691"/>
              <a:gd name="T84" fmla="*/ 37 w 716"/>
              <a:gd name="T85" fmla="*/ 614 h 691"/>
              <a:gd name="T86" fmla="*/ 33 w 716"/>
              <a:gd name="T87" fmla="*/ 571 h 691"/>
              <a:gd name="T88" fmla="*/ 56 w 716"/>
              <a:gd name="T89" fmla="*/ 526 h 691"/>
              <a:gd name="T90" fmla="*/ 94 w 716"/>
              <a:gd name="T91" fmla="*/ 513 h 691"/>
              <a:gd name="T92" fmla="*/ 642 w 716"/>
              <a:gd name="T93" fmla="*/ 34 h 691"/>
              <a:gd name="T94" fmla="*/ 668 w 716"/>
              <a:gd name="T95" fmla="*/ 55 h 691"/>
              <a:gd name="T96" fmla="*/ 683 w 716"/>
              <a:gd name="T97" fmla="*/ 102 h 691"/>
              <a:gd name="T98" fmla="*/ 580 w 716"/>
              <a:gd name="T99" fmla="*/ 74 h 691"/>
              <a:gd name="T100" fmla="*/ 609 w 716"/>
              <a:gd name="T101" fmla="*/ 38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6" h="691">
                <a:moveTo>
                  <a:pt x="632" y="0"/>
                </a:moveTo>
                <a:lnTo>
                  <a:pt x="629" y="0"/>
                </a:lnTo>
                <a:lnTo>
                  <a:pt x="629" y="0"/>
                </a:lnTo>
                <a:lnTo>
                  <a:pt x="147" y="0"/>
                </a:lnTo>
                <a:lnTo>
                  <a:pt x="147" y="0"/>
                </a:lnTo>
                <a:lnTo>
                  <a:pt x="139" y="1"/>
                </a:lnTo>
                <a:lnTo>
                  <a:pt x="131" y="2"/>
                </a:lnTo>
                <a:lnTo>
                  <a:pt x="121" y="5"/>
                </a:lnTo>
                <a:lnTo>
                  <a:pt x="114" y="8"/>
                </a:lnTo>
                <a:lnTo>
                  <a:pt x="106" y="13"/>
                </a:lnTo>
                <a:lnTo>
                  <a:pt x="99" y="19"/>
                </a:lnTo>
                <a:lnTo>
                  <a:pt x="92" y="24"/>
                </a:lnTo>
                <a:lnTo>
                  <a:pt x="87" y="31"/>
                </a:lnTo>
                <a:lnTo>
                  <a:pt x="80" y="38"/>
                </a:lnTo>
                <a:lnTo>
                  <a:pt x="76" y="46"/>
                </a:lnTo>
                <a:lnTo>
                  <a:pt x="72" y="56"/>
                </a:lnTo>
                <a:lnTo>
                  <a:pt x="68" y="64"/>
                </a:lnTo>
                <a:lnTo>
                  <a:pt x="65" y="74"/>
                </a:lnTo>
                <a:lnTo>
                  <a:pt x="62" y="85"/>
                </a:lnTo>
                <a:lnTo>
                  <a:pt x="61" y="95"/>
                </a:lnTo>
                <a:lnTo>
                  <a:pt x="61" y="106"/>
                </a:lnTo>
                <a:lnTo>
                  <a:pt x="61" y="484"/>
                </a:lnTo>
                <a:lnTo>
                  <a:pt x="61" y="484"/>
                </a:lnTo>
                <a:lnTo>
                  <a:pt x="48" y="491"/>
                </a:lnTo>
                <a:lnTo>
                  <a:pt x="36" y="500"/>
                </a:lnTo>
                <a:lnTo>
                  <a:pt x="26" y="511"/>
                </a:lnTo>
                <a:lnTo>
                  <a:pt x="17" y="523"/>
                </a:lnTo>
                <a:lnTo>
                  <a:pt x="10" y="537"/>
                </a:lnTo>
                <a:lnTo>
                  <a:pt x="4" y="552"/>
                </a:lnTo>
                <a:lnTo>
                  <a:pt x="1" y="568"/>
                </a:lnTo>
                <a:lnTo>
                  <a:pt x="0" y="586"/>
                </a:lnTo>
                <a:lnTo>
                  <a:pt x="0" y="586"/>
                </a:lnTo>
                <a:lnTo>
                  <a:pt x="0" y="596"/>
                </a:lnTo>
                <a:lnTo>
                  <a:pt x="1" y="607"/>
                </a:lnTo>
                <a:lnTo>
                  <a:pt x="4" y="617"/>
                </a:lnTo>
                <a:lnTo>
                  <a:pt x="7" y="626"/>
                </a:lnTo>
                <a:lnTo>
                  <a:pt x="10" y="636"/>
                </a:lnTo>
                <a:lnTo>
                  <a:pt x="15" y="644"/>
                </a:lnTo>
                <a:lnTo>
                  <a:pt x="19" y="652"/>
                </a:lnTo>
                <a:lnTo>
                  <a:pt x="25" y="661"/>
                </a:lnTo>
                <a:lnTo>
                  <a:pt x="32" y="668"/>
                </a:lnTo>
                <a:lnTo>
                  <a:pt x="39" y="673"/>
                </a:lnTo>
                <a:lnTo>
                  <a:pt x="45" y="679"/>
                </a:lnTo>
                <a:lnTo>
                  <a:pt x="52" y="683"/>
                </a:lnTo>
                <a:lnTo>
                  <a:pt x="61" y="687"/>
                </a:lnTo>
                <a:lnTo>
                  <a:pt x="69" y="690"/>
                </a:lnTo>
                <a:lnTo>
                  <a:pt x="79" y="691"/>
                </a:lnTo>
                <a:lnTo>
                  <a:pt x="87" y="691"/>
                </a:lnTo>
                <a:lnTo>
                  <a:pt x="507" y="691"/>
                </a:lnTo>
                <a:lnTo>
                  <a:pt x="507" y="691"/>
                </a:lnTo>
                <a:lnTo>
                  <a:pt x="515" y="691"/>
                </a:lnTo>
                <a:lnTo>
                  <a:pt x="525" y="690"/>
                </a:lnTo>
                <a:lnTo>
                  <a:pt x="533" y="687"/>
                </a:lnTo>
                <a:lnTo>
                  <a:pt x="541" y="683"/>
                </a:lnTo>
                <a:lnTo>
                  <a:pt x="548" y="679"/>
                </a:lnTo>
                <a:lnTo>
                  <a:pt x="555" y="673"/>
                </a:lnTo>
                <a:lnTo>
                  <a:pt x="562" y="668"/>
                </a:lnTo>
                <a:lnTo>
                  <a:pt x="569" y="661"/>
                </a:lnTo>
                <a:lnTo>
                  <a:pt x="574" y="652"/>
                </a:lnTo>
                <a:lnTo>
                  <a:pt x="578" y="644"/>
                </a:lnTo>
                <a:lnTo>
                  <a:pt x="584" y="636"/>
                </a:lnTo>
                <a:lnTo>
                  <a:pt x="587" y="626"/>
                </a:lnTo>
                <a:lnTo>
                  <a:pt x="589" y="617"/>
                </a:lnTo>
                <a:lnTo>
                  <a:pt x="592" y="607"/>
                </a:lnTo>
                <a:lnTo>
                  <a:pt x="594" y="596"/>
                </a:lnTo>
                <a:lnTo>
                  <a:pt x="594" y="586"/>
                </a:lnTo>
                <a:lnTo>
                  <a:pt x="594" y="506"/>
                </a:lnTo>
                <a:lnTo>
                  <a:pt x="594" y="135"/>
                </a:lnTo>
                <a:lnTo>
                  <a:pt x="690" y="135"/>
                </a:lnTo>
                <a:lnTo>
                  <a:pt x="690" y="135"/>
                </a:lnTo>
                <a:lnTo>
                  <a:pt x="696" y="133"/>
                </a:lnTo>
                <a:lnTo>
                  <a:pt x="700" y="132"/>
                </a:lnTo>
                <a:lnTo>
                  <a:pt x="704" y="130"/>
                </a:lnTo>
                <a:lnTo>
                  <a:pt x="708" y="126"/>
                </a:lnTo>
                <a:lnTo>
                  <a:pt x="711" y="124"/>
                </a:lnTo>
                <a:lnTo>
                  <a:pt x="713" y="118"/>
                </a:lnTo>
                <a:lnTo>
                  <a:pt x="715" y="114"/>
                </a:lnTo>
                <a:lnTo>
                  <a:pt x="716" y="108"/>
                </a:lnTo>
                <a:lnTo>
                  <a:pt x="716" y="108"/>
                </a:lnTo>
                <a:lnTo>
                  <a:pt x="715" y="89"/>
                </a:lnTo>
                <a:lnTo>
                  <a:pt x="711" y="70"/>
                </a:lnTo>
                <a:lnTo>
                  <a:pt x="705" y="52"/>
                </a:lnTo>
                <a:lnTo>
                  <a:pt x="696" y="35"/>
                </a:lnTo>
                <a:lnTo>
                  <a:pt x="696" y="35"/>
                </a:lnTo>
                <a:lnTo>
                  <a:pt x="689" y="29"/>
                </a:lnTo>
                <a:lnTo>
                  <a:pt x="682" y="22"/>
                </a:lnTo>
                <a:lnTo>
                  <a:pt x="675" y="15"/>
                </a:lnTo>
                <a:lnTo>
                  <a:pt x="667" y="11"/>
                </a:lnTo>
                <a:lnTo>
                  <a:pt x="658" y="7"/>
                </a:lnTo>
                <a:lnTo>
                  <a:pt x="650" y="4"/>
                </a:lnTo>
                <a:lnTo>
                  <a:pt x="642" y="1"/>
                </a:lnTo>
                <a:lnTo>
                  <a:pt x="632" y="0"/>
                </a:lnTo>
                <a:close/>
                <a:moveTo>
                  <a:pt x="507" y="658"/>
                </a:moveTo>
                <a:lnTo>
                  <a:pt x="507" y="658"/>
                </a:lnTo>
                <a:lnTo>
                  <a:pt x="496" y="657"/>
                </a:lnTo>
                <a:lnTo>
                  <a:pt x="486" y="652"/>
                </a:lnTo>
                <a:lnTo>
                  <a:pt x="477" y="646"/>
                </a:lnTo>
                <a:lnTo>
                  <a:pt x="468" y="637"/>
                </a:lnTo>
                <a:lnTo>
                  <a:pt x="461" y="626"/>
                </a:lnTo>
                <a:lnTo>
                  <a:pt x="457" y="614"/>
                </a:lnTo>
                <a:lnTo>
                  <a:pt x="453" y="600"/>
                </a:lnTo>
                <a:lnTo>
                  <a:pt x="452" y="586"/>
                </a:lnTo>
                <a:lnTo>
                  <a:pt x="452" y="586"/>
                </a:lnTo>
                <a:lnTo>
                  <a:pt x="453" y="571"/>
                </a:lnTo>
                <a:lnTo>
                  <a:pt x="457" y="557"/>
                </a:lnTo>
                <a:lnTo>
                  <a:pt x="461" y="545"/>
                </a:lnTo>
                <a:lnTo>
                  <a:pt x="468" y="534"/>
                </a:lnTo>
                <a:lnTo>
                  <a:pt x="477" y="526"/>
                </a:lnTo>
                <a:lnTo>
                  <a:pt x="486" y="519"/>
                </a:lnTo>
                <a:lnTo>
                  <a:pt x="496" y="515"/>
                </a:lnTo>
                <a:lnTo>
                  <a:pt x="507" y="513"/>
                </a:lnTo>
                <a:lnTo>
                  <a:pt x="507" y="500"/>
                </a:lnTo>
                <a:lnTo>
                  <a:pt x="94" y="500"/>
                </a:lnTo>
                <a:lnTo>
                  <a:pt x="94" y="106"/>
                </a:lnTo>
                <a:lnTo>
                  <a:pt x="94" y="106"/>
                </a:lnTo>
                <a:lnTo>
                  <a:pt x="95" y="91"/>
                </a:lnTo>
                <a:lnTo>
                  <a:pt x="98" y="78"/>
                </a:lnTo>
                <a:lnTo>
                  <a:pt x="103" y="66"/>
                </a:lnTo>
                <a:lnTo>
                  <a:pt x="109" y="55"/>
                </a:lnTo>
                <a:lnTo>
                  <a:pt x="117" y="45"/>
                </a:lnTo>
                <a:lnTo>
                  <a:pt x="127" y="38"/>
                </a:lnTo>
                <a:lnTo>
                  <a:pt x="136" y="34"/>
                </a:lnTo>
                <a:lnTo>
                  <a:pt x="147" y="33"/>
                </a:lnTo>
                <a:lnTo>
                  <a:pt x="592" y="33"/>
                </a:lnTo>
                <a:lnTo>
                  <a:pt x="592" y="33"/>
                </a:lnTo>
                <a:lnTo>
                  <a:pt x="587" y="38"/>
                </a:lnTo>
                <a:lnTo>
                  <a:pt x="580" y="45"/>
                </a:lnTo>
                <a:lnTo>
                  <a:pt x="576" y="53"/>
                </a:lnTo>
                <a:lnTo>
                  <a:pt x="570" y="62"/>
                </a:lnTo>
                <a:lnTo>
                  <a:pt x="567" y="71"/>
                </a:lnTo>
                <a:lnTo>
                  <a:pt x="565" y="81"/>
                </a:lnTo>
                <a:lnTo>
                  <a:pt x="562" y="91"/>
                </a:lnTo>
                <a:lnTo>
                  <a:pt x="562" y="102"/>
                </a:lnTo>
                <a:lnTo>
                  <a:pt x="561" y="102"/>
                </a:lnTo>
                <a:lnTo>
                  <a:pt x="561" y="586"/>
                </a:lnTo>
                <a:lnTo>
                  <a:pt x="561" y="586"/>
                </a:lnTo>
                <a:lnTo>
                  <a:pt x="561" y="600"/>
                </a:lnTo>
                <a:lnTo>
                  <a:pt x="556" y="614"/>
                </a:lnTo>
                <a:lnTo>
                  <a:pt x="552" y="626"/>
                </a:lnTo>
                <a:lnTo>
                  <a:pt x="545" y="637"/>
                </a:lnTo>
                <a:lnTo>
                  <a:pt x="537" y="646"/>
                </a:lnTo>
                <a:lnTo>
                  <a:pt x="527" y="652"/>
                </a:lnTo>
                <a:lnTo>
                  <a:pt x="518" y="657"/>
                </a:lnTo>
                <a:lnTo>
                  <a:pt x="507" y="658"/>
                </a:lnTo>
                <a:close/>
                <a:moveTo>
                  <a:pt x="94" y="513"/>
                </a:moveTo>
                <a:lnTo>
                  <a:pt x="471" y="513"/>
                </a:lnTo>
                <a:lnTo>
                  <a:pt x="471" y="513"/>
                </a:lnTo>
                <a:lnTo>
                  <a:pt x="464" y="519"/>
                </a:lnTo>
                <a:lnTo>
                  <a:pt x="459" y="526"/>
                </a:lnTo>
                <a:lnTo>
                  <a:pt x="453" y="534"/>
                </a:lnTo>
                <a:lnTo>
                  <a:pt x="448" y="544"/>
                </a:lnTo>
                <a:lnTo>
                  <a:pt x="445" y="553"/>
                </a:lnTo>
                <a:lnTo>
                  <a:pt x="442" y="563"/>
                </a:lnTo>
                <a:lnTo>
                  <a:pt x="439" y="574"/>
                </a:lnTo>
                <a:lnTo>
                  <a:pt x="439" y="586"/>
                </a:lnTo>
                <a:lnTo>
                  <a:pt x="439" y="586"/>
                </a:lnTo>
                <a:lnTo>
                  <a:pt x="439" y="597"/>
                </a:lnTo>
                <a:lnTo>
                  <a:pt x="442" y="608"/>
                </a:lnTo>
                <a:lnTo>
                  <a:pt x="445" y="618"/>
                </a:lnTo>
                <a:lnTo>
                  <a:pt x="448" y="628"/>
                </a:lnTo>
                <a:lnTo>
                  <a:pt x="453" y="637"/>
                </a:lnTo>
                <a:lnTo>
                  <a:pt x="459" y="646"/>
                </a:lnTo>
                <a:lnTo>
                  <a:pt x="464" y="652"/>
                </a:lnTo>
                <a:lnTo>
                  <a:pt x="471" y="658"/>
                </a:lnTo>
                <a:lnTo>
                  <a:pt x="87" y="658"/>
                </a:lnTo>
                <a:lnTo>
                  <a:pt x="87" y="658"/>
                </a:lnTo>
                <a:lnTo>
                  <a:pt x="76" y="657"/>
                </a:lnTo>
                <a:lnTo>
                  <a:pt x="66" y="652"/>
                </a:lnTo>
                <a:lnTo>
                  <a:pt x="56" y="646"/>
                </a:lnTo>
                <a:lnTo>
                  <a:pt x="48" y="637"/>
                </a:lnTo>
                <a:lnTo>
                  <a:pt x="41" y="626"/>
                </a:lnTo>
                <a:lnTo>
                  <a:pt x="37" y="614"/>
                </a:lnTo>
                <a:lnTo>
                  <a:pt x="33" y="600"/>
                </a:lnTo>
                <a:lnTo>
                  <a:pt x="32" y="586"/>
                </a:lnTo>
                <a:lnTo>
                  <a:pt x="32" y="586"/>
                </a:lnTo>
                <a:lnTo>
                  <a:pt x="33" y="571"/>
                </a:lnTo>
                <a:lnTo>
                  <a:pt x="37" y="557"/>
                </a:lnTo>
                <a:lnTo>
                  <a:pt x="41" y="545"/>
                </a:lnTo>
                <a:lnTo>
                  <a:pt x="48" y="534"/>
                </a:lnTo>
                <a:lnTo>
                  <a:pt x="56" y="526"/>
                </a:lnTo>
                <a:lnTo>
                  <a:pt x="66" y="519"/>
                </a:lnTo>
                <a:lnTo>
                  <a:pt x="76" y="515"/>
                </a:lnTo>
                <a:lnTo>
                  <a:pt x="87" y="513"/>
                </a:lnTo>
                <a:lnTo>
                  <a:pt x="94" y="513"/>
                </a:lnTo>
                <a:close/>
                <a:moveTo>
                  <a:pt x="629" y="33"/>
                </a:moveTo>
                <a:lnTo>
                  <a:pt x="631" y="33"/>
                </a:lnTo>
                <a:lnTo>
                  <a:pt x="631" y="33"/>
                </a:lnTo>
                <a:lnTo>
                  <a:pt x="642" y="34"/>
                </a:lnTo>
                <a:lnTo>
                  <a:pt x="651" y="40"/>
                </a:lnTo>
                <a:lnTo>
                  <a:pt x="661" y="46"/>
                </a:lnTo>
                <a:lnTo>
                  <a:pt x="668" y="55"/>
                </a:lnTo>
                <a:lnTo>
                  <a:pt x="668" y="55"/>
                </a:lnTo>
                <a:lnTo>
                  <a:pt x="675" y="66"/>
                </a:lnTo>
                <a:lnTo>
                  <a:pt x="679" y="77"/>
                </a:lnTo>
                <a:lnTo>
                  <a:pt x="682" y="89"/>
                </a:lnTo>
                <a:lnTo>
                  <a:pt x="683" y="102"/>
                </a:lnTo>
                <a:lnTo>
                  <a:pt x="574" y="102"/>
                </a:lnTo>
                <a:lnTo>
                  <a:pt x="574" y="102"/>
                </a:lnTo>
                <a:lnTo>
                  <a:pt x="576" y="88"/>
                </a:lnTo>
                <a:lnTo>
                  <a:pt x="580" y="74"/>
                </a:lnTo>
                <a:lnTo>
                  <a:pt x="585" y="63"/>
                </a:lnTo>
                <a:lnTo>
                  <a:pt x="592" y="53"/>
                </a:lnTo>
                <a:lnTo>
                  <a:pt x="599" y="45"/>
                </a:lnTo>
                <a:lnTo>
                  <a:pt x="609" y="38"/>
                </a:lnTo>
                <a:lnTo>
                  <a:pt x="618" y="34"/>
                </a:lnTo>
                <a:lnTo>
                  <a:pt x="629" y="3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26E21C9-96A9-4548-AAFD-3A00C32E1593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22" name="直接连接符 33">
              <a:extLst>
                <a:ext uri="{FF2B5EF4-FFF2-40B4-BE49-F238E27FC236}">
                  <a16:creationId xmlns:a16="http://schemas.microsoft.com/office/drawing/2014/main" id="{AD2A8669-238A-4C31-8FEC-141A1EA09ECE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34">
              <a:extLst>
                <a:ext uri="{FF2B5EF4-FFF2-40B4-BE49-F238E27FC236}">
                  <a16:creationId xmlns:a16="http://schemas.microsoft.com/office/drawing/2014/main" id="{DD3D0290-D626-4F68-8530-A81B9D531EA8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5">
              <a:extLst>
                <a:ext uri="{FF2B5EF4-FFF2-40B4-BE49-F238E27FC236}">
                  <a16:creationId xmlns:a16="http://schemas.microsoft.com/office/drawing/2014/main" id="{B9F1521B-921A-44BC-936A-E0C0B9E7E1E6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EE9F67B0-A19F-48D1-9665-0AC6E35A9BDC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047D62C-6481-4638-99DF-C54E2E569898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5437877D-F15A-4A6D-9F5E-AA2CC0899A6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BC96E7B8-88D9-4084-9D0B-B975AC8299D1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A69E04-2948-46A9-BCA0-AA04CF2C21B1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741878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B8428CC8-9C05-3D4B-8C83-F213A9799B4E}"/>
              </a:ext>
            </a:extLst>
          </p:cNvPr>
          <p:cNvSpPr/>
          <p:nvPr/>
        </p:nvSpPr>
        <p:spPr>
          <a:xfrm rot="5400000">
            <a:off x="547916" y="-547912"/>
            <a:ext cx="6858001" cy="795383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077A58B-79D2-A945-B15E-33F0643CA847}"/>
              </a:ext>
            </a:extLst>
          </p:cNvPr>
          <p:cNvSpPr txBox="1"/>
          <p:nvPr/>
        </p:nvSpPr>
        <p:spPr>
          <a:xfrm>
            <a:off x="7427465" y="1160568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D22C60A-087D-9B4A-BAD0-C895F630ADD5}"/>
              </a:ext>
            </a:extLst>
          </p:cNvPr>
          <p:cNvGrpSpPr/>
          <p:nvPr/>
        </p:nvGrpSpPr>
        <p:grpSpPr>
          <a:xfrm>
            <a:off x="7570367" y="995321"/>
            <a:ext cx="1655797" cy="66261"/>
            <a:chOff x="742121" y="715617"/>
            <a:chExt cx="1655797" cy="6626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3C4AB1C-D61A-D440-BB27-F5E7D3946A14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8" name="直接连接符 11">
              <a:extLst>
                <a:ext uri="{FF2B5EF4-FFF2-40B4-BE49-F238E27FC236}">
                  <a16:creationId xmlns:a16="http://schemas.microsoft.com/office/drawing/2014/main" id="{FD832BEC-8F27-B346-ABD7-BD3A64F3A9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圆: 空心 12">
            <a:extLst>
              <a:ext uri="{FF2B5EF4-FFF2-40B4-BE49-F238E27FC236}">
                <a16:creationId xmlns:a16="http://schemas.microsoft.com/office/drawing/2014/main" id="{94ABB4CD-4BE1-5B46-957E-B86CE1F7F134}"/>
              </a:ext>
            </a:extLst>
          </p:cNvPr>
          <p:cNvSpPr/>
          <p:nvPr/>
        </p:nvSpPr>
        <p:spPr>
          <a:xfrm>
            <a:off x="512422" y="317161"/>
            <a:ext cx="362857" cy="362857"/>
          </a:xfrm>
          <a:prstGeom prst="donut">
            <a:avLst>
              <a:gd name="adj" fmla="val 190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圆: 空心 13">
            <a:extLst>
              <a:ext uri="{FF2B5EF4-FFF2-40B4-BE49-F238E27FC236}">
                <a16:creationId xmlns:a16="http://schemas.microsoft.com/office/drawing/2014/main" id="{DAFAB26D-B8DD-9E45-B2D3-1551E8A9D20C}"/>
              </a:ext>
            </a:extLst>
          </p:cNvPr>
          <p:cNvSpPr/>
          <p:nvPr/>
        </p:nvSpPr>
        <p:spPr>
          <a:xfrm>
            <a:off x="1416703" y="317160"/>
            <a:ext cx="362857" cy="362857"/>
          </a:xfrm>
          <a:prstGeom prst="donut">
            <a:avLst>
              <a:gd name="adj" fmla="val 190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: 空心 14">
            <a:extLst>
              <a:ext uri="{FF2B5EF4-FFF2-40B4-BE49-F238E27FC236}">
                <a16:creationId xmlns:a16="http://schemas.microsoft.com/office/drawing/2014/main" id="{F068EB6B-642D-5041-AD3C-32AFC7FC4BF6}"/>
              </a:ext>
            </a:extLst>
          </p:cNvPr>
          <p:cNvSpPr/>
          <p:nvPr/>
        </p:nvSpPr>
        <p:spPr>
          <a:xfrm>
            <a:off x="2320582" y="317159"/>
            <a:ext cx="362857" cy="362857"/>
          </a:xfrm>
          <a:prstGeom prst="donut">
            <a:avLst>
              <a:gd name="adj" fmla="val 190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E642D6-6B9B-8D49-A7E3-E8339C35DFD7}"/>
              </a:ext>
            </a:extLst>
          </p:cNvPr>
          <p:cNvSpPr txBox="1"/>
          <p:nvPr/>
        </p:nvSpPr>
        <p:spPr>
          <a:xfrm>
            <a:off x="7427465" y="2231868"/>
            <a:ext cx="4281935" cy="2639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年更名浙江工业大学。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14" name="圆: 空心 17">
            <a:extLst>
              <a:ext uri="{FF2B5EF4-FFF2-40B4-BE49-F238E27FC236}">
                <a16:creationId xmlns:a16="http://schemas.microsoft.com/office/drawing/2014/main" id="{6E633FDE-C8F5-304C-98B3-CFE785A2FB34}"/>
              </a:ext>
            </a:extLst>
          </p:cNvPr>
          <p:cNvSpPr/>
          <p:nvPr/>
        </p:nvSpPr>
        <p:spPr>
          <a:xfrm>
            <a:off x="9226164" y="5499822"/>
            <a:ext cx="362857" cy="362857"/>
          </a:xfrm>
          <a:prstGeom prst="donut">
            <a:avLst>
              <a:gd name="adj" fmla="val 1903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: 空心 18">
            <a:extLst>
              <a:ext uri="{FF2B5EF4-FFF2-40B4-BE49-F238E27FC236}">
                <a16:creationId xmlns:a16="http://schemas.microsoft.com/office/drawing/2014/main" id="{0CE271B1-E448-544D-85BE-5CACB382A662}"/>
              </a:ext>
            </a:extLst>
          </p:cNvPr>
          <p:cNvSpPr/>
          <p:nvPr/>
        </p:nvSpPr>
        <p:spPr>
          <a:xfrm>
            <a:off x="10130445" y="5499821"/>
            <a:ext cx="362857" cy="362857"/>
          </a:xfrm>
          <a:prstGeom prst="donut">
            <a:avLst>
              <a:gd name="adj" fmla="val 1903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圆: 空心 19">
            <a:extLst>
              <a:ext uri="{FF2B5EF4-FFF2-40B4-BE49-F238E27FC236}">
                <a16:creationId xmlns:a16="http://schemas.microsoft.com/office/drawing/2014/main" id="{AF3D6E93-2AC7-FC44-8BBA-D9D398C279B6}"/>
              </a:ext>
            </a:extLst>
          </p:cNvPr>
          <p:cNvSpPr/>
          <p:nvPr/>
        </p:nvSpPr>
        <p:spPr>
          <a:xfrm>
            <a:off x="11034324" y="5499820"/>
            <a:ext cx="362857" cy="362857"/>
          </a:xfrm>
          <a:prstGeom prst="donut">
            <a:avLst>
              <a:gd name="adj" fmla="val 1903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B82FF12-938F-49CA-B28F-7A338BA04539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EA37555-76B2-4EC4-985E-20EC5CB5923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7D4F9E0-F8A9-4B76-BBD5-1A24782B3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24" y="1822508"/>
            <a:ext cx="6329750" cy="3563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07203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D29ECD7-5B26-6C40-B068-3DB82E1B938C}"/>
              </a:ext>
            </a:extLst>
          </p:cNvPr>
          <p:cNvSpPr/>
          <p:nvPr/>
        </p:nvSpPr>
        <p:spPr>
          <a:xfrm>
            <a:off x="0" y="4804229"/>
            <a:ext cx="12192000" cy="20537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E025DA1-1846-CB45-BC16-FCDBE0AF0DE7}"/>
              </a:ext>
            </a:extLst>
          </p:cNvPr>
          <p:cNvSpPr txBox="1"/>
          <p:nvPr/>
        </p:nvSpPr>
        <p:spPr>
          <a:xfrm>
            <a:off x="6440493" y="1201528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EA1A236-F92D-6041-87AE-C1F5D68E178D}"/>
              </a:ext>
            </a:extLst>
          </p:cNvPr>
          <p:cNvGrpSpPr/>
          <p:nvPr/>
        </p:nvGrpSpPr>
        <p:grpSpPr>
          <a:xfrm>
            <a:off x="6583395" y="1036281"/>
            <a:ext cx="1655797" cy="66261"/>
            <a:chOff x="742121" y="715617"/>
            <a:chExt cx="1655797" cy="6626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AD786E3-5441-084D-8A4B-D23676F11D9E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8" name="直接连接符 8">
              <a:extLst>
                <a:ext uri="{FF2B5EF4-FFF2-40B4-BE49-F238E27FC236}">
                  <a16:creationId xmlns:a16="http://schemas.microsoft.com/office/drawing/2014/main" id="{6518EDC9-2A48-4442-999A-82845B2253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" name="直接连接符 10">
            <a:extLst>
              <a:ext uri="{FF2B5EF4-FFF2-40B4-BE49-F238E27FC236}">
                <a16:creationId xmlns:a16="http://schemas.microsoft.com/office/drawing/2014/main" id="{263677BE-EDA5-1646-B3CC-9CA51D1EC947}"/>
              </a:ext>
            </a:extLst>
          </p:cNvPr>
          <p:cNvCxnSpPr/>
          <p:nvPr/>
        </p:nvCxnSpPr>
        <p:spPr>
          <a:xfrm>
            <a:off x="2525486" y="5363029"/>
            <a:ext cx="0" cy="9144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1">
            <a:extLst>
              <a:ext uri="{FF2B5EF4-FFF2-40B4-BE49-F238E27FC236}">
                <a16:creationId xmlns:a16="http://schemas.microsoft.com/office/drawing/2014/main" id="{D38A78AF-9C3D-CA4A-A088-0BD65A18FE36}"/>
              </a:ext>
            </a:extLst>
          </p:cNvPr>
          <p:cNvCxnSpPr/>
          <p:nvPr/>
        </p:nvCxnSpPr>
        <p:spPr>
          <a:xfrm>
            <a:off x="5334000" y="5363029"/>
            <a:ext cx="0" cy="9144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28527F4-D151-9147-A549-C5D0696FB594}"/>
              </a:ext>
            </a:extLst>
          </p:cNvPr>
          <p:cNvGrpSpPr/>
          <p:nvPr/>
        </p:nvGrpSpPr>
        <p:grpSpPr>
          <a:xfrm>
            <a:off x="624115" y="5453910"/>
            <a:ext cx="1654628" cy="748323"/>
            <a:chOff x="624115" y="5427505"/>
            <a:chExt cx="1654628" cy="748323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2B5AFE-902D-A142-B060-7D888B0B60C1}"/>
                </a:ext>
              </a:extLst>
            </p:cNvPr>
            <p:cNvSpPr txBox="1"/>
            <p:nvPr/>
          </p:nvSpPr>
          <p:spPr>
            <a:xfrm>
              <a:off x="624115" y="5427505"/>
              <a:ext cx="1654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关键词一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B50216B-A684-394C-B4BE-6C063CC206AD}"/>
                </a:ext>
              </a:extLst>
            </p:cNvPr>
            <p:cNvSpPr/>
            <p:nvPr/>
          </p:nvSpPr>
          <p:spPr>
            <a:xfrm>
              <a:off x="704590" y="5898829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50EB82C-48F8-A146-91FD-3EDAB3B606B7}"/>
              </a:ext>
            </a:extLst>
          </p:cNvPr>
          <p:cNvGrpSpPr/>
          <p:nvPr/>
        </p:nvGrpSpPr>
        <p:grpSpPr>
          <a:xfrm>
            <a:off x="3102429" y="5442858"/>
            <a:ext cx="1654628" cy="759375"/>
            <a:chOff x="3102429" y="5363029"/>
            <a:chExt cx="1654628" cy="75937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0CB77EE-7C37-AF46-8EAA-22ED0AA87CAF}"/>
                </a:ext>
              </a:extLst>
            </p:cNvPr>
            <p:cNvSpPr txBox="1"/>
            <p:nvPr/>
          </p:nvSpPr>
          <p:spPr>
            <a:xfrm>
              <a:off x="3102429" y="5363029"/>
              <a:ext cx="1654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关键词二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9C4A8D2-4A96-9C45-A015-39A8E7A12A84}"/>
                </a:ext>
              </a:extLst>
            </p:cNvPr>
            <p:cNvSpPr/>
            <p:nvPr/>
          </p:nvSpPr>
          <p:spPr>
            <a:xfrm>
              <a:off x="3606578" y="5845405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F04375F-17E5-9347-96F9-251F8D312518}"/>
              </a:ext>
            </a:extLst>
          </p:cNvPr>
          <p:cNvGrpSpPr/>
          <p:nvPr/>
        </p:nvGrpSpPr>
        <p:grpSpPr>
          <a:xfrm>
            <a:off x="5756081" y="5442858"/>
            <a:ext cx="1654628" cy="759375"/>
            <a:chOff x="3102429" y="5363029"/>
            <a:chExt cx="1654628" cy="75937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26CA0B2-2D55-524A-82CE-0F6BFA153F61}"/>
                </a:ext>
              </a:extLst>
            </p:cNvPr>
            <p:cNvSpPr txBox="1"/>
            <p:nvPr/>
          </p:nvSpPr>
          <p:spPr>
            <a:xfrm>
              <a:off x="3102429" y="5363029"/>
              <a:ext cx="1654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关键词三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5E279F-650E-CF4C-B1CF-C56EA901F429}"/>
                </a:ext>
              </a:extLst>
            </p:cNvPr>
            <p:cNvSpPr/>
            <p:nvPr/>
          </p:nvSpPr>
          <p:spPr>
            <a:xfrm>
              <a:off x="3606578" y="5845405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关键词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F0995EA9-79CF-2C49-AE63-294C79196FFC}"/>
              </a:ext>
            </a:extLst>
          </p:cNvPr>
          <p:cNvSpPr txBox="1"/>
          <p:nvPr/>
        </p:nvSpPr>
        <p:spPr>
          <a:xfrm>
            <a:off x="6488185" y="1646637"/>
            <a:ext cx="4897405" cy="3043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计划）协同创新中心牵头高校和浙江省首批重点建设高校，坐落于中国历史文化名城、风景旅游胜地杭州。学校始建于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1953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年，其前身可以追溯到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1910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年创立的浙江中等工业学堂，先后经历了杭州化工学校、浙江化工专科学校、浙江化工学院和浙江工学院等发展阶段，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1993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年更名浙江工业大学。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9BB24F8-0DED-2E4E-856D-4BD50E6BC30D}"/>
              </a:ext>
            </a:extLst>
          </p:cNvPr>
          <p:cNvSpPr/>
          <p:nvPr/>
        </p:nvSpPr>
        <p:spPr>
          <a:xfrm>
            <a:off x="8392657" y="553872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浙江工业大学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57B4AAE-7516-4028-98A0-FABCF1617205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24" name="直接连接符 33">
              <a:extLst>
                <a:ext uri="{FF2B5EF4-FFF2-40B4-BE49-F238E27FC236}">
                  <a16:creationId xmlns:a16="http://schemas.microsoft.com/office/drawing/2014/main" id="{0372ADE5-0F00-4200-AD03-0275D95B98C0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4">
              <a:extLst>
                <a:ext uri="{FF2B5EF4-FFF2-40B4-BE49-F238E27FC236}">
                  <a16:creationId xmlns:a16="http://schemas.microsoft.com/office/drawing/2014/main" id="{F563E5FF-D6E0-4110-8927-ECB44E268E5F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5">
              <a:extLst>
                <a:ext uri="{FF2B5EF4-FFF2-40B4-BE49-F238E27FC236}">
                  <a16:creationId xmlns:a16="http://schemas.microsoft.com/office/drawing/2014/main" id="{07466577-F061-43B9-84B8-52574E95E7BE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904146DD-077D-4D92-9108-2FE3B04E25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16F3C1A-A46D-4E0A-90D1-54673562127F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CC2DF89-BC37-43AC-837F-6E2716C62E43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D82D0114-8352-4BA3-BBBD-B493460648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1"/>
          <a:stretch/>
        </p:blipFill>
        <p:spPr>
          <a:xfrm>
            <a:off x="834195" y="1026007"/>
            <a:ext cx="5204631" cy="3566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435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5F12BDA-C55A-4F2D-A8C0-FBDB94309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26"/>
          <a:stretch/>
        </p:blipFill>
        <p:spPr>
          <a:xfrm>
            <a:off x="0" y="0"/>
            <a:ext cx="4020457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F3076A5-1801-6348-A468-0C4C2E109B80}"/>
              </a:ext>
            </a:extLst>
          </p:cNvPr>
          <p:cNvSpPr/>
          <p:nvPr/>
        </p:nvSpPr>
        <p:spPr>
          <a:xfrm>
            <a:off x="1640115" y="1048657"/>
            <a:ext cx="9056916" cy="47606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sx="99000" sy="99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55">
            <a:extLst>
              <a:ext uri="{FF2B5EF4-FFF2-40B4-BE49-F238E27FC236}">
                <a16:creationId xmlns:a16="http://schemas.microsoft.com/office/drawing/2014/main" id="{62F473F7-D6EE-4692-8D48-65DE2F15A307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B95F085-E1E5-49F9-997F-1CA06D4F8330}"/>
              </a:ext>
            </a:extLst>
          </p:cNvPr>
          <p:cNvSpPr txBox="1"/>
          <p:nvPr/>
        </p:nvSpPr>
        <p:spPr>
          <a:xfrm>
            <a:off x="8160099" y="1626223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AA5547-6DC6-49A4-8EC2-FF6367ED71A1}"/>
              </a:ext>
            </a:extLst>
          </p:cNvPr>
          <p:cNvSpPr txBox="1"/>
          <p:nvPr/>
        </p:nvSpPr>
        <p:spPr>
          <a:xfrm>
            <a:off x="6577707" y="182517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添加标题</a:t>
            </a:r>
            <a:endParaRPr kumimoji="0" lang="id-ID" altLang="zh-CN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5401368-3D0C-4253-80BA-B0253F79FB50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DE3BFB0-23A5-4AFF-A357-493356929161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540F8E8-5132-492E-B956-D48F843EDF95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155">
            <a:extLst>
              <a:ext uri="{FF2B5EF4-FFF2-40B4-BE49-F238E27FC236}">
                <a16:creationId xmlns:a16="http://schemas.microsoft.com/office/drawing/2014/main" id="{AE97B28A-E7E6-4D21-9DE0-49843A224973}"/>
              </a:ext>
            </a:extLst>
          </p:cNvPr>
          <p:cNvSpPr txBox="1"/>
          <p:nvPr/>
        </p:nvSpPr>
        <p:spPr>
          <a:xfrm>
            <a:off x="6618026" y="2434137"/>
            <a:ext cx="5216870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点击输入您的文字内容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D71573D-B2AD-4BE7-9C23-5045126A2CC8}"/>
              </a:ext>
            </a:extLst>
          </p:cNvPr>
          <p:cNvSpPr/>
          <p:nvPr/>
        </p:nvSpPr>
        <p:spPr>
          <a:xfrm>
            <a:off x="6618026" y="2746676"/>
            <a:ext cx="3649325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838E7BC-2C2E-4AC9-98DF-AE7BDEB342E5}"/>
              </a:ext>
            </a:extLst>
          </p:cNvPr>
          <p:cNvSpPr/>
          <p:nvPr/>
        </p:nvSpPr>
        <p:spPr>
          <a:xfrm flipV="1">
            <a:off x="6671471" y="4438069"/>
            <a:ext cx="3443935" cy="68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9218E6C-108E-48A9-8CE2-164CA821F486}"/>
              </a:ext>
            </a:extLst>
          </p:cNvPr>
          <p:cNvSpPr/>
          <p:nvPr/>
        </p:nvSpPr>
        <p:spPr>
          <a:xfrm flipV="1">
            <a:off x="6671470" y="4630550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054518E-5004-4139-9251-3A5E8577FB88}"/>
              </a:ext>
            </a:extLst>
          </p:cNvPr>
          <p:cNvSpPr/>
          <p:nvPr/>
        </p:nvSpPr>
        <p:spPr>
          <a:xfrm>
            <a:off x="6671469" y="4812275"/>
            <a:ext cx="344393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23ACE54-1F69-4DEC-B319-AB7A4DF67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301" y="295992"/>
            <a:ext cx="2323282" cy="510866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8CBA1BB7-42BA-4905-A540-ABDF268545FA}"/>
              </a:ext>
            </a:extLst>
          </p:cNvPr>
          <p:cNvSpPr/>
          <p:nvPr/>
        </p:nvSpPr>
        <p:spPr>
          <a:xfrm>
            <a:off x="6063082" y="6206603"/>
            <a:ext cx="550227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75B053-A1C0-4FB6-9A03-FA2FD7F09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649" y="1912874"/>
            <a:ext cx="4549487" cy="30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71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5E2A60A-B03B-E243-A623-181B72CFD5FD}"/>
              </a:ext>
            </a:extLst>
          </p:cNvPr>
          <p:cNvSpPr/>
          <p:nvPr/>
        </p:nvSpPr>
        <p:spPr>
          <a:xfrm>
            <a:off x="0" y="0"/>
            <a:ext cx="4404627" cy="6858000"/>
          </a:xfrm>
          <a:custGeom>
            <a:avLst/>
            <a:gdLst>
              <a:gd name="connsiteX0" fmla="*/ 0 w 4301067"/>
              <a:gd name="connsiteY0" fmla="*/ 0 h 6762044"/>
              <a:gd name="connsiteX1" fmla="*/ 4301067 w 4301067"/>
              <a:gd name="connsiteY1" fmla="*/ 0 h 6762044"/>
              <a:gd name="connsiteX2" fmla="*/ 4301067 w 4301067"/>
              <a:gd name="connsiteY2" fmla="*/ 6762044 h 6762044"/>
              <a:gd name="connsiteX3" fmla="*/ 0 w 4301067"/>
              <a:gd name="connsiteY3" fmla="*/ 6762044 h 6762044"/>
              <a:gd name="connsiteX4" fmla="*/ 0 w 4301067"/>
              <a:gd name="connsiteY4" fmla="*/ 0 h 6762044"/>
              <a:gd name="connsiteX0" fmla="*/ 0 w 4301067"/>
              <a:gd name="connsiteY0" fmla="*/ 0 h 6762044"/>
              <a:gd name="connsiteX1" fmla="*/ 1896533 w 4301067"/>
              <a:gd name="connsiteY1" fmla="*/ 0 h 6762044"/>
              <a:gd name="connsiteX2" fmla="*/ 4301067 w 4301067"/>
              <a:gd name="connsiteY2" fmla="*/ 6762044 h 6762044"/>
              <a:gd name="connsiteX3" fmla="*/ 0 w 4301067"/>
              <a:gd name="connsiteY3" fmla="*/ 6762044 h 6762044"/>
              <a:gd name="connsiteX4" fmla="*/ 0 w 4301067"/>
              <a:gd name="connsiteY4" fmla="*/ 0 h 67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1067" h="6762044">
                <a:moveTo>
                  <a:pt x="0" y="0"/>
                </a:moveTo>
                <a:lnTo>
                  <a:pt x="1896533" y="0"/>
                </a:lnTo>
                <a:lnTo>
                  <a:pt x="4301067" y="6762044"/>
                </a:lnTo>
                <a:lnTo>
                  <a:pt x="0" y="6762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B9B91A0-C6FC-4C46-8A10-99977FF75974}"/>
              </a:ext>
            </a:extLst>
          </p:cNvPr>
          <p:cNvGrpSpPr/>
          <p:nvPr/>
        </p:nvGrpSpPr>
        <p:grpSpPr>
          <a:xfrm>
            <a:off x="5306097" y="1882976"/>
            <a:ext cx="609600" cy="530578"/>
            <a:chOff x="5813778" y="1083733"/>
            <a:chExt cx="609600" cy="53057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C2E0D86-7228-6E43-A504-F13A56A5A60F}"/>
                </a:ext>
              </a:extLst>
            </p:cNvPr>
            <p:cNvSpPr/>
            <p:nvPr/>
          </p:nvSpPr>
          <p:spPr>
            <a:xfrm>
              <a:off x="5813778" y="1083733"/>
              <a:ext cx="609600" cy="53057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3565088-7A90-3645-B6B9-40DD2BD08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027" y="1150661"/>
              <a:ext cx="351102" cy="396721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F732287-B8B0-3C4C-B810-1CDD9A7A99A5}"/>
              </a:ext>
            </a:extLst>
          </p:cNvPr>
          <p:cNvGrpSpPr/>
          <p:nvPr/>
        </p:nvGrpSpPr>
        <p:grpSpPr>
          <a:xfrm>
            <a:off x="5306097" y="3425044"/>
            <a:ext cx="609600" cy="530578"/>
            <a:chOff x="5813778" y="2850444"/>
            <a:chExt cx="609600" cy="5305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0A08CC5-0822-AC4C-95F6-58C55B16286D}"/>
                </a:ext>
              </a:extLst>
            </p:cNvPr>
            <p:cNvSpPr/>
            <p:nvPr/>
          </p:nvSpPr>
          <p:spPr>
            <a:xfrm>
              <a:off x="5813778" y="2850444"/>
              <a:ext cx="609600" cy="53057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9ED164E-3526-A845-81BE-7A14B48F0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8693" y="2946953"/>
              <a:ext cx="399769" cy="337560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64FC152-4641-F347-A77B-957BA008703F}"/>
              </a:ext>
            </a:extLst>
          </p:cNvPr>
          <p:cNvGrpSpPr/>
          <p:nvPr/>
        </p:nvGrpSpPr>
        <p:grpSpPr>
          <a:xfrm>
            <a:off x="5306097" y="4967111"/>
            <a:ext cx="609600" cy="530578"/>
            <a:chOff x="5813778" y="4617155"/>
            <a:chExt cx="609600" cy="53057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53A1454-BBD7-BF40-8D6B-F9573A7BCF65}"/>
                </a:ext>
              </a:extLst>
            </p:cNvPr>
            <p:cNvSpPr/>
            <p:nvPr/>
          </p:nvSpPr>
          <p:spPr>
            <a:xfrm>
              <a:off x="5813778" y="4617155"/>
              <a:ext cx="609600" cy="53057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CA71E4D-F210-8341-A8FA-65894FAE4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2169" y="4696264"/>
              <a:ext cx="396293" cy="372360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EB7FAB5-91B4-5F44-AC15-ADC07115E4FC}"/>
              </a:ext>
            </a:extLst>
          </p:cNvPr>
          <p:cNvSpPr txBox="1"/>
          <p:nvPr/>
        </p:nvSpPr>
        <p:spPr>
          <a:xfrm>
            <a:off x="5243433" y="676744"/>
            <a:ext cx="1972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9FC089D-3893-CF4F-8083-5EA885FB6E43}"/>
              </a:ext>
            </a:extLst>
          </p:cNvPr>
          <p:cNvGrpSpPr/>
          <p:nvPr/>
        </p:nvGrpSpPr>
        <p:grpSpPr>
          <a:xfrm>
            <a:off x="5243433" y="483930"/>
            <a:ext cx="1655797" cy="66261"/>
            <a:chOff x="742121" y="715617"/>
            <a:chExt cx="1655797" cy="6626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94450B-B4A5-6C4B-B762-58B02D895D2F}"/>
                </a:ext>
              </a:extLst>
            </p:cNvPr>
            <p:cNvSpPr/>
            <p:nvPr/>
          </p:nvSpPr>
          <p:spPr>
            <a:xfrm>
              <a:off x="742121" y="715617"/>
              <a:ext cx="901148" cy="662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16" name="直接连接符 16">
              <a:extLst>
                <a:ext uri="{FF2B5EF4-FFF2-40B4-BE49-F238E27FC236}">
                  <a16:creationId xmlns:a16="http://schemas.microsoft.com/office/drawing/2014/main" id="{7FB245A1-7468-A64E-B9D7-9474C20533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5631" y="715617"/>
              <a:ext cx="902287" cy="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52F18C3-759F-C04D-9B62-90CAA5882072}"/>
              </a:ext>
            </a:extLst>
          </p:cNvPr>
          <p:cNvSpPr txBox="1"/>
          <p:nvPr/>
        </p:nvSpPr>
        <p:spPr>
          <a:xfrm>
            <a:off x="6144581" y="1917431"/>
            <a:ext cx="1636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33F10DB-CC7A-544E-9CC7-71676527DD15}"/>
              </a:ext>
            </a:extLst>
          </p:cNvPr>
          <p:cNvSpPr txBox="1"/>
          <p:nvPr/>
        </p:nvSpPr>
        <p:spPr>
          <a:xfrm>
            <a:off x="6047420" y="2551288"/>
            <a:ext cx="5763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9ABE51B-B78C-9A4B-A9BF-EC65A6D73697}"/>
              </a:ext>
            </a:extLst>
          </p:cNvPr>
          <p:cNvSpPr txBox="1"/>
          <p:nvPr/>
        </p:nvSpPr>
        <p:spPr>
          <a:xfrm>
            <a:off x="6144581" y="3470234"/>
            <a:ext cx="1636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6D8FF88-B692-D34F-A49F-84BD3B5D59AC}"/>
              </a:ext>
            </a:extLst>
          </p:cNvPr>
          <p:cNvSpPr txBox="1"/>
          <p:nvPr/>
        </p:nvSpPr>
        <p:spPr>
          <a:xfrm>
            <a:off x="6047420" y="4086356"/>
            <a:ext cx="5763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CDA7EBA-96F5-1942-9433-14BD7463CAA1}"/>
              </a:ext>
            </a:extLst>
          </p:cNvPr>
          <p:cNvSpPr txBox="1"/>
          <p:nvPr/>
        </p:nvSpPr>
        <p:spPr>
          <a:xfrm>
            <a:off x="6144581" y="5023037"/>
            <a:ext cx="1636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77B8FED-5006-E046-8BD7-59F44BE2FC05}"/>
              </a:ext>
            </a:extLst>
          </p:cNvPr>
          <p:cNvSpPr txBox="1"/>
          <p:nvPr/>
        </p:nvSpPr>
        <p:spPr>
          <a:xfrm>
            <a:off x="6047420" y="5610920"/>
            <a:ext cx="5763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altLang="zh-CN" sz="1400" b="0" i="0" u="none" strike="noStrike" kern="1200" cap="none" spc="0" normalizeH="0" baseline="0" noProof="1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A65F5DCD-50E6-4AFD-848F-36C48F99B5C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11703" y="326592"/>
            <a:ext cx="1897167" cy="41716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7CC6346D-8CB6-44AB-AC42-C83366CB0F1F}"/>
              </a:ext>
            </a:extLst>
          </p:cNvPr>
          <p:cNvSpPr/>
          <p:nvPr/>
        </p:nvSpPr>
        <p:spPr>
          <a:xfrm>
            <a:off x="7342547" y="6406563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C194509-53A6-49FE-B7ED-D53A4418E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981" y="517060"/>
            <a:ext cx="4004726" cy="60070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458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2">
            <a:extLst>
              <a:ext uri="{FF2B5EF4-FFF2-40B4-BE49-F238E27FC236}">
                <a16:creationId xmlns:a16="http://schemas.microsoft.com/office/drawing/2014/main" id="{31ECFDBB-2D2B-804B-95B8-E6496B1DD621}"/>
              </a:ext>
            </a:extLst>
          </p:cNvPr>
          <p:cNvSpPr/>
          <p:nvPr/>
        </p:nvSpPr>
        <p:spPr>
          <a:xfrm>
            <a:off x="6319050" y="4899185"/>
            <a:ext cx="3305200" cy="734021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Block Arc 81">
            <a:extLst>
              <a:ext uri="{FF2B5EF4-FFF2-40B4-BE49-F238E27FC236}">
                <a16:creationId xmlns:a16="http://schemas.microsoft.com/office/drawing/2014/main" id="{15A0C3B9-82B6-0C4D-8008-8A0212CB2728}"/>
              </a:ext>
            </a:extLst>
          </p:cNvPr>
          <p:cNvSpPr/>
          <p:nvPr/>
        </p:nvSpPr>
        <p:spPr>
          <a:xfrm rot="18900000">
            <a:off x="6256392" y="2195614"/>
            <a:ext cx="3106302" cy="3106302"/>
          </a:xfrm>
          <a:prstGeom prst="blockArc">
            <a:avLst>
              <a:gd name="adj1" fmla="val 5306531"/>
              <a:gd name="adj2" fmla="val 21527698"/>
              <a:gd name="adj3" fmla="val 556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Oval 82">
            <a:extLst>
              <a:ext uri="{FF2B5EF4-FFF2-40B4-BE49-F238E27FC236}">
                <a16:creationId xmlns:a16="http://schemas.microsoft.com/office/drawing/2014/main" id="{F7C0F239-C4AA-9443-B00F-29494F025ACD}"/>
              </a:ext>
            </a:extLst>
          </p:cNvPr>
          <p:cNvSpPr/>
          <p:nvPr/>
        </p:nvSpPr>
        <p:spPr>
          <a:xfrm>
            <a:off x="6390398" y="2302683"/>
            <a:ext cx="2811961" cy="28119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Oval 57">
            <a:extLst>
              <a:ext uri="{FF2B5EF4-FFF2-40B4-BE49-F238E27FC236}">
                <a16:creationId xmlns:a16="http://schemas.microsoft.com/office/drawing/2014/main" id="{B4064BAA-3F6B-804E-B729-BDD7165D6F45}"/>
              </a:ext>
            </a:extLst>
          </p:cNvPr>
          <p:cNvSpPr/>
          <p:nvPr/>
        </p:nvSpPr>
        <p:spPr>
          <a:xfrm>
            <a:off x="3019412" y="4908130"/>
            <a:ext cx="3305200" cy="734021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Block Arc 12">
            <a:extLst>
              <a:ext uri="{FF2B5EF4-FFF2-40B4-BE49-F238E27FC236}">
                <a16:creationId xmlns:a16="http://schemas.microsoft.com/office/drawing/2014/main" id="{D49DFD1E-6813-944C-9599-605F99B78226}"/>
              </a:ext>
            </a:extLst>
          </p:cNvPr>
          <p:cNvSpPr/>
          <p:nvPr/>
        </p:nvSpPr>
        <p:spPr>
          <a:xfrm rot="8100000">
            <a:off x="3071296" y="2195614"/>
            <a:ext cx="3106302" cy="3106302"/>
          </a:xfrm>
          <a:prstGeom prst="blockArc">
            <a:avLst>
              <a:gd name="adj1" fmla="val 5306531"/>
              <a:gd name="adj2" fmla="val 21527698"/>
              <a:gd name="adj3" fmla="val 556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5CBD675E-3189-E846-B152-FFA405BCC5B9}"/>
              </a:ext>
            </a:extLst>
          </p:cNvPr>
          <p:cNvSpPr/>
          <p:nvPr/>
        </p:nvSpPr>
        <p:spPr>
          <a:xfrm>
            <a:off x="3205302" y="2302683"/>
            <a:ext cx="2811961" cy="28119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66700" dist="508000" dir="1920000" sx="96000" sy="96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4D5F7FB9-9A03-CD44-B9C0-946DD1A7A673}"/>
              </a:ext>
            </a:extLst>
          </p:cNvPr>
          <p:cNvGrpSpPr/>
          <p:nvPr/>
        </p:nvGrpSpPr>
        <p:grpSpPr>
          <a:xfrm>
            <a:off x="9442755" y="2419920"/>
            <a:ext cx="2089175" cy="2415700"/>
            <a:chOff x="8528988" y="2198608"/>
            <a:chExt cx="2089175" cy="2415700"/>
          </a:xfrm>
        </p:grpSpPr>
        <p:sp>
          <p:nvSpPr>
            <p:cNvPr id="11" name="Rectangle 34">
              <a:extLst>
                <a:ext uri="{FF2B5EF4-FFF2-40B4-BE49-F238E27FC236}">
                  <a16:creationId xmlns:a16="http://schemas.microsoft.com/office/drawing/2014/main" id="{7FCF5584-68A7-524C-8DD2-AF2FDDAF79C1}"/>
                </a:ext>
              </a:extLst>
            </p:cNvPr>
            <p:cNvSpPr/>
            <p:nvPr/>
          </p:nvSpPr>
          <p:spPr>
            <a:xfrm>
              <a:off x="8535796" y="2786336"/>
              <a:ext cx="2082367" cy="723331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立足浙江、服务区域，</a:t>
              </a:r>
              <a:endPara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走向全国、对接国际</a:t>
              </a:r>
              <a:endPara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E396ADCB-39C6-2341-92E5-D13397D85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8988" y="2198608"/>
              <a:ext cx="151169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</a:rPr>
                <a:t>Designer </a:t>
              </a:r>
            </a:p>
          </p:txBody>
        </p:sp>
        <p:grpSp>
          <p:nvGrpSpPr>
            <p:cNvPr id="13" name="Group 36">
              <a:extLst>
                <a:ext uri="{FF2B5EF4-FFF2-40B4-BE49-F238E27FC236}">
                  <a16:creationId xmlns:a16="http://schemas.microsoft.com/office/drawing/2014/main" id="{2B9EEB54-3EC2-B14A-A6FD-4183D8CD2CBD}"/>
                </a:ext>
              </a:extLst>
            </p:cNvPr>
            <p:cNvGrpSpPr/>
            <p:nvPr/>
          </p:nvGrpSpPr>
          <p:grpSpPr>
            <a:xfrm>
              <a:off x="8653842" y="3601227"/>
              <a:ext cx="680996" cy="164272"/>
              <a:chOff x="-2421436" y="2172193"/>
              <a:chExt cx="973294" cy="234782"/>
            </a:xfrm>
            <a:solidFill>
              <a:schemeClr val="accent1"/>
            </a:solidFill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F7EED5FA-9FBD-4348-87D5-38FE45E2B2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421436" y="2172193"/>
                <a:ext cx="230025" cy="230294"/>
              </a:xfrm>
              <a:custGeom>
                <a:avLst/>
                <a:gdLst>
                  <a:gd name="T0" fmla="*/ 333 w 360"/>
                  <a:gd name="T1" fmla="*/ 0 h 360"/>
                  <a:gd name="T2" fmla="*/ 26 w 360"/>
                  <a:gd name="T3" fmla="*/ 0 h 360"/>
                  <a:gd name="T4" fmla="*/ 0 w 360"/>
                  <a:gd name="T5" fmla="*/ 25 h 360"/>
                  <a:gd name="T6" fmla="*/ 0 w 360"/>
                  <a:gd name="T7" fmla="*/ 334 h 360"/>
                  <a:gd name="T8" fmla="*/ 26 w 360"/>
                  <a:gd name="T9" fmla="*/ 360 h 360"/>
                  <a:gd name="T10" fmla="*/ 333 w 360"/>
                  <a:gd name="T11" fmla="*/ 360 h 360"/>
                  <a:gd name="T12" fmla="*/ 360 w 360"/>
                  <a:gd name="T13" fmla="*/ 334 h 360"/>
                  <a:gd name="T14" fmla="*/ 360 w 360"/>
                  <a:gd name="T15" fmla="*/ 25 h 360"/>
                  <a:gd name="T16" fmla="*/ 333 w 360"/>
                  <a:gd name="T17" fmla="*/ 0 h 360"/>
                  <a:gd name="T18" fmla="*/ 109 w 360"/>
                  <a:gd name="T19" fmla="*/ 301 h 360"/>
                  <a:gd name="T20" fmla="*/ 54 w 360"/>
                  <a:gd name="T21" fmla="*/ 301 h 360"/>
                  <a:gd name="T22" fmla="*/ 54 w 360"/>
                  <a:gd name="T23" fmla="*/ 138 h 360"/>
                  <a:gd name="T24" fmla="*/ 109 w 360"/>
                  <a:gd name="T25" fmla="*/ 138 h 360"/>
                  <a:gd name="T26" fmla="*/ 109 w 360"/>
                  <a:gd name="T27" fmla="*/ 301 h 360"/>
                  <a:gd name="T28" fmla="*/ 82 w 360"/>
                  <a:gd name="T29" fmla="*/ 116 h 360"/>
                  <a:gd name="T30" fmla="*/ 81 w 360"/>
                  <a:gd name="T31" fmla="*/ 116 h 360"/>
                  <a:gd name="T32" fmla="*/ 51 w 360"/>
                  <a:gd name="T33" fmla="*/ 88 h 360"/>
                  <a:gd name="T34" fmla="*/ 82 w 360"/>
                  <a:gd name="T35" fmla="*/ 60 h 360"/>
                  <a:gd name="T36" fmla="*/ 112 w 360"/>
                  <a:gd name="T37" fmla="*/ 88 h 360"/>
                  <a:gd name="T38" fmla="*/ 82 w 360"/>
                  <a:gd name="T39" fmla="*/ 116 h 360"/>
                  <a:gd name="T40" fmla="*/ 305 w 360"/>
                  <a:gd name="T41" fmla="*/ 301 h 360"/>
                  <a:gd name="T42" fmla="*/ 251 w 360"/>
                  <a:gd name="T43" fmla="*/ 301 h 360"/>
                  <a:gd name="T44" fmla="*/ 251 w 360"/>
                  <a:gd name="T45" fmla="*/ 214 h 360"/>
                  <a:gd name="T46" fmla="*/ 223 w 360"/>
                  <a:gd name="T47" fmla="*/ 177 h 360"/>
                  <a:gd name="T48" fmla="*/ 195 w 360"/>
                  <a:gd name="T49" fmla="*/ 197 h 360"/>
                  <a:gd name="T50" fmla="*/ 193 w 360"/>
                  <a:gd name="T51" fmla="*/ 210 h 360"/>
                  <a:gd name="T52" fmla="*/ 193 w 360"/>
                  <a:gd name="T53" fmla="*/ 301 h 360"/>
                  <a:gd name="T54" fmla="*/ 139 w 360"/>
                  <a:gd name="T55" fmla="*/ 301 h 360"/>
                  <a:gd name="T56" fmla="*/ 139 w 360"/>
                  <a:gd name="T57" fmla="*/ 138 h 360"/>
                  <a:gd name="T58" fmla="*/ 193 w 360"/>
                  <a:gd name="T59" fmla="*/ 138 h 360"/>
                  <a:gd name="T60" fmla="*/ 193 w 360"/>
                  <a:gd name="T61" fmla="*/ 161 h 360"/>
                  <a:gd name="T62" fmla="*/ 242 w 360"/>
                  <a:gd name="T63" fmla="*/ 135 h 360"/>
                  <a:gd name="T64" fmla="*/ 305 w 360"/>
                  <a:gd name="T65" fmla="*/ 208 h 360"/>
                  <a:gd name="T66" fmla="*/ 305 w 360"/>
                  <a:gd name="T67" fmla="*/ 301 h 360"/>
                  <a:gd name="T68" fmla="*/ 193 w 360"/>
                  <a:gd name="T69" fmla="*/ 162 h 360"/>
                  <a:gd name="T70" fmla="*/ 193 w 360"/>
                  <a:gd name="T71" fmla="*/ 161 h 360"/>
                  <a:gd name="T72" fmla="*/ 193 w 360"/>
                  <a:gd name="T73" fmla="*/ 162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60" h="360">
                    <a:moveTo>
                      <a:pt x="333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34"/>
                      <a:pt x="0" y="334"/>
                      <a:pt x="0" y="334"/>
                    </a:cubicBezTo>
                    <a:cubicBezTo>
                      <a:pt x="0" y="348"/>
                      <a:pt x="12" y="360"/>
                      <a:pt x="26" y="360"/>
                    </a:cubicBezTo>
                    <a:cubicBezTo>
                      <a:pt x="333" y="360"/>
                      <a:pt x="333" y="360"/>
                      <a:pt x="333" y="360"/>
                    </a:cubicBezTo>
                    <a:cubicBezTo>
                      <a:pt x="348" y="360"/>
                      <a:pt x="360" y="348"/>
                      <a:pt x="360" y="334"/>
                    </a:cubicBezTo>
                    <a:cubicBezTo>
                      <a:pt x="360" y="25"/>
                      <a:pt x="360" y="25"/>
                      <a:pt x="360" y="25"/>
                    </a:cubicBezTo>
                    <a:cubicBezTo>
                      <a:pt x="360" y="11"/>
                      <a:pt x="348" y="0"/>
                      <a:pt x="333" y="0"/>
                    </a:cubicBezTo>
                    <a:close/>
                    <a:moveTo>
                      <a:pt x="109" y="301"/>
                    </a:moveTo>
                    <a:cubicBezTo>
                      <a:pt x="54" y="301"/>
                      <a:pt x="54" y="301"/>
                      <a:pt x="54" y="301"/>
                    </a:cubicBezTo>
                    <a:cubicBezTo>
                      <a:pt x="54" y="138"/>
                      <a:pt x="54" y="138"/>
                      <a:pt x="5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lnTo>
                      <a:pt x="109" y="301"/>
                    </a:lnTo>
                    <a:close/>
                    <a:moveTo>
                      <a:pt x="82" y="116"/>
                    </a:moveTo>
                    <a:cubicBezTo>
                      <a:pt x="81" y="116"/>
                      <a:pt x="81" y="116"/>
                      <a:pt x="81" y="116"/>
                    </a:cubicBezTo>
                    <a:cubicBezTo>
                      <a:pt x="63" y="116"/>
                      <a:pt x="51" y="104"/>
                      <a:pt x="51" y="88"/>
                    </a:cubicBezTo>
                    <a:cubicBezTo>
                      <a:pt x="51" y="72"/>
                      <a:pt x="63" y="60"/>
                      <a:pt x="82" y="60"/>
                    </a:cubicBezTo>
                    <a:cubicBezTo>
                      <a:pt x="101" y="60"/>
                      <a:pt x="112" y="72"/>
                      <a:pt x="112" y="88"/>
                    </a:cubicBezTo>
                    <a:cubicBezTo>
                      <a:pt x="112" y="104"/>
                      <a:pt x="101" y="116"/>
                      <a:pt x="82" y="116"/>
                    </a:cubicBezTo>
                    <a:close/>
                    <a:moveTo>
                      <a:pt x="305" y="301"/>
                    </a:moveTo>
                    <a:cubicBezTo>
                      <a:pt x="251" y="301"/>
                      <a:pt x="251" y="301"/>
                      <a:pt x="251" y="301"/>
                    </a:cubicBezTo>
                    <a:cubicBezTo>
                      <a:pt x="251" y="214"/>
                      <a:pt x="251" y="214"/>
                      <a:pt x="251" y="214"/>
                    </a:cubicBezTo>
                    <a:cubicBezTo>
                      <a:pt x="251" y="192"/>
                      <a:pt x="243" y="177"/>
                      <a:pt x="223" y="177"/>
                    </a:cubicBezTo>
                    <a:cubicBezTo>
                      <a:pt x="208" y="177"/>
                      <a:pt x="199" y="187"/>
                      <a:pt x="195" y="197"/>
                    </a:cubicBezTo>
                    <a:cubicBezTo>
                      <a:pt x="194" y="200"/>
                      <a:pt x="193" y="205"/>
                      <a:pt x="193" y="210"/>
                    </a:cubicBezTo>
                    <a:cubicBezTo>
                      <a:pt x="193" y="301"/>
                      <a:pt x="193" y="301"/>
                      <a:pt x="193" y="301"/>
                    </a:cubicBezTo>
                    <a:cubicBezTo>
                      <a:pt x="139" y="301"/>
                      <a:pt x="139" y="301"/>
                      <a:pt x="139" y="301"/>
                    </a:cubicBezTo>
                    <a:cubicBezTo>
                      <a:pt x="139" y="301"/>
                      <a:pt x="140" y="154"/>
                      <a:pt x="139" y="138"/>
                    </a:cubicBezTo>
                    <a:cubicBezTo>
                      <a:pt x="193" y="138"/>
                      <a:pt x="193" y="138"/>
                      <a:pt x="193" y="138"/>
                    </a:cubicBezTo>
                    <a:cubicBezTo>
                      <a:pt x="193" y="161"/>
                      <a:pt x="193" y="161"/>
                      <a:pt x="193" y="161"/>
                    </a:cubicBezTo>
                    <a:cubicBezTo>
                      <a:pt x="201" y="150"/>
                      <a:pt x="213" y="135"/>
                      <a:pt x="242" y="135"/>
                    </a:cubicBezTo>
                    <a:cubicBezTo>
                      <a:pt x="278" y="135"/>
                      <a:pt x="305" y="158"/>
                      <a:pt x="305" y="208"/>
                    </a:cubicBezTo>
                    <a:lnTo>
                      <a:pt x="305" y="301"/>
                    </a:lnTo>
                    <a:close/>
                    <a:moveTo>
                      <a:pt x="193" y="162"/>
                    </a:moveTo>
                    <a:cubicBezTo>
                      <a:pt x="193" y="162"/>
                      <a:pt x="193" y="162"/>
                      <a:pt x="193" y="161"/>
                    </a:cubicBezTo>
                    <a:cubicBezTo>
                      <a:pt x="193" y="162"/>
                      <a:pt x="193" y="162"/>
                      <a:pt x="193" y="16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:a16="http://schemas.microsoft.com/office/drawing/2014/main" id="{99E43DF8-926A-C14E-A6E4-91524DDE7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85373" y="2181102"/>
                <a:ext cx="221553" cy="221811"/>
              </a:xfrm>
              <a:custGeom>
                <a:avLst/>
                <a:gdLst>
                  <a:gd name="T0" fmla="*/ 360 w 360"/>
                  <a:gd name="T1" fmla="*/ 60 h 360"/>
                  <a:gd name="T2" fmla="*/ 300 w 360"/>
                  <a:gd name="T3" fmla="*/ 0 h 360"/>
                  <a:gd name="T4" fmla="*/ 60 w 360"/>
                  <a:gd name="T5" fmla="*/ 0 h 360"/>
                  <a:gd name="T6" fmla="*/ 0 w 360"/>
                  <a:gd name="T7" fmla="*/ 60 h 360"/>
                  <a:gd name="T8" fmla="*/ 0 w 360"/>
                  <a:gd name="T9" fmla="*/ 300 h 360"/>
                  <a:gd name="T10" fmla="*/ 60 w 360"/>
                  <a:gd name="T11" fmla="*/ 360 h 360"/>
                  <a:gd name="T12" fmla="*/ 180 w 360"/>
                  <a:gd name="T13" fmla="*/ 360 h 360"/>
                  <a:gd name="T14" fmla="*/ 180 w 360"/>
                  <a:gd name="T15" fmla="*/ 224 h 360"/>
                  <a:gd name="T16" fmla="*/ 136 w 360"/>
                  <a:gd name="T17" fmla="*/ 224 h 360"/>
                  <a:gd name="T18" fmla="*/ 136 w 360"/>
                  <a:gd name="T19" fmla="*/ 164 h 360"/>
                  <a:gd name="T20" fmla="*/ 180 w 360"/>
                  <a:gd name="T21" fmla="*/ 164 h 360"/>
                  <a:gd name="T22" fmla="*/ 180 w 360"/>
                  <a:gd name="T23" fmla="*/ 141 h 360"/>
                  <a:gd name="T24" fmla="*/ 248 w 360"/>
                  <a:gd name="T25" fmla="*/ 64 h 360"/>
                  <a:gd name="T26" fmla="*/ 296 w 360"/>
                  <a:gd name="T27" fmla="*/ 64 h 360"/>
                  <a:gd name="T28" fmla="*/ 296 w 360"/>
                  <a:gd name="T29" fmla="*/ 124 h 360"/>
                  <a:gd name="T30" fmla="*/ 248 w 360"/>
                  <a:gd name="T31" fmla="*/ 124 h 360"/>
                  <a:gd name="T32" fmla="*/ 236 w 360"/>
                  <a:gd name="T33" fmla="*/ 140 h 360"/>
                  <a:gd name="T34" fmla="*/ 236 w 360"/>
                  <a:gd name="T35" fmla="*/ 164 h 360"/>
                  <a:gd name="T36" fmla="*/ 296 w 360"/>
                  <a:gd name="T37" fmla="*/ 164 h 360"/>
                  <a:gd name="T38" fmla="*/ 296 w 360"/>
                  <a:gd name="T39" fmla="*/ 224 h 360"/>
                  <a:gd name="T40" fmla="*/ 236 w 360"/>
                  <a:gd name="T41" fmla="*/ 224 h 360"/>
                  <a:gd name="T42" fmla="*/ 236 w 360"/>
                  <a:gd name="T43" fmla="*/ 360 h 360"/>
                  <a:gd name="T44" fmla="*/ 300 w 360"/>
                  <a:gd name="T45" fmla="*/ 360 h 360"/>
                  <a:gd name="T46" fmla="*/ 360 w 360"/>
                  <a:gd name="T47" fmla="*/ 300 h 360"/>
                  <a:gd name="T48" fmla="*/ 360 w 360"/>
                  <a:gd name="T49" fmla="*/ 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0" h="360">
                    <a:moveTo>
                      <a:pt x="360" y="60"/>
                    </a:moveTo>
                    <a:cubicBezTo>
                      <a:pt x="360" y="29"/>
                      <a:pt x="332" y="0"/>
                      <a:pt x="30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28" y="0"/>
                      <a:pt x="0" y="29"/>
                      <a:pt x="0" y="60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32"/>
                      <a:pt x="28" y="360"/>
                      <a:pt x="60" y="360"/>
                    </a:cubicBezTo>
                    <a:cubicBezTo>
                      <a:pt x="180" y="360"/>
                      <a:pt x="180" y="360"/>
                      <a:pt x="180" y="36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36" y="224"/>
                      <a:pt x="136" y="224"/>
                      <a:pt x="136" y="224"/>
                    </a:cubicBezTo>
                    <a:cubicBezTo>
                      <a:pt x="136" y="164"/>
                      <a:pt x="136" y="164"/>
                      <a:pt x="136" y="164"/>
                    </a:cubicBezTo>
                    <a:cubicBezTo>
                      <a:pt x="180" y="164"/>
                      <a:pt x="180" y="164"/>
                      <a:pt x="180" y="164"/>
                    </a:cubicBezTo>
                    <a:cubicBezTo>
                      <a:pt x="180" y="141"/>
                      <a:pt x="180" y="141"/>
                      <a:pt x="180" y="141"/>
                    </a:cubicBezTo>
                    <a:cubicBezTo>
                      <a:pt x="180" y="100"/>
                      <a:pt x="210" y="64"/>
                      <a:pt x="248" y="64"/>
                    </a:cubicBezTo>
                    <a:cubicBezTo>
                      <a:pt x="296" y="64"/>
                      <a:pt x="296" y="64"/>
                      <a:pt x="296" y="64"/>
                    </a:cubicBezTo>
                    <a:cubicBezTo>
                      <a:pt x="296" y="124"/>
                      <a:pt x="296" y="124"/>
                      <a:pt x="296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2" y="124"/>
                      <a:pt x="236" y="131"/>
                      <a:pt x="236" y="140"/>
                    </a:cubicBezTo>
                    <a:cubicBezTo>
                      <a:pt x="236" y="164"/>
                      <a:pt x="236" y="164"/>
                      <a:pt x="236" y="164"/>
                    </a:cubicBezTo>
                    <a:cubicBezTo>
                      <a:pt x="296" y="164"/>
                      <a:pt x="296" y="164"/>
                      <a:pt x="296" y="164"/>
                    </a:cubicBezTo>
                    <a:cubicBezTo>
                      <a:pt x="296" y="224"/>
                      <a:pt x="296" y="224"/>
                      <a:pt x="296" y="224"/>
                    </a:cubicBezTo>
                    <a:cubicBezTo>
                      <a:pt x="236" y="224"/>
                      <a:pt x="236" y="224"/>
                      <a:pt x="236" y="224"/>
                    </a:cubicBezTo>
                    <a:cubicBezTo>
                      <a:pt x="236" y="360"/>
                      <a:pt x="236" y="360"/>
                      <a:pt x="236" y="360"/>
                    </a:cubicBezTo>
                    <a:cubicBezTo>
                      <a:pt x="300" y="360"/>
                      <a:pt x="300" y="360"/>
                      <a:pt x="300" y="360"/>
                    </a:cubicBezTo>
                    <a:cubicBezTo>
                      <a:pt x="332" y="360"/>
                      <a:pt x="360" y="332"/>
                      <a:pt x="360" y="300"/>
                    </a:cubicBezTo>
                    <a:lnTo>
                      <a:pt x="360" y="6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8C505C2D-AA23-D540-9B80-04C0D2D99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725854" y="2181294"/>
                <a:ext cx="277712" cy="225681"/>
              </a:xfrm>
              <a:custGeom>
                <a:avLst/>
                <a:gdLst>
                  <a:gd name="T0" fmla="*/ 368 w 368"/>
                  <a:gd name="T1" fmla="*/ 36 h 299"/>
                  <a:gd name="T2" fmla="*/ 324 w 368"/>
                  <a:gd name="T3" fmla="*/ 48 h 299"/>
                  <a:gd name="T4" fmla="*/ 358 w 368"/>
                  <a:gd name="T5" fmla="*/ 6 h 299"/>
                  <a:gd name="T6" fmla="*/ 310 w 368"/>
                  <a:gd name="T7" fmla="*/ 24 h 299"/>
                  <a:gd name="T8" fmla="*/ 255 w 368"/>
                  <a:gd name="T9" fmla="*/ 0 h 299"/>
                  <a:gd name="T10" fmla="*/ 179 w 368"/>
                  <a:gd name="T11" fmla="*/ 76 h 299"/>
                  <a:gd name="T12" fmla="*/ 181 w 368"/>
                  <a:gd name="T13" fmla="*/ 93 h 299"/>
                  <a:gd name="T14" fmla="*/ 25 w 368"/>
                  <a:gd name="T15" fmla="*/ 14 h 299"/>
                  <a:gd name="T16" fmla="*/ 15 w 368"/>
                  <a:gd name="T17" fmla="*/ 52 h 299"/>
                  <a:gd name="T18" fmla="*/ 49 w 368"/>
                  <a:gd name="T19" fmla="*/ 115 h 299"/>
                  <a:gd name="T20" fmla="*/ 15 w 368"/>
                  <a:gd name="T21" fmla="*/ 106 h 299"/>
                  <a:gd name="T22" fmla="*/ 14 w 368"/>
                  <a:gd name="T23" fmla="*/ 106 h 299"/>
                  <a:gd name="T24" fmla="*/ 75 w 368"/>
                  <a:gd name="T25" fmla="*/ 181 h 299"/>
                  <a:gd name="T26" fmla="*/ 55 w 368"/>
                  <a:gd name="T27" fmla="*/ 183 h 299"/>
                  <a:gd name="T28" fmla="*/ 41 w 368"/>
                  <a:gd name="T29" fmla="*/ 182 h 299"/>
                  <a:gd name="T30" fmla="*/ 111 w 368"/>
                  <a:gd name="T31" fmla="*/ 234 h 299"/>
                  <a:gd name="T32" fmla="*/ 18 w 368"/>
                  <a:gd name="T33" fmla="*/ 267 h 299"/>
                  <a:gd name="T34" fmla="*/ 0 w 368"/>
                  <a:gd name="T35" fmla="*/ 265 h 299"/>
                  <a:gd name="T36" fmla="*/ 115 w 368"/>
                  <a:gd name="T37" fmla="*/ 299 h 299"/>
                  <a:gd name="T38" fmla="*/ 330 w 368"/>
                  <a:gd name="T39" fmla="*/ 85 h 299"/>
                  <a:gd name="T40" fmla="*/ 330 w 368"/>
                  <a:gd name="T41" fmla="*/ 75 h 299"/>
                  <a:gd name="T42" fmla="*/ 368 w 368"/>
                  <a:gd name="T43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8" h="299">
                    <a:moveTo>
                      <a:pt x="368" y="36"/>
                    </a:moveTo>
                    <a:cubicBezTo>
                      <a:pt x="354" y="42"/>
                      <a:pt x="340" y="46"/>
                      <a:pt x="324" y="48"/>
                    </a:cubicBezTo>
                    <a:cubicBezTo>
                      <a:pt x="340" y="38"/>
                      <a:pt x="352" y="24"/>
                      <a:pt x="358" y="6"/>
                    </a:cubicBezTo>
                    <a:cubicBezTo>
                      <a:pt x="343" y="15"/>
                      <a:pt x="327" y="21"/>
                      <a:pt x="310" y="24"/>
                    </a:cubicBezTo>
                    <a:cubicBezTo>
                      <a:pt x="296" y="10"/>
                      <a:pt x="276" y="0"/>
                      <a:pt x="255" y="0"/>
                    </a:cubicBezTo>
                    <a:cubicBezTo>
                      <a:pt x="213" y="0"/>
                      <a:pt x="179" y="34"/>
                      <a:pt x="179" y="76"/>
                    </a:cubicBezTo>
                    <a:cubicBezTo>
                      <a:pt x="179" y="82"/>
                      <a:pt x="180" y="88"/>
                      <a:pt x="181" y="93"/>
                    </a:cubicBezTo>
                    <a:cubicBezTo>
                      <a:pt x="118" y="90"/>
                      <a:pt x="63" y="60"/>
                      <a:pt x="25" y="14"/>
                    </a:cubicBezTo>
                    <a:cubicBezTo>
                      <a:pt x="19" y="25"/>
                      <a:pt x="15" y="38"/>
                      <a:pt x="15" y="52"/>
                    </a:cubicBezTo>
                    <a:cubicBezTo>
                      <a:pt x="15" y="78"/>
                      <a:pt x="28" y="101"/>
                      <a:pt x="49" y="115"/>
                    </a:cubicBezTo>
                    <a:cubicBezTo>
                      <a:pt x="36" y="115"/>
                      <a:pt x="25" y="111"/>
                      <a:pt x="15" y="106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43"/>
                      <a:pt x="41" y="174"/>
                      <a:pt x="75" y="181"/>
                    </a:cubicBezTo>
                    <a:cubicBezTo>
                      <a:pt x="69" y="182"/>
                      <a:pt x="62" y="183"/>
                      <a:pt x="55" y="183"/>
                    </a:cubicBezTo>
                    <a:cubicBezTo>
                      <a:pt x="50" y="183"/>
                      <a:pt x="46" y="183"/>
                      <a:pt x="41" y="182"/>
                    </a:cubicBezTo>
                    <a:cubicBezTo>
                      <a:pt x="51" y="212"/>
                      <a:pt x="78" y="234"/>
                      <a:pt x="111" y="234"/>
                    </a:cubicBezTo>
                    <a:cubicBezTo>
                      <a:pt x="86" y="254"/>
                      <a:pt x="53" y="267"/>
                      <a:pt x="18" y="267"/>
                    </a:cubicBezTo>
                    <a:cubicBezTo>
                      <a:pt x="12" y="267"/>
                      <a:pt x="6" y="266"/>
                      <a:pt x="0" y="265"/>
                    </a:cubicBezTo>
                    <a:cubicBezTo>
                      <a:pt x="33" y="287"/>
                      <a:pt x="73" y="299"/>
                      <a:pt x="115" y="299"/>
                    </a:cubicBezTo>
                    <a:cubicBezTo>
                      <a:pt x="254" y="299"/>
                      <a:pt x="330" y="184"/>
                      <a:pt x="330" y="85"/>
                    </a:cubicBezTo>
                    <a:cubicBezTo>
                      <a:pt x="330" y="81"/>
                      <a:pt x="330" y="78"/>
                      <a:pt x="330" y="75"/>
                    </a:cubicBezTo>
                    <a:cubicBezTo>
                      <a:pt x="345" y="64"/>
                      <a:pt x="358" y="51"/>
                      <a:pt x="368" y="3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4" name="Rectangle 37">
              <a:extLst>
                <a:ext uri="{FF2B5EF4-FFF2-40B4-BE49-F238E27FC236}">
                  <a16:creationId xmlns:a16="http://schemas.microsoft.com/office/drawing/2014/main" id="{A603E2CF-B6A6-944F-9E8C-B891A4C0AD64}"/>
                </a:ext>
              </a:extLst>
            </p:cNvPr>
            <p:cNvSpPr/>
            <p:nvPr/>
          </p:nvSpPr>
          <p:spPr>
            <a:xfrm>
              <a:off x="8528988" y="2403399"/>
              <a:ext cx="150200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</a:rPr>
                <a:t>标题二</a:t>
              </a: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endParaRPr>
            </a:p>
          </p:txBody>
        </p:sp>
        <p:grpSp>
          <p:nvGrpSpPr>
            <p:cNvPr id="15" name="Group 51">
              <a:extLst>
                <a:ext uri="{FF2B5EF4-FFF2-40B4-BE49-F238E27FC236}">
                  <a16:creationId xmlns:a16="http://schemas.microsoft.com/office/drawing/2014/main" id="{CBECB308-896A-B442-AB9C-21046EE49EB5}"/>
                </a:ext>
              </a:extLst>
            </p:cNvPr>
            <p:cNvGrpSpPr/>
            <p:nvPr/>
          </p:nvGrpSpPr>
          <p:grpSpPr>
            <a:xfrm>
              <a:off x="8643316" y="3901009"/>
              <a:ext cx="1751438" cy="713299"/>
              <a:chOff x="1818179" y="3915769"/>
              <a:chExt cx="1751438" cy="713299"/>
            </a:xfrm>
          </p:grpSpPr>
          <p:sp>
            <p:nvSpPr>
              <p:cNvPr id="16" name="TextBox 52">
                <a:extLst>
                  <a:ext uri="{FF2B5EF4-FFF2-40B4-BE49-F238E27FC236}">
                    <a16:creationId xmlns:a16="http://schemas.microsoft.com/office/drawing/2014/main" id="{1915B280-CF58-6741-9B5A-D200A123035F}"/>
                  </a:ext>
                </a:extLst>
              </p:cNvPr>
              <p:cNvSpPr txBox="1"/>
              <p:nvPr/>
            </p:nvSpPr>
            <p:spPr>
              <a:xfrm>
                <a:off x="2905653" y="3915769"/>
                <a:ext cx="663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90%</a:t>
                </a:r>
              </a:p>
            </p:txBody>
          </p:sp>
          <p:sp>
            <p:nvSpPr>
              <p:cNvPr id="17" name="Rounded Rectangle 53">
                <a:extLst>
                  <a:ext uri="{FF2B5EF4-FFF2-40B4-BE49-F238E27FC236}">
                    <a16:creationId xmlns:a16="http://schemas.microsoft.com/office/drawing/2014/main" id="{CD63AD40-4075-1043-9132-74837AA74287}"/>
                  </a:ext>
                </a:extLst>
              </p:cNvPr>
              <p:cNvSpPr/>
              <p:nvPr/>
            </p:nvSpPr>
            <p:spPr>
              <a:xfrm>
                <a:off x="1818180" y="4354747"/>
                <a:ext cx="1751437" cy="27432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950,20k</a:t>
                </a:r>
              </a:p>
            </p:txBody>
          </p:sp>
          <p:sp>
            <p:nvSpPr>
              <p:cNvPr id="18" name="Rounded Rectangle 54">
                <a:extLst>
                  <a:ext uri="{FF2B5EF4-FFF2-40B4-BE49-F238E27FC236}">
                    <a16:creationId xmlns:a16="http://schemas.microsoft.com/office/drawing/2014/main" id="{797C8C22-A351-0548-8039-E0A2938A7DA3}"/>
                  </a:ext>
                </a:extLst>
              </p:cNvPr>
              <p:cNvSpPr/>
              <p:nvPr/>
            </p:nvSpPr>
            <p:spPr>
              <a:xfrm>
                <a:off x="1818179" y="4354748"/>
                <a:ext cx="1078533" cy="274320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2" name="Group 5">
            <a:extLst>
              <a:ext uri="{FF2B5EF4-FFF2-40B4-BE49-F238E27FC236}">
                <a16:creationId xmlns:a16="http://schemas.microsoft.com/office/drawing/2014/main" id="{EA56BB69-4C69-8D43-98AE-1E1C3CC4EA25}"/>
              </a:ext>
            </a:extLst>
          </p:cNvPr>
          <p:cNvGrpSpPr/>
          <p:nvPr/>
        </p:nvGrpSpPr>
        <p:grpSpPr>
          <a:xfrm>
            <a:off x="597872" y="2437706"/>
            <a:ext cx="2082367" cy="2380128"/>
            <a:chOff x="1573838" y="2234180"/>
            <a:chExt cx="2082367" cy="2380128"/>
          </a:xfrm>
        </p:grpSpPr>
        <p:sp>
          <p:nvSpPr>
            <p:cNvPr id="23" name="Rectangle 26">
              <a:extLst>
                <a:ext uri="{FF2B5EF4-FFF2-40B4-BE49-F238E27FC236}">
                  <a16:creationId xmlns:a16="http://schemas.microsoft.com/office/drawing/2014/main" id="{635F0B9A-328E-DF41-B17B-CEA14DC278BC}"/>
                </a:ext>
              </a:extLst>
            </p:cNvPr>
            <p:cNvSpPr/>
            <p:nvPr/>
          </p:nvSpPr>
          <p:spPr>
            <a:xfrm>
              <a:off x="1573838" y="2821908"/>
              <a:ext cx="2082367" cy="723331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立足浙江、服务区域，</a:t>
              </a:r>
              <a:endPara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走向全国、对接国际</a:t>
              </a:r>
              <a:endPara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24" name="Rectangle 34">
              <a:extLst>
                <a:ext uri="{FF2B5EF4-FFF2-40B4-BE49-F238E27FC236}">
                  <a16:creationId xmlns:a16="http://schemas.microsoft.com/office/drawing/2014/main" id="{4439D41B-C3A7-E143-9B8F-3656EEFA9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508" y="2234180"/>
              <a:ext cx="151169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</a:rPr>
                <a:t>Designer </a:t>
              </a:r>
            </a:p>
          </p:txBody>
        </p:sp>
        <p:grpSp>
          <p:nvGrpSpPr>
            <p:cNvPr id="25" name="Group 28">
              <a:extLst>
                <a:ext uri="{FF2B5EF4-FFF2-40B4-BE49-F238E27FC236}">
                  <a16:creationId xmlns:a16="http://schemas.microsoft.com/office/drawing/2014/main" id="{2FEDCF80-FDA2-A849-ABA4-CE4167A4D86E}"/>
                </a:ext>
              </a:extLst>
            </p:cNvPr>
            <p:cNvGrpSpPr/>
            <p:nvPr/>
          </p:nvGrpSpPr>
          <p:grpSpPr>
            <a:xfrm>
              <a:off x="2888621" y="3636799"/>
              <a:ext cx="680996" cy="164272"/>
              <a:chOff x="-2421436" y="2172193"/>
              <a:chExt cx="973294" cy="234782"/>
            </a:xfrm>
            <a:solidFill>
              <a:schemeClr val="accent1"/>
            </a:solidFill>
          </p:grpSpPr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A1954B71-606D-0E4E-88A6-D30D40195B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421436" y="2172193"/>
                <a:ext cx="230025" cy="230294"/>
              </a:xfrm>
              <a:custGeom>
                <a:avLst/>
                <a:gdLst>
                  <a:gd name="T0" fmla="*/ 333 w 360"/>
                  <a:gd name="T1" fmla="*/ 0 h 360"/>
                  <a:gd name="T2" fmla="*/ 26 w 360"/>
                  <a:gd name="T3" fmla="*/ 0 h 360"/>
                  <a:gd name="T4" fmla="*/ 0 w 360"/>
                  <a:gd name="T5" fmla="*/ 25 h 360"/>
                  <a:gd name="T6" fmla="*/ 0 w 360"/>
                  <a:gd name="T7" fmla="*/ 334 h 360"/>
                  <a:gd name="T8" fmla="*/ 26 w 360"/>
                  <a:gd name="T9" fmla="*/ 360 h 360"/>
                  <a:gd name="T10" fmla="*/ 333 w 360"/>
                  <a:gd name="T11" fmla="*/ 360 h 360"/>
                  <a:gd name="T12" fmla="*/ 360 w 360"/>
                  <a:gd name="T13" fmla="*/ 334 h 360"/>
                  <a:gd name="T14" fmla="*/ 360 w 360"/>
                  <a:gd name="T15" fmla="*/ 25 h 360"/>
                  <a:gd name="T16" fmla="*/ 333 w 360"/>
                  <a:gd name="T17" fmla="*/ 0 h 360"/>
                  <a:gd name="T18" fmla="*/ 109 w 360"/>
                  <a:gd name="T19" fmla="*/ 301 h 360"/>
                  <a:gd name="T20" fmla="*/ 54 w 360"/>
                  <a:gd name="T21" fmla="*/ 301 h 360"/>
                  <a:gd name="T22" fmla="*/ 54 w 360"/>
                  <a:gd name="T23" fmla="*/ 138 h 360"/>
                  <a:gd name="T24" fmla="*/ 109 w 360"/>
                  <a:gd name="T25" fmla="*/ 138 h 360"/>
                  <a:gd name="T26" fmla="*/ 109 w 360"/>
                  <a:gd name="T27" fmla="*/ 301 h 360"/>
                  <a:gd name="T28" fmla="*/ 82 w 360"/>
                  <a:gd name="T29" fmla="*/ 116 h 360"/>
                  <a:gd name="T30" fmla="*/ 81 w 360"/>
                  <a:gd name="T31" fmla="*/ 116 h 360"/>
                  <a:gd name="T32" fmla="*/ 51 w 360"/>
                  <a:gd name="T33" fmla="*/ 88 h 360"/>
                  <a:gd name="T34" fmla="*/ 82 w 360"/>
                  <a:gd name="T35" fmla="*/ 60 h 360"/>
                  <a:gd name="T36" fmla="*/ 112 w 360"/>
                  <a:gd name="T37" fmla="*/ 88 h 360"/>
                  <a:gd name="T38" fmla="*/ 82 w 360"/>
                  <a:gd name="T39" fmla="*/ 116 h 360"/>
                  <a:gd name="T40" fmla="*/ 305 w 360"/>
                  <a:gd name="T41" fmla="*/ 301 h 360"/>
                  <a:gd name="T42" fmla="*/ 251 w 360"/>
                  <a:gd name="T43" fmla="*/ 301 h 360"/>
                  <a:gd name="T44" fmla="*/ 251 w 360"/>
                  <a:gd name="T45" fmla="*/ 214 h 360"/>
                  <a:gd name="T46" fmla="*/ 223 w 360"/>
                  <a:gd name="T47" fmla="*/ 177 h 360"/>
                  <a:gd name="T48" fmla="*/ 195 w 360"/>
                  <a:gd name="T49" fmla="*/ 197 h 360"/>
                  <a:gd name="T50" fmla="*/ 193 w 360"/>
                  <a:gd name="T51" fmla="*/ 210 h 360"/>
                  <a:gd name="T52" fmla="*/ 193 w 360"/>
                  <a:gd name="T53" fmla="*/ 301 h 360"/>
                  <a:gd name="T54" fmla="*/ 139 w 360"/>
                  <a:gd name="T55" fmla="*/ 301 h 360"/>
                  <a:gd name="T56" fmla="*/ 139 w 360"/>
                  <a:gd name="T57" fmla="*/ 138 h 360"/>
                  <a:gd name="T58" fmla="*/ 193 w 360"/>
                  <a:gd name="T59" fmla="*/ 138 h 360"/>
                  <a:gd name="T60" fmla="*/ 193 w 360"/>
                  <a:gd name="T61" fmla="*/ 161 h 360"/>
                  <a:gd name="T62" fmla="*/ 242 w 360"/>
                  <a:gd name="T63" fmla="*/ 135 h 360"/>
                  <a:gd name="T64" fmla="*/ 305 w 360"/>
                  <a:gd name="T65" fmla="*/ 208 h 360"/>
                  <a:gd name="T66" fmla="*/ 305 w 360"/>
                  <a:gd name="T67" fmla="*/ 301 h 360"/>
                  <a:gd name="T68" fmla="*/ 193 w 360"/>
                  <a:gd name="T69" fmla="*/ 162 h 360"/>
                  <a:gd name="T70" fmla="*/ 193 w 360"/>
                  <a:gd name="T71" fmla="*/ 161 h 360"/>
                  <a:gd name="T72" fmla="*/ 193 w 360"/>
                  <a:gd name="T73" fmla="*/ 162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60" h="360">
                    <a:moveTo>
                      <a:pt x="333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34"/>
                      <a:pt x="0" y="334"/>
                      <a:pt x="0" y="334"/>
                    </a:cubicBezTo>
                    <a:cubicBezTo>
                      <a:pt x="0" y="348"/>
                      <a:pt x="12" y="360"/>
                      <a:pt x="26" y="360"/>
                    </a:cubicBezTo>
                    <a:cubicBezTo>
                      <a:pt x="333" y="360"/>
                      <a:pt x="333" y="360"/>
                      <a:pt x="333" y="360"/>
                    </a:cubicBezTo>
                    <a:cubicBezTo>
                      <a:pt x="348" y="360"/>
                      <a:pt x="360" y="348"/>
                      <a:pt x="360" y="334"/>
                    </a:cubicBezTo>
                    <a:cubicBezTo>
                      <a:pt x="360" y="25"/>
                      <a:pt x="360" y="25"/>
                      <a:pt x="360" y="25"/>
                    </a:cubicBezTo>
                    <a:cubicBezTo>
                      <a:pt x="360" y="11"/>
                      <a:pt x="348" y="0"/>
                      <a:pt x="333" y="0"/>
                    </a:cubicBezTo>
                    <a:close/>
                    <a:moveTo>
                      <a:pt x="109" y="301"/>
                    </a:moveTo>
                    <a:cubicBezTo>
                      <a:pt x="54" y="301"/>
                      <a:pt x="54" y="301"/>
                      <a:pt x="54" y="301"/>
                    </a:cubicBezTo>
                    <a:cubicBezTo>
                      <a:pt x="54" y="138"/>
                      <a:pt x="54" y="138"/>
                      <a:pt x="5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lnTo>
                      <a:pt x="109" y="301"/>
                    </a:lnTo>
                    <a:close/>
                    <a:moveTo>
                      <a:pt x="82" y="116"/>
                    </a:moveTo>
                    <a:cubicBezTo>
                      <a:pt x="81" y="116"/>
                      <a:pt x="81" y="116"/>
                      <a:pt x="81" y="116"/>
                    </a:cubicBezTo>
                    <a:cubicBezTo>
                      <a:pt x="63" y="116"/>
                      <a:pt x="51" y="104"/>
                      <a:pt x="51" y="88"/>
                    </a:cubicBezTo>
                    <a:cubicBezTo>
                      <a:pt x="51" y="72"/>
                      <a:pt x="63" y="60"/>
                      <a:pt x="82" y="60"/>
                    </a:cubicBezTo>
                    <a:cubicBezTo>
                      <a:pt x="101" y="60"/>
                      <a:pt x="112" y="72"/>
                      <a:pt x="112" y="88"/>
                    </a:cubicBezTo>
                    <a:cubicBezTo>
                      <a:pt x="112" y="104"/>
                      <a:pt x="101" y="116"/>
                      <a:pt x="82" y="116"/>
                    </a:cubicBezTo>
                    <a:close/>
                    <a:moveTo>
                      <a:pt x="305" y="301"/>
                    </a:moveTo>
                    <a:cubicBezTo>
                      <a:pt x="251" y="301"/>
                      <a:pt x="251" y="301"/>
                      <a:pt x="251" y="301"/>
                    </a:cubicBezTo>
                    <a:cubicBezTo>
                      <a:pt x="251" y="214"/>
                      <a:pt x="251" y="214"/>
                      <a:pt x="251" y="214"/>
                    </a:cubicBezTo>
                    <a:cubicBezTo>
                      <a:pt x="251" y="192"/>
                      <a:pt x="243" y="177"/>
                      <a:pt x="223" y="177"/>
                    </a:cubicBezTo>
                    <a:cubicBezTo>
                      <a:pt x="208" y="177"/>
                      <a:pt x="199" y="187"/>
                      <a:pt x="195" y="197"/>
                    </a:cubicBezTo>
                    <a:cubicBezTo>
                      <a:pt x="194" y="200"/>
                      <a:pt x="193" y="205"/>
                      <a:pt x="193" y="210"/>
                    </a:cubicBezTo>
                    <a:cubicBezTo>
                      <a:pt x="193" y="301"/>
                      <a:pt x="193" y="301"/>
                      <a:pt x="193" y="301"/>
                    </a:cubicBezTo>
                    <a:cubicBezTo>
                      <a:pt x="139" y="301"/>
                      <a:pt x="139" y="301"/>
                      <a:pt x="139" y="301"/>
                    </a:cubicBezTo>
                    <a:cubicBezTo>
                      <a:pt x="139" y="301"/>
                      <a:pt x="140" y="154"/>
                      <a:pt x="139" y="138"/>
                    </a:cubicBezTo>
                    <a:cubicBezTo>
                      <a:pt x="193" y="138"/>
                      <a:pt x="193" y="138"/>
                      <a:pt x="193" y="138"/>
                    </a:cubicBezTo>
                    <a:cubicBezTo>
                      <a:pt x="193" y="161"/>
                      <a:pt x="193" y="161"/>
                      <a:pt x="193" y="161"/>
                    </a:cubicBezTo>
                    <a:cubicBezTo>
                      <a:pt x="201" y="150"/>
                      <a:pt x="213" y="135"/>
                      <a:pt x="242" y="135"/>
                    </a:cubicBezTo>
                    <a:cubicBezTo>
                      <a:pt x="278" y="135"/>
                      <a:pt x="305" y="158"/>
                      <a:pt x="305" y="208"/>
                    </a:cubicBezTo>
                    <a:lnTo>
                      <a:pt x="305" y="301"/>
                    </a:lnTo>
                    <a:close/>
                    <a:moveTo>
                      <a:pt x="193" y="162"/>
                    </a:moveTo>
                    <a:cubicBezTo>
                      <a:pt x="193" y="162"/>
                      <a:pt x="193" y="162"/>
                      <a:pt x="193" y="161"/>
                    </a:cubicBezTo>
                    <a:cubicBezTo>
                      <a:pt x="193" y="162"/>
                      <a:pt x="193" y="162"/>
                      <a:pt x="193" y="16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09FDA832-3075-A142-851B-17DF3CB2B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85373" y="2181102"/>
                <a:ext cx="221553" cy="221811"/>
              </a:xfrm>
              <a:custGeom>
                <a:avLst/>
                <a:gdLst>
                  <a:gd name="T0" fmla="*/ 360 w 360"/>
                  <a:gd name="T1" fmla="*/ 60 h 360"/>
                  <a:gd name="T2" fmla="*/ 300 w 360"/>
                  <a:gd name="T3" fmla="*/ 0 h 360"/>
                  <a:gd name="T4" fmla="*/ 60 w 360"/>
                  <a:gd name="T5" fmla="*/ 0 h 360"/>
                  <a:gd name="T6" fmla="*/ 0 w 360"/>
                  <a:gd name="T7" fmla="*/ 60 h 360"/>
                  <a:gd name="T8" fmla="*/ 0 w 360"/>
                  <a:gd name="T9" fmla="*/ 300 h 360"/>
                  <a:gd name="T10" fmla="*/ 60 w 360"/>
                  <a:gd name="T11" fmla="*/ 360 h 360"/>
                  <a:gd name="T12" fmla="*/ 180 w 360"/>
                  <a:gd name="T13" fmla="*/ 360 h 360"/>
                  <a:gd name="T14" fmla="*/ 180 w 360"/>
                  <a:gd name="T15" fmla="*/ 224 h 360"/>
                  <a:gd name="T16" fmla="*/ 136 w 360"/>
                  <a:gd name="T17" fmla="*/ 224 h 360"/>
                  <a:gd name="T18" fmla="*/ 136 w 360"/>
                  <a:gd name="T19" fmla="*/ 164 h 360"/>
                  <a:gd name="T20" fmla="*/ 180 w 360"/>
                  <a:gd name="T21" fmla="*/ 164 h 360"/>
                  <a:gd name="T22" fmla="*/ 180 w 360"/>
                  <a:gd name="T23" fmla="*/ 141 h 360"/>
                  <a:gd name="T24" fmla="*/ 248 w 360"/>
                  <a:gd name="T25" fmla="*/ 64 h 360"/>
                  <a:gd name="T26" fmla="*/ 296 w 360"/>
                  <a:gd name="T27" fmla="*/ 64 h 360"/>
                  <a:gd name="T28" fmla="*/ 296 w 360"/>
                  <a:gd name="T29" fmla="*/ 124 h 360"/>
                  <a:gd name="T30" fmla="*/ 248 w 360"/>
                  <a:gd name="T31" fmla="*/ 124 h 360"/>
                  <a:gd name="T32" fmla="*/ 236 w 360"/>
                  <a:gd name="T33" fmla="*/ 140 h 360"/>
                  <a:gd name="T34" fmla="*/ 236 w 360"/>
                  <a:gd name="T35" fmla="*/ 164 h 360"/>
                  <a:gd name="T36" fmla="*/ 296 w 360"/>
                  <a:gd name="T37" fmla="*/ 164 h 360"/>
                  <a:gd name="T38" fmla="*/ 296 w 360"/>
                  <a:gd name="T39" fmla="*/ 224 h 360"/>
                  <a:gd name="T40" fmla="*/ 236 w 360"/>
                  <a:gd name="T41" fmla="*/ 224 h 360"/>
                  <a:gd name="T42" fmla="*/ 236 w 360"/>
                  <a:gd name="T43" fmla="*/ 360 h 360"/>
                  <a:gd name="T44" fmla="*/ 300 w 360"/>
                  <a:gd name="T45" fmla="*/ 360 h 360"/>
                  <a:gd name="T46" fmla="*/ 360 w 360"/>
                  <a:gd name="T47" fmla="*/ 300 h 360"/>
                  <a:gd name="T48" fmla="*/ 360 w 360"/>
                  <a:gd name="T49" fmla="*/ 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0" h="360">
                    <a:moveTo>
                      <a:pt x="360" y="60"/>
                    </a:moveTo>
                    <a:cubicBezTo>
                      <a:pt x="360" y="29"/>
                      <a:pt x="332" y="0"/>
                      <a:pt x="30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28" y="0"/>
                      <a:pt x="0" y="29"/>
                      <a:pt x="0" y="60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32"/>
                      <a:pt x="28" y="360"/>
                      <a:pt x="60" y="360"/>
                    </a:cubicBezTo>
                    <a:cubicBezTo>
                      <a:pt x="180" y="360"/>
                      <a:pt x="180" y="360"/>
                      <a:pt x="180" y="36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36" y="224"/>
                      <a:pt x="136" y="224"/>
                      <a:pt x="136" y="224"/>
                    </a:cubicBezTo>
                    <a:cubicBezTo>
                      <a:pt x="136" y="164"/>
                      <a:pt x="136" y="164"/>
                      <a:pt x="136" y="164"/>
                    </a:cubicBezTo>
                    <a:cubicBezTo>
                      <a:pt x="180" y="164"/>
                      <a:pt x="180" y="164"/>
                      <a:pt x="180" y="164"/>
                    </a:cubicBezTo>
                    <a:cubicBezTo>
                      <a:pt x="180" y="141"/>
                      <a:pt x="180" y="141"/>
                      <a:pt x="180" y="141"/>
                    </a:cubicBezTo>
                    <a:cubicBezTo>
                      <a:pt x="180" y="100"/>
                      <a:pt x="210" y="64"/>
                      <a:pt x="248" y="64"/>
                    </a:cubicBezTo>
                    <a:cubicBezTo>
                      <a:pt x="296" y="64"/>
                      <a:pt x="296" y="64"/>
                      <a:pt x="296" y="64"/>
                    </a:cubicBezTo>
                    <a:cubicBezTo>
                      <a:pt x="296" y="124"/>
                      <a:pt x="296" y="124"/>
                      <a:pt x="296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2" y="124"/>
                      <a:pt x="236" y="131"/>
                      <a:pt x="236" y="140"/>
                    </a:cubicBezTo>
                    <a:cubicBezTo>
                      <a:pt x="236" y="164"/>
                      <a:pt x="236" y="164"/>
                      <a:pt x="236" y="164"/>
                    </a:cubicBezTo>
                    <a:cubicBezTo>
                      <a:pt x="296" y="164"/>
                      <a:pt x="296" y="164"/>
                      <a:pt x="296" y="164"/>
                    </a:cubicBezTo>
                    <a:cubicBezTo>
                      <a:pt x="296" y="224"/>
                      <a:pt x="296" y="224"/>
                      <a:pt x="296" y="224"/>
                    </a:cubicBezTo>
                    <a:cubicBezTo>
                      <a:pt x="236" y="224"/>
                      <a:pt x="236" y="224"/>
                      <a:pt x="236" y="224"/>
                    </a:cubicBezTo>
                    <a:cubicBezTo>
                      <a:pt x="236" y="360"/>
                      <a:pt x="236" y="360"/>
                      <a:pt x="236" y="360"/>
                    </a:cubicBezTo>
                    <a:cubicBezTo>
                      <a:pt x="300" y="360"/>
                      <a:pt x="300" y="360"/>
                      <a:pt x="300" y="360"/>
                    </a:cubicBezTo>
                    <a:cubicBezTo>
                      <a:pt x="332" y="360"/>
                      <a:pt x="360" y="332"/>
                      <a:pt x="360" y="300"/>
                    </a:cubicBezTo>
                    <a:lnTo>
                      <a:pt x="360" y="6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Freeform 16">
                <a:extLst>
                  <a:ext uri="{FF2B5EF4-FFF2-40B4-BE49-F238E27FC236}">
                    <a16:creationId xmlns:a16="http://schemas.microsoft.com/office/drawing/2014/main" id="{C972EE21-C202-5044-9C73-F9DAC62CA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725854" y="2181294"/>
                <a:ext cx="277712" cy="225681"/>
              </a:xfrm>
              <a:custGeom>
                <a:avLst/>
                <a:gdLst>
                  <a:gd name="T0" fmla="*/ 368 w 368"/>
                  <a:gd name="T1" fmla="*/ 36 h 299"/>
                  <a:gd name="T2" fmla="*/ 324 w 368"/>
                  <a:gd name="T3" fmla="*/ 48 h 299"/>
                  <a:gd name="T4" fmla="*/ 358 w 368"/>
                  <a:gd name="T5" fmla="*/ 6 h 299"/>
                  <a:gd name="T6" fmla="*/ 310 w 368"/>
                  <a:gd name="T7" fmla="*/ 24 h 299"/>
                  <a:gd name="T8" fmla="*/ 255 w 368"/>
                  <a:gd name="T9" fmla="*/ 0 h 299"/>
                  <a:gd name="T10" fmla="*/ 179 w 368"/>
                  <a:gd name="T11" fmla="*/ 76 h 299"/>
                  <a:gd name="T12" fmla="*/ 181 w 368"/>
                  <a:gd name="T13" fmla="*/ 93 h 299"/>
                  <a:gd name="T14" fmla="*/ 25 w 368"/>
                  <a:gd name="T15" fmla="*/ 14 h 299"/>
                  <a:gd name="T16" fmla="*/ 15 w 368"/>
                  <a:gd name="T17" fmla="*/ 52 h 299"/>
                  <a:gd name="T18" fmla="*/ 49 w 368"/>
                  <a:gd name="T19" fmla="*/ 115 h 299"/>
                  <a:gd name="T20" fmla="*/ 15 w 368"/>
                  <a:gd name="T21" fmla="*/ 106 h 299"/>
                  <a:gd name="T22" fmla="*/ 14 w 368"/>
                  <a:gd name="T23" fmla="*/ 106 h 299"/>
                  <a:gd name="T24" fmla="*/ 75 w 368"/>
                  <a:gd name="T25" fmla="*/ 181 h 299"/>
                  <a:gd name="T26" fmla="*/ 55 w 368"/>
                  <a:gd name="T27" fmla="*/ 183 h 299"/>
                  <a:gd name="T28" fmla="*/ 41 w 368"/>
                  <a:gd name="T29" fmla="*/ 182 h 299"/>
                  <a:gd name="T30" fmla="*/ 111 w 368"/>
                  <a:gd name="T31" fmla="*/ 234 h 299"/>
                  <a:gd name="T32" fmla="*/ 18 w 368"/>
                  <a:gd name="T33" fmla="*/ 267 h 299"/>
                  <a:gd name="T34" fmla="*/ 0 w 368"/>
                  <a:gd name="T35" fmla="*/ 265 h 299"/>
                  <a:gd name="T36" fmla="*/ 115 w 368"/>
                  <a:gd name="T37" fmla="*/ 299 h 299"/>
                  <a:gd name="T38" fmla="*/ 330 w 368"/>
                  <a:gd name="T39" fmla="*/ 85 h 299"/>
                  <a:gd name="T40" fmla="*/ 330 w 368"/>
                  <a:gd name="T41" fmla="*/ 75 h 299"/>
                  <a:gd name="T42" fmla="*/ 368 w 368"/>
                  <a:gd name="T43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8" h="299">
                    <a:moveTo>
                      <a:pt x="368" y="36"/>
                    </a:moveTo>
                    <a:cubicBezTo>
                      <a:pt x="354" y="42"/>
                      <a:pt x="340" y="46"/>
                      <a:pt x="324" y="48"/>
                    </a:cubicBezTo>
                    <a:cubicBezTo>
                      <a:pt x="340" y="38"/>
                      <a:pt x="352" y="24"/>
                      <a:pt x="358" y="6"/>
                    </a:cubicBezTo>
                    <a:cubicBezTo>
                      <a:pt x="343" y="15"/>
                      <a:pt x="327" y="21"/>
                      <a:pt x="310" y="24"/>
                    </a:cubicBezTo>
                    <a:cubicBezTo>
                      <a:pt x="296" y="10"/>
                      <a:pt x="276" y="0"/>
                      <a:pt x="255" y="0"/>
                    </a:cubicBezTo>
                    <a:cubicBezTo>
                      <a:pt x="213" y="0"/>
                      <a:pt x="179" y="34"/>
                      <a:pt x="179" y="76"/>
                    </a:cubicBezTo>
                    <a:cubicBezTo>
                      <a:pt x="179" y="82"/>
                      <a:pt x="180" y="88"/>
                      <a:pt x="181" y="93"/>
                    </a:cubicBezTo>
                    <a:cubicBezTo>
                      <a:pt x="118" y="90"/>
                      <a:pt x="63" y="60"/>
                      <a:pt x="25" y="14"/>
                    </a:cubicBezTo>
                    <a:cubicBezTo>
                      <a:pt x="19" y="25"/>
                      <a:pt x="15" y="38"/>
                      <a:pt x="15" y="52"/>
                    </a:cubicBezTo>
                    <a:cubicBezTo>
                      <a:pt x="15" y="78"/>
                      <a:pt x="28" y="101"/>
                      <a:pt x="49" y="115"/>
                    </a:cubicBezTo>
                    <a:cubicBezTo>
                      <a:pt x="36" y="115"/>
                      <a:pt x="25" y="111"/>
                      <a:pt x="15" y="106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43"/>
                      <a:pt x="41" y="174"/>
                      <a:pt x="75" y="181"/>
                    </a:cubicBezTo>
                    <a:cubicBezTo>
                      <a:pt x="69" y="182"/>
                      <a:pt x="62" y="183"/>
                      <a:pt x="55" y="183"/>
                    </a:cubicBezTo>
                    <a:cubicBezTo>
                      <a:pt x="50" y="183"/>
                      <a:pt x="46" y="183"/>
                      <a:pt x="41" y="182"/>
                    </a:cubicBezTo>
                    <a:cubicBezTo>
                      <a:pt x="51" y="212"/>
                      <a:pt x="78" y="234"/>
                      <a:pt x="111" y="234"/>
                    </a:cubicBezTo>
                    <a:cubicBezTo>
                      <a:pt x="86" y="254"/>
                      <a:pt x="53" y="267"/>
                      <a:pt x="18" y="267"/>
                    </a:cubicBezTo>
                    <a:cubicBezTo>
                      <a:pt x="12" y="267"/>
                      <a:pt x="6" y="266"/>
                      <a:pt x="0" y="265"/>
                    </a:cubicBezTo>
                    <a:cubicBezTo>
                      <a:pt x="33" y="287"/>
                      <a:pt x="73" y="299"/>
                      <a:pt x="115" y="299"/>
                    </a:cubicBezTo>
                    <a:cubicBezTo>
                      <a:pt x="254" y="299"/>
                      <a:pt x="330" y="184"/>
                      <a:pt x="330" y="85"/>
                    </a:cubicBezTo>
                    <a:cubicBezTo>
                      <a:pt x="330" y="81"/>
                      <a:pt x="330" y="78"/>
                      <a:pt x="330" y="75"/>
                    </a:cubicBezTo>
                    <a:cubicBezTo>
                      <a:pt x="345" y="64"/>
                      <a:pt x="358" y="51"/>
                      <a:pt x="368" y="36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6" name="Rectangle 32">
              <a:extLst>
                <a:ext uri="{FF2B5EF4-FFF2-40B4-BE49-F238E27FC236}">
                  <a16:creationId xmlns:a16="http://schemas.microsoft.com/office/drawing/2014/main" id="{0449A578-B1F3-6740-82BB-5594B7411583}"/>
                </a:ext>
              </a:extLst>
            </p:cNvPr>
            <p:cNvSpPr/>
            <p:nvPr/>
          </p:nvSpPr>
          <p:spPr>
            <a:xfrm>
              <a:off x="2154200" y="2438971"/>
              <a:ext cx="150200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</a:rPr>
                <a:t>标题一</a:t>
              </a: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endParaRPr>
            </a:p>
          </p:txBody>
        </p:sp>
        <p:grpSp>
          <p:nvGrpSpPr>
            <p:cNvPr id="27" name="Group 47">
              <a:extLst>
                <a:ext uri="{FF2B5EF4-FFF2-40B4-BE49-F238E27FC236}">
                  <a16:creationId xmlns:a16="http://schemas.microsoft.com/office/drawing/2014/main" id="{0FFD10D7-94DB-4543-86CC-6693445E5B71}"/>
                </a:ext>
              </a:extLst>
            </p:cNvPr>
            <p:cNvGrpSpPr/>
            <p:nvPr/>
          </p:nvGrpSpPr>
          <p:grpSpPr>
            <a:xfrm flipH="1">
              <a:off x="1722483" y="3901009"/>
              <a:ext cx="1751437" cy="713299"/>
              <a:chOff x="1818180" y="3915769"/>
              <a:chExt cx="1751437" cy="713299"/>
            </a:xfrm>
          </p:grpSpPr>
          <p:sp>
            <p:nvSpPr>
              <p:cNvPr id="28" name="TextBox 48">
                <a:extLst>
                  <a:ext uri="{FF2B5EF4-FFF2-40B4-BE49-F238E27FC236}">
                    <a16:creationId xmlns:a16="http://schemas.microsoft.com/office/drawing/2014/main" id="{36D3AE53-FA7E-C346-931E-73DE6B337472}"/>
                  </a:ext>
                </a:extLst>
              </p:cNvPr>
              <p:cNvSpPr txBox="1"/>
              <p:nvPr/>
            </p:nvSpPr>
            <p:spPr>
              <a:xfrm>
                <a:off x="2905653" y="3915769"/>
                <a:ext cx="663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90%</a:t>
                </a:r>
              </a:p>
            </p:txBody>
          </p:sp>
          <p:sp>
            <p:nvSpPr>
              <p:cNvPr id="29" name="Rounded Rectangle 49">
                <a:extLst>
                  <a:ext uri="{FF2B5EF4-FFF2-40B4-BE49-F238E27FC236}">
                    <a16:creationId xmlns:a16="http://schemas.microsoft.com/office/drawing/2014/main" id="{6BF53FA4-1F1A-2F48-981A-1E850A59966B}"/>
                  </a:ext>
                </a:extLst>
              </p:cNvPr>
              <p:cNvSpPr/>
              <p:nvPr/>
            </p:nvSpPr>
            <p:spPr>
              <a:xfrm>
                <a:off x="1818180" y="4354747"/>
                <a:ext cx="1751437" cy="27432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950,20k</a:t>
                </a:r>
              </a:p>
            </p:txBody>
          </p:sp>
          <p:sp>
            <p:nvSpPr>
              <p:cNvPr id="30" name="Rounded Rectangle 50">
                <a:extLst>
                  <a:ext uri="{FF2B5EF4-FFF2-40B4-BE49-F238E27FC236}">
                    <a16:creationId xmlns:a16="http://schemas.microsoft.com/office/drawing/2014/main" id="{12B92467-3753-7148-BCFB-1AD7389CC61B}"/>
                  </a:ext>
                </a:extLst>
              </p:cNvPr>
              <p:cNvSpPr/>
              <p:nvPr/>
            </p:nvSpPr>
            <p:spPr>
              <a:xfrm>
                <a:off x="1818180" y="4354748"/>
                <a:ext cx="457200" cy="274320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AE85EB24-B2DC-DA47-ABC6-5AFE1BBA342E}"/>
              </a:ext>
            </a:extLst>
          </p:cNvPr>
          <p:cNvSpPr txBox="1">
            <a:spLocks/>
          </p:cNvSpPr>
          <p:nvPr/>
        </p:nvSpPr>
        <p:spPr>
          <a:xfrm>
            <a:off x="3919551" y="1290667"/>
            <a:ext cx="4352898" cy="64633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0" cap="none" spc="-151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输入您的标题</a:t>
            </a:r>
            <a:endParaRPr kumimoji="0" lang="en-US" sz="3600" b="0" i="0" u="none" strike="noStrike" kern="0" cap="none" spc="-151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</p:txBody>
      </p:sp>
      <p:sp>
        <p:nvSpPr>
          <p:cNvPr id="35" name="Rectangle 68">
            <a:extLst>
              <a:ext uri="{FF2B5EF4-FFF2-40B4-BE49-F238E27FC236}">
                <a16:creationId xmlns:a16="http://schemas.microsoft.com/office/drawing/2014/main" id="{09BC1A4E-AA20-3545-8DED-FBE17EDDD1ED}"/>
              </a:ext>
            </a:extLst>
          </p:cNvPr>
          <p:cNvSpPr/>
          <p:nvPr/>
        </p:nvSpPr>
        <p:spPr>
          <a:xfrm>
            <a:off x="4932935" y="1936998"/>
            <a:ext cx="2361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Insert  Your Great Subtitle Here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D468799-6889-4EF7-8946-1F4BEEBEBDDF}"/>
              </a:ext>
            </a:extLst>
          </p:cNvPr>
          <p:cNvSpPr/>
          <p:nvPr/>
        </p:nvSpPr>
        <p:spPr>
          <a:xfrm>
            <a:off x="3328721" y="2421936"/>
            <a:ext cx="2573454" cy="2573454"/>
          </a:xfrm>
          <a:prstGeom prst="ellipse">
            <a:avLst/>
          </a:prstGeom>
          <a:blipFill>
            <a:blip r:embed="rId3"/>
            <a:stretch>
              <a:fillRect r="-37302" b="2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28FC7CD-9988-47E3-8FEC-45808F9C043A}"/>
              </a:ext>
            </a:extLst>
          </p:cNvPr>
          <p:cNvSpPr/>
          <p:nvPr/>
        </p:nvSpPr>
        <p:spPr>
          <a:xfrm>
            <a:off x="6509651" y="2460218"/>
            <a:ext cx="2573454" cy="2573454"/>
          </a:xfrm>
          <a:prstGeom prst="ellipse">
            <a:avLst/>
          </a:prstGeom>
          <a:blipFill>
            <a:blip r:embed="rId4"/>
            <a:stretch>
              <a:fillRect r="-37302" b="2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1797905-91E1-49EE-A990-C17CB7A0C8ED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39" name="直接连接符 33">
              <a:extLst>
                <a:ext uri="{FF2B5EF4-FFF2-40B4-BE49-F238E27FC236}">
                  <a16:creationId xmlns:a16="http://schemas.microsoft.com/office/drawing/2014/main" id="{5CB0EDB5-1986-4DFE-A9C9-CB5682F7CDC3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4">
              <a:extLst>
                <a:ext uri="{FF2B5EF4-FFF2-40B4-BE49-F238E27FC236}">
                  <a16:creationId xmlns:a16="http://schemas.microsoft.com/office/drawing/2014/main" id="{3B61CFBB-24BB-4983-AFE9-DFCFF5976E73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35">
              <a:extLst>
                <a:ext uri="{FF2B5EF4-FFF2-40B4-BE49-F238E27FC236}">
                  <a16:creationId xmlns:a16="http://schemas.microsoft.com/office/drawing/2014/main" id="{1FE7F80C-D4C1-47F7-A584-D808B898AB16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C47A48DF-479F-4001-AEC0-75734F383DE1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433D8BD-CE12-434D-8AD4-A1E505D4DEE2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A3D7641B-9DEE-4B48-B71F-DA9C5CFA40E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9331A343-33B6-483C-88FD-C14EE99EC303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863375A-55D8-4D79-BDB4-83673EDFFEF9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725005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FE40A297-36C2-40E0-BB49-E08194D353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37" b="19892"/>
          <a:stretch/>
        </p:blipFill>
        <p:spPr>
          <a:xfrm>
            <a:off x="0" y="1770028"/>
            <a:ext cx="12192000" cy="4458452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99D42542-DF61-DA49-9AC9-22D7B17BF25A}"/>
              </a:ext>
            </a:extLst>
          </p:cNvPr>
          <p:cNvSpPr/>
          <p:nvPr/>
        </p:nvSpPr>
        <p:spPr>
          <a:xfrm>
            <a:off x="7785513" y="875873"/>
            <a:ext cx="3930724" cy="31055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63474F9-B964-0944-A3DF-02F8208C88FA}"/>
              </a:ext>
            </a:extLst>
          </p:cNvPr>
          <p:cNvSpPr/>
          <p:nvPr/>
        </p:nvSpPr>
        <p:spPr>
          <a:xfrm>
            <a:off x="7963219" y="2400528"/>
            <a:ext cx="3403281" cy="1444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sz="1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5" name="Freeform 20">
            <a:extLst>
              <a:ext uri="{FF2B5EF4-FFF2-40B4-BE49-F238E27FC236}">
                <a16:creationId xmlns:a16="http://schemas.microsoft.com/office/drawing/2014/main" id="{32673F5A-EDEB-F042-B007-84E89888BA58}"/>
              </a:ext>
            </a:extLst>
          </p:cNvPr>
          <p:cNvSpPr/>
          <p:nvPr/>
        </p:nvSpPr>
        <p:spPr>
          <a:xfrm flipV="1">
            <a:off x="10793090" y="875872"/>
            <a:ext cx="923147" cy="215843"/>
          </a:xfrm>
          <a:custGeom>
            <a:avLst/>
            <a:gdLst>
              <a:gd name="connsiteX0" fmla="*/ 6216694 w 6216694"/>
              <a:gd name="connsiteY0" fmla="*/ 0 h 6858000"/>
              <a:gd name="connsiteX1" fmla="*/ 4121942 w 6216694"/>
              <a:gd name="connsiteY1" fmla="*/ 0 h 6858000"/>
              <a:gd name="connsiteX2" fmla="*/ 2162482 w 6216694"/>
              <a:gd name="connsiteY2" fmla="*/ 0 h 6858000"/>
              <a:gd name="connsiteX3" fmla="*/ 1845641 w 6216694"/>
              <a:gd name="connsiteY3" fmla="*/ 0 h 6858000"/>
              <a:gd name="connsiteX4" fmla="*/ 0 w 6216694"/>
              <a:gd name="connsiteY4" fmla="*/ 6858000 h 6858000"/>
              <a:gd name="connsiteX5" fmla="*/ 2162482 w 6216694"/>
              <a:gd name="connsiteY5" fmla="*/ 6858000 h 6858000"/>
              <a:gd name="connsiteX6" fmla="*/ 2276301 w 6216694"/>
              <a:gd name="connsiteY6" fmla="*/ 6858000 h 6858000"/>
              <a:gd name="connsiteX7" fmla="*/ 6216694 w 6216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94" h="6858000">
                <a:moveTo>
                  <a:pt x="6216694" y="0"/>
                </a:moveTo>
                <a:lnTo>
                  <a:pt x="4121942" y="0"/>
                </a:lnTo>
                <a:lnTo>
                  <a:pt x="2162482" y="0"/>
                </a:lnTo>
                <a:lnTo>
                  <a:pt x="1845641" y="0"/>
                </a:lnTo>
                <a:lnTo>
                  <a:pt x="0" y="6858000"/>
                </a:lnTo>
                <a:lnTo>
                  <a:pt x="2162482" y="6858000"/>
                </a:lnTo>
                <a:lnTo>
                  <a:pt x="2276301" y="6858000"/>
                </a:lnTo>
                <a:lnTo>
                  <a:pt x="6216694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680A85-4A14-2844-8982-6671FD417338}"/>
              </a:ext>
            </a:extLst>
          </p:cNvPr>
          <p:cNvSpPr txBox="1">
            <a:spLocks/>
          </p:cNvSpPr>
          <p:nvPr/>
        </p:nvSpPr>
        <p:spPr>
          <a:xfrm>
            <a:off x="7963219" y="1285705"/>
            <a:ext cx="1613727" cy="1062387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0" cap="none" spc="-15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输入</a:t>
            </a:r>
            <a:endParaRPr kumimoji="0" lang="en-US" altLang="zh-CN" sz="4400" b="0" i="0" u="none" strike="noStrike" kern="0" cap="none" spc="-15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0" cap="none" spc="-15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标题</a:t>
            </a:r>
            <a:endParaRPr kumimoji="0" lang="en-US" sz="4400" b="0" i="0" u="none" strike="noStrike" kern="0" cap="none" spc="-15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</p:txBody>
      </p:sp>
      <p:grpSp>
        <p:nvGrpSpPr>
          <p:cNvPr id="9" name="Group 56">
            <a:extLst>
              <a:ext uri="{FF2B5EF4-FFF2-40B4-BE49-F238E27FC236}">
                <a16:creationId xmlns:a16="http://schemas.microsoft.com/office/drawing/2014/main" id="{4B4BED90-C92D-6942-AD38-B8BBA70A7A3A}"/>
              </a:ext>
            </a:extLst>
          </p:cNvPr>
          <p:cNvGrpSpPr/>
          <p:nvPr/>
        </p:nvGrpSpPr>
        <p:grpSpPr>
          <a:xfrm flipV="1">
            <a:off x="-157006" y="5530489"/>
            <a:ext cx="1956113" cy="827380"/>
            <a:chOff x="-110315" y="-141204"/>
            <a:chExt cx="1656388" cy="700605"/>
          </a:xfrm>
        </p:grpSpPr>
        <p:sp>
          <p:nvSpPr>
            <p:cNvPr id="10" name="Freeform 57">
              <a:extLst>
                <a:ext uri="{FF2B5EF4-FFF2-40B4-BE49-F238E27FC236}">
                  <a16:creationId xmlns:a16="http://schemas.microsoft.com/office/drawing/2014/main" id="{316D1A49-8551-6B4F-BBCE-D2268B9C840A}"/>
                </a:ext>
              </a:extLst>
            </p:cNvPr>
            <p:cNvSpPr/>
            <p:nvPr userDrawn="1"/>
          </p:nvSpPr>
          <p:spPr>
            <a:xfrm rot="17853665" flipV="1">
              <a:off x="456332" y="-591984"/>
              <a:ext cx="638961" cy="1540521"/>
            </a:xfrm>
            <a:custGeom>
              <a:avLst/>
              <a:gdLst>
                <a:gd name="connsiteX0" fmla="*/ 118563 w 638961"/>
                <a:gd name="connsiteY0" fmla="*/ 1540521 h 1540521"/>
                <a:gd name="connsiteX1" fmla="*/ 638961 w 638961"/>
                <a:gd name="connsiteY1" fmla="*/ 543442 h 1540521"/>
                <a:gd name="connsiteX2" fmla="*/ 467238 w 638961"/>
                <a:gd name="connsiteY2" fmla="*/ 0 h 1540521"/>
                <a:gd name="connsiteX3" fmla="*/ 0 w 638961"/>
                <a:gd name="connsiteY3" fmla="*/ 1478640 h 154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961" h="1540521">
                  <a:moveTo>
                    <a:pt x="118563" y="1540521"/>
                  </a:moveTo>
                  <a:lnTo>
                    <a:pt x="638961" y="543442"/>
                  </a:lnTo>
                  <a:lnTo>
                    <a:pt x="467238" y="0"/>
                  </a:lnTo>
                  <a:lnTo>
                    <a:pt x="0" y="14786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58">
              <a:extLst>
                <a:ext uri="{FF2B5EF4-FFF2-40B4-BE49-F238E27FC236}">
                  <a16:creationId xmlns:a16="http://schemas.microsoft.com/office/drawing/2014/main" id="{E65F26D8-A153-0A46-9E18-AE79E9B0CBB6}"/>
                </a:ext>
              </a:extLst>
            </p:cNvPr>
            <p:cNvSpPr/>
            <p:nvPr userDrawn="1"/>
          </p:nvSpPr>
          <p:spPr>
            <a:xfrm rot="15300000" flipH="1" flipV="1">
              <a:off x="176479" y="-413954"/>
              <a:ext cx="686561" cy="1260150"/>
            </a:xfrm>
            <a:custGeom>
              <a:avLst/>
              <a:gdLst>
                <a:gd name="connsiteX0" fmla="*/ 0 w 686561"/>
                <a:gd name="connsiteY0" fmla="*/ 1076187 h 1260150"/>
                <a:gd name="connsiteX1" fmla="*/ 288364 w 686561"/>
                <a:gd name="connsiteY1" fmla="*/ 0 h 1260150"/>
                <a:gd name="connsiteX2" fmla="*/ 686561 w 686561"/>
                <a:gd name="connsiteY2" fmla="*/ 1260150 h 126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6561" h="1260150">
                  <a:moveTo>
                    <a:pt x="0" y="1076187"/>
                  </a:moveTo>
                  <a:lnTo>
                    <a:pt x="288364" y="0"/>
                  </a:lnTo>
                  <a:lnTo>
                    <a:pt x="686561" y="1260150"/>
                  </a:lnTo>
                  <a:close/>
                </a:path>
              </a:pathLst>
            </a:custGeom>
            <a:solidFill>
              <a:schemeClr val="accent1">
                <a:lumMod val="50000"/>
                <a:alpha val="64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0A97D36-B7BB-41A5-8672-44B0343D4622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13" name="直接连接符 33">
              <a:extLst>
                <a:ext uri="{FF2B5EF4-FFF2-40B4-BE49-F238E27FC236}">
                  <a16:creationId xmlns:a16="http://schemas.microsoft.com/office/drawing/2014/main" id="{4B22EBFB-6B99-40EB-BBC9-337AFFFBA4CF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4">
              <a:extLst>
                <a:ext uri="{FF2B5EF4-FFF2-40B4-BE49-F238E27FC236}">
                  <a16:creationId xmlns:a16="http://schemas.microsoft.com/office/drawing/2014/main" id="{5A88C504-44D2-4106-A60E-9F684B1384B9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5">
              <a:extLst>
                <a:ext uri="{FF2B5EF4-FFF2-40B4-BE49-F238E27FC236}">
                  <a16:creationId xmlns:a16="http://schemas.microsoft.com/office/drawing/2014/main" id="{755C6380-B9D8-4BCF-BAE6-2D029654F26E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5A931D75-BA7F-4DEF-BA16-59B51F95D462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44D6115-40AB-48CA-B33D-A8698B6C1B08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B08D386-7027-49C1-BEDE-B30A5AC2239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5C4D128-6C37-4873-B0E2-4721066CD9EE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8EF2119-151B-4A65-9620-9C9082A29C80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63493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FEA8D91F-31A5-4832-B6DF-DEC459CCC1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61" b="31982"/>
          <a:stretch/>
        </p:blipFill>
        <p:spPr>
          <a:xfrm>
            <a:off x="436783" y="1808541"/>
            <a:ext cx="10958213" cy="3788403"/>
          </a:xfrm>
          <a:prstGeom prst="rect">
            <a:avLst/>
          </a:prstGeom>
        </p:spPr>
      </p:pic>
      <p:sp>
        <p:nvSpPr>
          <p:cNvPr id="3" name="Rectangle 18">
            <a:extLst>
              <a:ext uri="{FF2B5EF4-FFF2-40B4-BE49-F238E27FC236}">
                <a16:creationId xmlns:a16="http://schemas.microsoft.com/office/drawing/2014/main" id="{55B26B27-036A-894B-8B47-9F7BDB5D5859}"/>
              </a:ext>
            </a:extLst>
          </p:cNvPr>
          <p:cNvSpPr/>
          <p:nvPr/>
        </p:nvSpPr>
        <p:spPr>
          <a:xfrm>
            <a:off x="563622" y="1938732"/>
            <a:ext cx="11186186" cy="3788403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tx1">
                  <a:lumMod val="85000"/>
                  <a:lumOff val="15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3AE171A-4077-CD46-A408-53B1E7853787}"/>
              </a:ext>
            </a:extLst>
          </p:cNvPr>
          <p:cNvSpPr/>
          <p:nvPr/>
        </p:nvSpPr>
        <p:spPr>
          <a:xfrm>
            <a:off x="4872969" y="1559505"/>
            <a:ext cx="24460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Insert  Your Great Subtitle Here</a:t>
            </a: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733B39C2-0249-3B46-9312-016C938786C9}"/>
              </a:ext>
            </a:extLst>
          </p:cNvPr>
          <p:cNvSpPr txBox="1">
            <a:spLocks/>
          </p:cNvSpPr>
          <p:nvPr/>
        </p:nvSpPr>
        <p:spPr>
          <a:xfrm>
            <a:off x="8116459" y="2715134"/>
            <a:ext cx="3133538" cy="25336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艰苦创业</a:t>
            </a:r>
            <a:endParaRPr kumimoji="0" lang="en-US" altLang="zh-CN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开拓创新</a:t>
            </a:r>
            <a:endParaRPr kumimoji="0" lang="en-US" altLang="zh-CN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争创一流</a:t>
            </a:r>
            <a:endParaRPr kumimoji="0" lang="en-US" sz="3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7897D6B1-1218-2C4B-BC43-7AACBCFB8279}"/>
              </a:ext>
            </a:extLst>
          </p:cNvPr>
          <p:cNvSpPr txBox="1"/>
          <p:nvPr/>
        </p:nvSpPr>
        <p:spPr>
          <a:xfrm>
            <a:off x="1595681" y="2345802"/>
            <a:ext cx="3791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Winter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</a:rPr>
              <a:t>coming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</a:endParaRPr>
          </a:p>
        </p:txBody>
      </p:sp>
      <p:sp>
        <p:nvSpPr>
          <p:cNvPr id="7" name="TextBox 57">
            <a:extLst>
              <a:ext uri="{FF2B5EF4-FFF2-40B4-BE49-F238E27FC236}">
                <a16:creationId xmlns:a16="http://schemas.microsoft.com/office/drawing/2014/main" id="{33F65400-F28B-0948-BA12-82B38892F891}"/>
              </a:ext>
            </a:extLst>
          </p:cNvPr>
          <p:cNvSpPr txBox="1"/>
          <p:nvPr/>
        </p:nvSpPr>
        <p:spPr>
          <a:xfrm>
            <a:off x="1595681" y="2741411"/>
            <a:ext cx="2677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InspiraSign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Straight Connector 60">
            <a:extLst>
              <a:ext uri="{FF2B5EF4-FFF2-40B4-BE49-F238E27FC236}">
                <a16:creationId xmlns:a16="http://schemas.microsoft.com/office/drawing/2014/main" id="{A668E020-DAC6-E84A-9E08-A696072B031C}"/>
              </a:ext>
            </a:extLst>
          </p:cNvPr>
          <p:cNvCxnSpPr/>
          <p:nvPr/>
        </p:nvCxnSpPr>
        <p:spPr>
          <a:xfrm flipH="1">
            <a:off x="1646481" y="3131964"/>
            <a:ext cx="33276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2">
            <a:extLst>
              <a:ext uri="{FF2B5EF4-FFF2-40B4-BE49-F238E27FC236}">
                <a16:creationId xmlns:a16="http://schemas.microsoft.com/office/drawing/2014/main" id="{EFAF7C1C-25D3-6A48-9E1A-602AA545AC1F}"/>
              </a:ext>
            </a:extLst>
          </p:cNvPr>
          <p:cNvGrpSpPr/>
          <p:nvPr/>
        </p:nvGrpSpPr>
        <p:grpSpPr>
          <a:xfrm>
            <a:off x="1068108" y="2501374"/>
            <a:ext cx="329843" cy="388918"/>
            <a:chOff x="4630078" y="4485857"/>
            <a:chExt cx="299857" cy="353562"/>
          </a:xfrm>
          <a:solidFill>
            <a:schemeClr val="bg1"/>
          </a:solidFill>
        </p:grpSpPr>
        <p:sp>
          <p:nvSpPr>
            <p:cNvPr id="10" name="Freeform 613">
              <a:extLst>
                <a:ext uri="{FF2B5EF4-FFF2-40B4-BE49-F238E27FC236}">
                  <a16:creationId xmlns:a16="http://schemas.microsoft.com/office/drawing/2014/main" id="{E8D1FC80-5BE6-DB4C-9469-58B12DA3D0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578610" y="4537325"/>
              <a:ext cx="353562" cy="250626"/>
            </a:xfrm>
            <a:custGeom>
              <a:avLst/>
              <a:gdLst>
                <a:gd name="T0" fmla="*/ 157 w 157"/>
                <a:gd name="T1" fmla="*/ 27 h 113"/>
                <a:gd name="T2" fmla="*/ 157 w 157"/>
                <a:gd name="T3" fmla="*/ 109 h 113"/>
                <a:gd name="T4" fmla="*/ 157 w 157"/>
                <a:gd name="T5" fmla="*/ 109 h 113"/>
                <a:gd name="T6" fmla="*/ 156 w 157"/>
                <a:gd name="T7" fmla="*/ 111 h 113"/>
                <a:gd name="T8" fmla="*/ 153 w 157"/>
                <a:gd name="T9" fmla="*/ 113 h 113"/>
                <a:gd name="T10" fmla="*/ 4 w 157"/>
                <a:gd name="T11" fmla="*/ 113 h 113"/>
                <a:gd name="T12" fmla="*/ 4 w 157"/>
                <a:gd name="T13" fmla="*/ 113 h 113"/>
                <a:gd name="T14" fmla="*/ 1 w 157"/>
                <a:gd name="T15" fmla="*/ 111 h 113"/>
                <a:gd name="T16" fmla="*/ 0 w 157"/>
                <a:gd name="T17" fmla="*/ 109 h 113"/>
                <a:gd name="T18" fmla="*/ 0 w 157"/>
                <a:gd name="T19" fmla="*/ 4 h 113"/>
                <a:gd name="T20" fmla="*/ 0 w 157"/>
                <a:gd name="T21" fmla="*/ 4 h 113"/>
                <a:gd name="T22" fmla="*/ 1 w 157"/>
                <a:gd name="T23" fmla="*/ 2 h 113"/>
                <a:gd name="T24" fmla="*/ 4 w 157"/>
                <a:gd name="T25" fmla="*/ 0 h 113"/>
                <a:gd name="T26" fmla="*/ 34 w 157"/>
                <a:gd name="T27" fmla="*/ 0 h 113"/>
                <a:gd name="T28" fmla="*/ 34 w 157"/>
                <a:gd name="T29" fmla="*/ 0 h 113"/>
                <a:gd name="T30" fmla="*/ 37 w 157"/>
                <a:gd name="T31" fmla="*/ 2 h 113"/>
                <a:gd name="T32" fmla="*/ 38 w 157"/>
                <a:gd name="T33" fmla="*/ 4 h 113"/>
                <a:gd name="T34" fmla="*/ 38 w 157"/>
                <a:gd name="T35" fmla="*/ 4 h 113"/>
                <a:gd name="T36" fmla="*/ 37 w 157"/>
                <a:gd name="T37" fmla="*/ 7 h 113"/>
                <a:gd name="T38" fmla="*/ 34 w 157"/>
                <a:gd name="T39" fmla="*/ 8 h 113"/>
                <a:gd name="T40" fmla="*/ 8 w 157"/>
                <a:gd name="T41" fmla="*/ 8 h 113"/>
                <a:gd name="T42" fmla="*/ 8 w 157"/>
                <a:gd name="T43" fmla="*/ 105 h 113"/>
                <a:gd name="T44" fmla="*/ 149 w 157"/>
                <a:gd name="T45" fmla="*/ 105 h 113"/>
                <a:gd name="T46" fmla="*/ 149 w 157"/>
                <a:gd name="T47" fmla="*/ 27 h 113"/>
                <a:gd name="T48" fmla="*/ 149 w 157"/>
                <a:gd name="T49" fmla="*/ 27 h 113"/>
                <a:gd name="T50" fmla="*/ 148 w 157"/>
                <a:gd name="T51" fmla="*/ 19 h 113"/>
                <a:gd name="T52" fmla="*/ 144 w 157"/>
                <a:gd name="T53" fmla="*/ 14 h 113"/>
                <a:gd name="T54" fmla="*/ 139 w 157"/>
                <a:gd name="T55" fmla="*/ 10 h 113"/>
                <a:gd name="T56" fmla="*/ 131 w 157"/>
                <a:gd name="T57" fmla="*/ 8 h 113"/>
                <a:gd name="T58" fmla="*/ 109 w 157"/>
                <a:gd name="T59" fmla="*/ 8 h 113"/>
                <a:gd name="T60" fmla="*/ 109 w 157"/>
                <a:gd name="T61" fmla="*/ 8 h 113"/>
                <a:gd name="T62" fmla="*/ 107 w 157"/>
                <a:gd name="T63" fmla="*/ 7 h 113"/>
                <a:gd name="T64" fmla="*/ 105 w 157"/>
                <a:gd name="T65" fmla="*/ 4 h 113"/>
                <a:gd name="T66" fmla="*/ 105 w 157"/>
                <a:gd name="T67" fmla="*/ 4 h 113"/>
                <a:gd name="T68" fmla="*/ 107 w 157"/>
                <a:gd name="T69" fmla="*/ 2 h 113"/>
                <a:gd name="T70" fmla="*/ 109 w 157"/>
                <a:gd name="T71" fmla="*/ 0 h 113"/>
                <a:gd name="T72" fmla="*/ 131 w 157"/>
                <a:gd name="T73" fmla="*/ 0 h 113"/>
                <a:gd name="T74" fmla="*/ 131 w 157"/>
                <a:gd name="T75" fmla="*/ 0 h 113"/>
                <a:gd name="T76" fmla="*/ 136 w 157"/>
                <a:gd name="T77" fmla="*/ 0 h 113"/>
                <a:gd name="T78" fmla="*/ 141 w 157"/>
                <a:gd name="T79" fmla="*/ 3 h 113"/>
                <a:gd name="T80" fmla="*/ 145 w 157"/>
                <a:gd name="T81" fmla="*/ 4 h 113"/>
                <a:gd name="T82" fmla="*/ 149 w 157"/>
                <a:gd name="T83" fmla="*/ 8 h 113"/>
                <a:gd name="T84" fmla="*/ 153 w 157"/>
                <a:gd name="T85" fmla="*/ 13 h 113"/>
                <a:gd name="T86" fmla="*/ 155 w 157"/>
                <a:gd name="T87" fmla="*/ 17 h 113"/>
                <a:gd name="T88" fmla="*/ 156 w 157"/>
                <a:gd name="T89" fmla="*/ 22 h 113"/>
                <a:gd name="T90" fmla="*/ 157 w 157"/>
                <a:gd name="T91" fmla="*/ 27 h 113"/>
                <a:gd name="T92" fmla="*/ 157 w 157"/>
                <a:gd name="T93" fmla="*/ 2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7" h="113">
                  <a:moveTo>
                    <a:pt x="157" y="27"/>
                  </a:moveTo>
                  <a:lnTo>
                    <a:pt x="157" y="109"/>
                  </a:lnTo>
                  <a:lnTo>
                    <a:pt x="157" y="109"/>
                  </a:lnTo>
                  <a:lnTo>
                    <a:pt x="156" y="111"/>
                  </a:lnTo>
                  <a:lnTo>
                    <a:pt x="153" y="113"/>
                  </a:lnTo>
                  <a:lnTo>
                    <a:pt x="4" y="113"/>
                  </a:lnTo>
                  <a:lnTo>
                    <a:pt x="4" y="113"/>
                  </a:lnTo>
                  <a:lnTo>
                    <a:pt x="1" y="111"/>
                  </a:lnTo>
                  <a:lnTo>
                    <a:pt x="0" y="109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7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7" y="7"/>
                  </a:lnTo>
                  <a:lnTo>
                    <a:pt x="34" y="8"/>
                  </a:lnTo>
                  <a:lnTo>
                    <a:pt x="8" y="8"/>
                  </a:lnTo>
                  <a:lnTo>
                    <a:pt x="8" y="105"/>
                  </a:lnTo>
                  <a:lnTo>
                    <a:pt x="149" y="105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8" y="19"/>
                  </a:lnTo>
                  <a:lnTo>
                    <a:pt x="144" y="14"/>
                  </a:lnTo>
                  <a:lnTo>
                    <a:pt x="139" y="10"/>
                  </a:lnTo>
                  <a:lnTo>
                    <a:pt x="131" y="8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7" y="7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7" y="2"/>
                  </a:lnTo>
                  <a:lnTo>
                    <a:pt x="109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6" y="0"/>
                  </a:lnTo>
                  <a:lnTo>
                    <a:pt x="141" y="3"/>
                  </a:lnTo>
                  <a:lnTo>
                    <a:pt x="145" y="4"/>
                  </a:lnTo>
                  <a:lnTo>
                    <a:pt x="149" y="8"/>
                  </a:lnTo>
                  <a:lnTo>
                    <a:pt x="153" y="13"/>
                  </a:lnTo>
                  <a:lnTo>
                    <a:pt x="155" y="17"/>
                  </a:lnTo>
                  <a:lnTo>
                    <a:pt x="156" y="22"/>
                  </a:lnTo>
                  <a:lnTo>
                    <a:pt x="157" y="27"/>
                  </a:lnTo>
                  <a:lnTo>
                    <a:pt x="15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614">
              <a:extLst>
                <a:ext uri="{FF2B5EF4-FFF2-40B4-BE49-F238E27FC236}">
                  <a16:creationId xmlns:a16="http://schemas.microsoft.com/office/drawing/2014/main" id="{5BEB2895-C8F0-AD44-9770-D5715380CD42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4741965" y="4588793"/>
              <a:ext cx="187970" cy="187970"/>
            </a:xfrm>
            <a:custGeom>
              <a:avLst/>
              <a:gdLst>
                <a:gd name="T0" fmla="*/ 83 w 83"/>
                <a:gd name="T1" fmla="*/ 60 h 84"/>
                <a:gd name="T2" fmla="*/ 83 w 83"/>
                <a:gd name="T3" fmla="*/ 60 h 84"/>
                <a:gd name="T4" fmla="*/ 83 w 83"/>
                <a:gd name="T5" fmla="*/ 60 h 84"/>
                <a:gd name="T6" fmla="*/ 82 w 83"/>
                <a:gd name="T7" fmla="*/ 63 h 84"/>
                <a:gd name="T8" fmla="*/ 62 w 83"/>
                <a:gd name="T9" fmla="*/ 83 h 84"/>
                <a:gd name="T10" fmla="*/ 62 w 83"/>
                <a:gd name="T11" fmla="*/ 83 h 84"/>
                <a:gd name="T12" fmla="*/ 59 w 83"/>
                <a:gd name="T13" fmla="*/ 84 h 84"/>
                <a:gd name="T14" fmla="*/ 57 w 83"/>
                <a:gd name="T15" fmla="*/ 83 h 84"/>
                <a:gd name="T16" fmla="*/ 2 w 83"/>
                <a:gd name="T17" fmla="*/ 27 h 84"/>
                <a:gd name="T18" fmla="*/ 2 w 83"/>
                <a:gd name="T19" fmla="*/ 27 h 84"/>
                <a:gd name="T20" fmla="*/ 0 w 83"/>
                <a:gd name="T21" fmla="*/ 24 h 84"/>
                <a:gd name="T22" fmla="*/ 2 w 83"/>
                <a:gd name="T23" fmla="*/ 21 h 84"/>
                <a:gd name="T24" fmla="*/ 22 w 83"/>
                <a:gd name="T25" fmla="*/ 1 h 84"/>
                <a:gd name="T26" fmla="*/ 22 w 83"/>
                <a:gd name="T27" fmla="*/ 1 h 84"/>
                <a:gd name="T28" fmla="*/ 25 w 83"/>
                <a:gd name="T29" fmla="*/ 0 h 84"/>
                <a:gd name="T30" fmla="*/ 25 w 83"/>
                <a:gd name="T31" fmla="*/ 0 h 84"/>
                <a:gd name="T32" fmla="*/ 27 w 83"/>
                <a:gd name="T33" fmla="*/ 1 h 84"/>
                <a:gd name="T34" fmla="*/ 82 w 83"/>
                <a:gd name="T35" fmla="*/ 58 h 84"/>
                <a:gd name="T36" fmla="*/ 82 w 83"/>
                <a:gd name="T37" fmla="*/ 58 h 84"/>
                <a:gd name="T38" fmla="*/ 83 w 83"/>
                <a:gd name="T39" fmla="*/ 60 h 84"/>
                <a:gd name="T40" fmla="*/ 83 w 83"/>
                <a:gd name="T41" fmla="*/ 60 h 84"/>
                <a:gd name="T42" fmla="*/ 59 w 83"/>
                <a:gd name="T43" fmla="*/ 75 h 84"/>
                <a:gd name="T44" fmla="*/ 75 w 83"/>
                <a:gd name="T45" fmla="*/ 60 h 84"/>
                <a:gd name="T46" fmla="*/ 25 w 83"/>
                <a:gd name="T47" fmla="*/ 9 h 84"/>
                <a:gd name="T48" fmla="*/ 8 w 83"/>
                <a:gd name="T49" fmla="*/ 24 h 84"/>
                <a:gd name="T50" fmla="*/ 59 w 83"/>
                <a:gd name="T51" fmla="*/ 7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3" h="84">
                  <a:moveTo>
                    <a:pt x="83" y="60"/>
                  </a:moveTo>
                  <a:lnTo>
                    <a:pt x="83" y="60"/>
                  </a:lnTo>
                  <a:lnTo>
                    <a:pt x="83" y="60"/>
                  </a:lnTo>
                  <a:lnTo>
                    <a:pt x="82" y="63"/>
                  </a:lnTo>
                  <a:lnTo>
                    <a:pt x="62" y="83"/>
                  </a:lnTo>
                  <a:lnTo>
                    <a:pt x="62" y="83"/>
                  </a:lnTo>
                  <a:lnTo>
                    <a:pt x="59" y="84"/>
                  </a:lnTo>
                  <a:lnTo>
                    <a:pt x="57" y="8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7" y="1"/>
                  </a:lnTo>
                  <a:lnTo>
                    <a:pt x="82" y="58"/>
                  </a:lnTo>
                  <a:lnTo>
                    <a:pt x="82" y="58"/>
                  </a:lnTo>
                  <a:lnTo>
                    <a:pt x="83" y="60"/>
                  </a:lnTo>
                  <a:lnTo>
                    <a:pt x="83" y="60"/>
                  </a:lnTo>
                  <a:close/>
                  <a:moveTo>
                    <a:pt x="59" y="75"/>
                  </a:moveTo>
                  <a:lnTo>
                    <a:pt x="75" y="60"/>
                  </a:lnTo>
                  <a:lnTo>
                    <a:pt x="25" y="9"/>
                  </a:lnTo>
                  <a:lnTo>
                    <a:pt x="8" y="24"/>
                  </a:lnTo>
                  <a:lnTo>
                    <a:pt x="59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615">
              <a:extLst>
                <a:ext uri="{FF2B5EF4-FFF2-40B4-BE49-F238E27FC236}">
                  <a16:creationId xmlns:a16="http://schemas.microsoft.com/office/drawing/2014/main" id="{12D6F8B4-4D8C-DF43-B632-1D1B7D8BA28C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4730776" y="4711868"/>
              <a:ext cx="71607" cy="76083"/>
            </a:xfrm>
            <a:custGeom>
              <a:avLst/>
              <a:gdLst>
                <a:gd name="T0" fmla="*/ 32 w 32"/>
                <a:gd name="T1" fmla="*/ 30 h 34"/>
                <a:gd name="T2" fmla="*/ 32 w 32"/>
                <a:gd name="T3" fmla="*/ 30 h 34"/>
                <a:gd name="T4" fmla="*/ 30 w 32"/>
                <a:gd name="T5" fmla="*/ 32 h 34"/>
                <a:gd name="T6" fmla="*/ 30 w 32"/>
                <a:gd name="T7" fmla="*/ 32 h 34"/>
                <a:gd name="T8" fmla="*/ 29 w 32"/>
                <a:gd name="T9" fmla="*/ 34 h 34"/>
                <a:gd name="T10" fmla="*/ 28 w 32"/>
                <a:gd name="T11" fmla="*/ 34 h 34"/>
                <a:gd name="T12" fmla="*/ 2 w 32"/>
                <a:gd name="T13" fmla="*/ 28 h 34"/>
                <a:gd name="T14" fmla="*/ 2 w 32"/>
                <a:gd name="T15" fmla="*/ 28 h 34"/>
                <a:gd name="T16" fmla="*/ 0 w 32"/>
                <a:gd name="T17" fmla="*/ 27 h 34"/>
                <a:gd name="T18" fmla="*/ 0 w 32"/>
                <a:gd name="T19" fmla="*/ 26 h 34"/>
                <a:gd name="T20" fmla="*/ 0 w 32"/>
                <a:gd name="T21" fmla="*/ 26 h 34"/>
                <a:gd name="T22" fmla="*/ 0 w 32"/>
                <a:gd name="T23" fmla="*/ 23 h 34"/>
                <a:gd name="T24" fmla="*/ 0 w 32"/>
                <a:gd name="T25" fmla="*/ 22 h 34"/>
                <a:gd name="T26" fmla="*/ 20 w 32"/>
                <a:gd name="T27" fmla="*/ 2 h 34"/>
                <a:gd name="T28" fmla="*/ 20 w 32"/>
                <a:gd name="T29" fmla="*/ 2 h 34"/>
                <a:gd name="T30" fmla="*/ 22 w 32"/>
                <a:gd name="T31" fmla="*/ 0 h 34"/>
                <a:gd name="T32" fmla="*/ 24 w 32"/>
                <a:gd name="T33" fmla="*/ 0 h 34"/>
                <a:gd name="T34" fmla="*/ 24 w 32"/>
                <a:gd name="T35" fmla="*/ 0 h 34"/>
                <a:gd name="T36" fmla="*/ 26 w 32"/>
                <a:gd name="T37" fmla="*/ 2 h 34"/>
                <a:gd name="T38" fmla="*/ 26 w 32"/>
                <a:gd name="T39" fmla="*/ 3 h 34"/>
                <a:gd name="T40" fmla="*/ 32 w 32"/>
                <a:gd name="T41" fmla="*/ 28 h 34"/>
                <a:gd name="T42" fmla="*/ 32 w 32"/>
                <a:gd name="T43" fmla="*/ 30 h 34"/>
                <a:gd name="T44" fmla="*/ 10 w 32"/>
                <a:gd name="T45" fmla="*/ 22 h 34"/>
                <a:gd name="T46" fmla="*/ 24 w 32"/>
                <a:gd name="T47" fmla="*/ 24 h 34"/>
                <a:gd name="T48" fmla="*/ 21 w 32"/>
                <a:gd name="T49" fmla="*/ 12 h 34"/>
                <a:gd name="T50" fmla="*/ 10 w 32"/>
                <a:gd name="T51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4">
                  <a:moveTo>
                    <a:pt x="32" y="30"/>
                  </a:moveTo>
                  <a:lnTo>
                    <a:pt x="32" y="30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32" y="28"/>
                  </a:lnTo>
                  <a:lnTo>
                    <a:pt x="32" y="30"/>
                  </a:lnTo>
                  <a:close/>
                  <a:moveTo>
                    <a:pt x="10" y="22"/>
                  </a:moveTo>
                  <a:lnTo>
                    <a:pt x="24" y="24"/>
                  </a:lnTo>
                  <a:lnTo>
                    <a:pt x="21" y="12"/>
                  </a:lnTo>
                  <a:lnTo>
                    <a:pt x="1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616">
              <a:extLst>
                <a:ext uri="{FF2B5EF4-FFF2-40B4-BE49-F238E27FC236}">
                  <a16:creationId xmlns:a16="http://schemas.microsoft.com/office/drawing/2014/main" id="{68921BDA-A09F-A74C-9E5A-66D984D484A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844901" y="4611170"/>
              <a:ext cx="62657" cy="62657"/>
            </a:xfrm>
            <a:custGeom>
              <a:avLst/>
              <a:gdLst>
                <a:gd name="T0" fmla="*/ 28 w 28"/>
                <a:gd name="T1" fmla="*/ 4 h 28"/>
                <a:gd name="T2" fmla="*/ 28 w 28"/>
                <a:gd name="T3" fmla="*/ 4 h 28"/>
                <a:gd name="T4" fmla="*/ 27 w 28"/>
                <a:gd name="T5" fmla="*/ 6 h 28"/>
                <a:gd name="T6" fmla="*/ 6 w 28"/>
                <a:gd name="T7" fmla="*/ 27 h 28"/>
                <a:gd name="T8" fmla="*/ 6 w 28"/>
                <a:gd name="T9" fmla="*/ 27 h 28"/>
                <a:gd name="T10" fmla="*/ 4 w 28"/>
                <a:gd name="T11" fmla="*/ 28 h 28"/>
                <a:gd name="T12" fmla="*/ 1 w 28"/>
                <a:gd name="T13" fmla="*/ 27 h 28"/>
                <a:gd name="T14" fmla="*/ 1 w 28"/>
                <a:gd name="T15" fmla="*/ 27 h 28"/>
                <a:gd name="T16" fmla="*/ 0 w 28"/>
                <a:gd name="T17" fmla="*/ 24 h 28"/>
                <a:gd name="T18" fmla="*/ 1 w 28"/>
                <a:gd name="T19" fmla="*/ 21 h 28"/>
                <a:gd name="T20" fmla="*/ 21 w 28"/>
                <a:gd name="T21" fmla="*/ 1 h 28"/>
                <a:gd name="T22" fmla="*/ 21 w 28"/>
                <a:gd name="T23" fmla="*/ 1 h 28"/>
                <a:gd name="T24" fmla="*/ 24 w 28"/>
                <a:gd name="T25" fmla="*/ 0 h 28"/>
                <a:gd name="T26" fmla="*/ 27 w 28"/>
                <a:gd name="T27" fmla="*/ 1 h 28"/>
                <a:gd name="T28" fmla="*/ 27 w 28"/>
                <a:gd name="T29" fmla="*/ 1 h 28"/>
                <a:gd name="T30" fmla="*/ 28 w 28"/>
                <a:gd name="T31" fmla="*/ 4 h 28"/>
                <a:gd name="T32" fmla="*/ 28 w 28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8">
                  <a:moveTo>
                    <a:pt x="28" y="4"/>
                  </a:moveTo>
                  <a:lnTo>
                    <a:pt x="28" y="4"/>
                  </a:lnTo>
                  <a:lnTo>
                    <a:pt x="27" y="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617">
              <a:extLst>
                <a:ext uri="{FF2B5EF4-FFF2-40B4-BE49-F238E27FC236}">
                  <a16:creationId xmlns:a16="http://schemas.microsoft.com/office/drawing/2014/main" id="{D190AC00-80D6-8F4E-80D5-0D276C887E4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746440" y="4485857"/>
              <a:ext cx="17902" cy="152166"/>
            </a:xfrm>
            <a:custGeom>
              <a:avLst/>
              <a:gdLst>
                <a:gd name="T0" fmla="*/ 7 w 7"/>
                <a:gd name="T1" fmla="*/ 4 h 67"/>
                <a:gd name="T2" fmla="*/ 7 w 7"/>
                <a:gd name="T3" fmla="*/ 63 h 67"/>
                <a:gd name="T4" fmla="*/ 7 w 7"/>
                <a:gd name="T5" fmla="*/ 63 h 67"/>
                <a:gd name="T6" fmla="*/ 6 w 7"/>
                <a:gd name="T7" fmla="*/ 66 h 67"/>
                <a:gd name="T8" fmla="*/ 4 w 7"/>
                <a:gd name="T9" fmla="*/ 67 h 67"/>
                <a:gd name="T10" fmla="*/ 4 w 7"/>
                <a:gd name="T11" fmla="*/ 67 h 67"/>
                <a:gd name="T12" fmla="*/ 2 w 7"/>
                <a:gd name="T13" fmla="*/ 66 h 67"/>
                <a:gd name="T14" fmla="*/ 0 w 7"/>
                <a:gd name="T15" fmla="*/ 63 h 67"/>
                <a:gd name="T16" fmla="*/ 0 w 7"/>
                <a:gd name="T17" fmla="*/ 4 h 67"/>
                <a:gd name="T18" fmla="*/ 0 w 7"/>
                <a:gd name="T19" fmla="*/ 4 h 67"/>
                <a:gd name="T20" fmla="*/ 2 w 7"/>
                <a:gd name="T21" fmla="*/ 2 h 67"/>
                <a:gd name="T22" fmla="*/ 4 w 7"/>
                <a:gd name="T23" fmla="*/ 0 h 67"/>
                <a:gd name="T24" fmla="*/ 4 w 7"/>
                <a:gd name="T25" fmla="*/ 0 h 67"/>
                <a:gd name="T26" fmla="*/ 6 w 7"/>
                <a:gd name="T27" fmla="*/ 2 h 67"/>
                <a:gd name="T28" fmla="*/ 7 w 7"/>
                <a:gd name="T29" fmla="*/ 4 h 67"/>
                <a:gd name="T30" fmla="*/ 7 w 7"/>
                <a:gd name="T31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67">
                  <a:moveTo>
                    <a:pt x="7" y="4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2" y="66"/>
                  </a:lnTo>
                  <a:lnTo>
                    <a:pt x="0" y="63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618">
              <a:extLst>
                <a:ext uri="{FF2B5EF4-FFF2-40B4-BE49-F238E27FC236}">
                  <a16:creationId xmlns:a16="http://schemas.microsoft.com/office/drawing/2014/main" id="{B44F4A36-A86D-5745-9CA8-ABD03F68576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741965" y="4526137"/>
              <a:ext cx="13426" cy="138739"/>
            </a:xfrm>
            <a:custGeom>
              <a:avLst/>
              <a:gdLst>
                <a:gd name="T0" fmla="*/ 7 w 7"/>
                <a:gd name="T1" fmla="*/ 4 h 60"/>
                <a:gd name="T2" fmla="*/ 7 w 7"/>
                <a:gd name="T3" fmla="*/ 56 h 60"/>
                <a:gd name="T4" fmla="*/ 7 w 7"/>
                <a:gd name="T5" fmla="*/ 56 h 60"/>
                <a:gd name="T6" fmla="*/ 7 w 7"/>
                <a:gd name="T7" fmla="*/ 59 h 60"/>
                <a:gd name="T8" fmla="*/ 4 w 7"/>
                <a:gd name="T9" fmla="*/ 60 h 60"/>
                <a:gd name="T10" fmla="*/ 4 w 7"/>
                <a:gd name="T11" fmla="*/ 60 h 60"/>
                <a:gd name="T12" fmla="*/ 1 w 7"/>
                <a:gd name="T13" fmla="*/ 59 h 60"/>
                <a:gd name="T14" fmla="*/ 0 w 7"/>
                <a:gd name="T15" fmla="*/ 56 h 60"/>
                <a:gd name="T16" fmla="*/ 0 w 7"/>
                <a:gd name="T17" fmla="*/ 4 h 60"/>
                <a:gd name="T18" fmla="*/ 0 w 7"/>
                <a:gd name="T19" fmla="*/ 4 h 60"/>
                <a:gd name="T20" fmla="*/ 1 w 7"/>
                <a:gd name="T21" fmla="*/ 1 h 60"/>
                <a:gd name="T22" fmla="*/ 4 w 7"/>
                <a:gd name="T23" fmla="*/ 0 h 60"/>
                <a:gd name="T24" fmla="*/ 4 w 7"/>
                <a:gd name="T25" fmla="*/ 0 h 60"/>
                <a:gd name="T26" fmla="*/ 7 w 7"/>
                <a:gd name="T27" fmla="*/ 1 h 60"/>
                <a:gd name="T28" fmla="*/ 7 w 7"/>
                <a:gd name="T29" fmla="*/ 4 h 60"/>
                <a:gd name="T30" fmla="*/ 7 w 7"/>
                <a:gd name="T31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60">
                  <a:moveTo>
                    <a:pt x="7" y="4"/>
                  </a:moveTo>
                  <a:lnTo>
                    <a:pt x="7" y="56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619">
              <a:extLst>
                <a:ext uri="{FF2B5EF4-FFF2-40B4-BE49-F238E27FC236}">
                  <a16:creationId xmlns:a16="http://schemas.microsoft.com/office/drawing/2014/main" id="{4A1FFB9C-AB23-E241-9629-6CFC60039E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730776" y="4568653"/>
              <a:ext cx="17902" cy="120838"/>
            </a:xfrm>
            <a:custGeom>
              <a:avLst/>
              <a:gdLst>
                <a:gd name="T0" fmla="*/ 8 w 8"/>
                <a:gd name="T1" fmla="*/ 4 h 52"/>
                <a:gd name="T2" fmla="*/ 8 w 8"/>
                <a:gd name="T3" fmla="*/ 48 h 52"/>
                <a:gd name="T4" fmla="*/ 8 w 8"/>
                <a:gd name="T5" fmla="*/ 48 h 52"/>
                <a:gd name="T6" fmla="*/ 6 w 8"/>
                <a:gd name="T7" fmla="*/ 51 h 52"/>
                <a:gd name="T8" fmla="*/ 4 w 8"/>
                <a:gd name="T9" fmla="*/ 52 h 52"/>
                <a:gd name="T10" fmla="*/ 4 w 8"/>
                <a:gd name="T11" fmla="*/ 52 h 52"/>
                <a:gd name="T12" fmla="*/ 1 w 8"/>
                <a:gd name="T13" fmla="*/ 51 h 52"/>
                <a:gd name="T14" fmla="*/ 0 w 8"/>
                <a:gd name="T15" fmla="*/ 48 h 52"/>
                <a:gd name="T16" fmla="*/ 0 w 8"/>
                <a:gd name="T17" fmla="*/ 4 h 52"/>
                <a:gd name="T18" fmla="*/ 0 w 8"/>
                <a:gd name="T19" fmla="*/ 4 h 52"/>
                <a:gd name="T20" fmla="*/ 1 w 8"/>
                <a:gd name="T21" fmla="*/ 1 h 52"/>
                <a:gd name="T22" fmla="*/ 4 w 8"/>
                <a:gd name="T23" fmla="*/ 0 h 52"/>
                <a:gd name="T24" fmla="*/ 4 w 8"/>
                <a:gd name="T25" fmla="*/ 0 h 52"/>
                <a:gd name="T26" fmla="*/ 6 w 8"/>
                <a:gd name="T27" fmla="*/ 1 h 52"/>
                <a:gd name="T28" fmla="*/ 8 w 8"/>
                <a:gd name="T29" fmla="*/ 4 h 52"/>
                <a:gd name="T30" fmla="*/ 8 w 8"/>
                <a:gd name="T31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52">
                  <a:moveTo>
                    <a:pt x="8" y="4"/>
                  </a:moveTo>
                  <a:lnTo>
                    <a:pt x="8" y="48"/>
                  </a:lnTo>
                  <a:lnTo>
                    <a:pt x="8" y="48"/>
                  </a:lnTo>
                  <a:lnTo>
                    <a:pt x="6" y="51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48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Rectangle 81">
            <a:extLst>
              <a:ext uri="{FF2B5EF4-FFF2-40B4-BE49-F238E27FC236}">
                <a16:creationId xmlns:a16="http://schemas.microsoft.com/office/drawing/2014/main" id="{BEAE63EB-2C9A-D24C-BD68-17FD8EB38866}"/>
              </a:ext>
            </a:extLst>
          </p:cNvPr>
          <p:cNvSpPr/>
          <p:nvPr/>
        </p:nvSpPr>
        <p:spPr>
          <a:xfrm>
            <a:off x="1595681" y="3275536"/>
            <a:ext cx="3403404" cy="1444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浙江工业大学是东部沿海地区第一所省部共建高校、首批国家“高等学校创新能力提升计划”（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2011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计划）协同创新中心牵头高校和浙江省首批重点建设高校，坐落于中国历史文化名城、风景旅游胜地杭州。</a:t>
            </a:r>
            <a:endParaRPr kumimoji="0" lang="en-US" sz="1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F49A7A2-94F7-BF4D-A9AE-A7151AE73473}"/>
              </a:ext>
            </a:extLst>
          </p:cNvPr>
          <p:cNvSpPr txBox="1">
            <a:spLocks/>
          </p:cNvSpPr>
          <p:nvPr/>
        </p:nvSpPr>
        <p:spPr>
          <a:xfrm>
            <a:off x="3919551" y="891558"/>
            <a:ext cx="4352898" cy="646331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2400" kern="0" smtClean="0">
                <a:solidFill>
                  <a:srgbClr val="DD2067"/>
                </a:solidFill>
                <a:latin typeface="+mj-lt"/>
                <a:ea typeface="+mj-ea"/>
                <a:cs typeface="Arial" pitchFamily="-109" charset="0"/>
                <a:sym typeface="Calibri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0" cap="none" spc="-151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Calibri" charset="0"/>
              </a:rPr>
              <a:t>输入您的标题</a:t>
            </a:r>
            <a:endParaRPr kumimoji="0" lang="en-US" sz="3600" b="0" i="0" u="none" strike="noStrike" kern="0" cap="none" spc="-151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Calibri" charset="0"/>
            </a:endParaRPr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id="{3A793C09-82F0-4230-AFF0-FADFCC573B91}"/>
              </a:ext>
            </a:extLst>
          </p:cNvPr>
          <p:cNvSpPr/>
          <p:nvPr/>
        </p:nvSpPr>
        <p:spPr>
          <a:xfrm flipV="1">
            <a:off x="10793090" y="875872"/>
            <a:ext cx="923147" cy="215843"/>
          </a:xfrm>
          <a:custGeom>
            <a:avLst/>
            <a:gdLst>
              <a:gd name="connsiteX0" fmla="*/ 6216694 w 6216694"/>
              <a:gd name="connsiteY0" fmla="*/ 0 h 6858000"/>
              <a:gd name="connsiteX1" fmla="*/ 4121942 w 6216694"/>
              <a:gd name="connsiteY1" fmla="*/ 0 h 6858000"/>
              <a:gd name="connsiteX2" fmla="*/ 2162482 w 6216694"/>
              <a:gd name="connsiteY2" fmla="*/ 0 h 6858000"/>
              <a:gd name="connsiteX3" fmla="*/ 1845641 w 6216694"/>
              <a:gd name="connsiteY3" fmla="*/ 0 h 6858000"/>
              <a:gd name="connsiteX4" fmla="*/ 0 w 6216694"/>
              <a:gd name="connsiteY4" fmla="*/ 6858000 h 6858000"/>
              <a:gd name="connsiteX5" fmla="*/ 2162482 w 6216694"/>
              <a:gd name="connsiteY5" fmla="*/ 6858000 h 6858000"/>
              <a:gd name="connsiteX6" fmla="*/ 2276301 w 6216694"/>
              <a:gd name="connsiteY6" fmla="*/ 6858000 h 6858000"/>
              <a:gd name="connsiteX7" fmla="*/ 6216694 w 6216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94" h="6858000">
                <a:moveTo>
                  <a:pt x="6216694" y="0"/>
                </a:moveTo>
                <a:lnTo>
                  <a:pt x="4121942" y="0"/>
                </a:lnTo>
                <a:lnTo>
                  <a:pt x="2162482" y="0"/>
                </a:lnTo>
                <a:lnTo>
                  <a:pt x="1845641" y="0"/>
                </a:lnTo>
                <a:lnTo>
                  <a:pt x="0" y="6858000"/>
                </a:lnTo>
                <a:lnTo>
                  <a:pt x="2162482" y="6858000"/>
                </a:lnTo>
                <a:lnTo>
                  <a:pt x="2276301" y="6858000"/>
                </a:lnTo>
                <a:lnTo>
                  <a:pt x="6216694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88C81D1-4B43-4CC6-B511-A844A80087BF}"/>
              </a:ext>
            </a:extLst>
          </p:cNvPr>
          <p:cNvGrpSpPr/>
          <p:nvPr/>
        </p:nvGrpSpPr>
        <p:grpSpPr>
          <a:xfrm>
            <a:off x="11633200" y="158885"/>
            <a:ext cx="314325" cy="247649"/>
            <a:chOff x="9944100" y="3018510"/>
            <a:chExt cx="314325" cy="247649"/>
          </a:xfrm>
        </p:grpSpPr>
        <p:cxnSp>
          <p:nvCxnSpPr>
            <p:cNvPr id="21" name="直接连接符 33">
              <a:extLst>
                <a:ext uri="{FF2B5EF4-FFF2-40B4-BE49-F238E27FC236}">
                  <a16:creationId xmlns:a16="http://schemas.microsoft.com/office/drawing/2014/main" id="{E6796D2A-CB70-4D04-BBAB-4DBBE67A1D08}"/>
                </a:ext>
              </a:extLst>
            </p:cNvPr>
            <p:cNvCxnSpPr/>
            <p:nvPr/>
          </p:nvCxnSpPr>
          <p:spPr>
            <a:xfrm>
              <a:off x="9944100" y="3018510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34">
              <a:extLst>
                <a:ext uri="{FF2B5EF4-FFF2-40B4-BE49-F238E27FC236}">
                  <a16:creationId xmlns:a16="http://schemas.microsoft.com/office/drawing/2014/main" id="{564BC755-CCA5-4130-B563-87AD884FBCD3}"/>
                </a:ext>
              </a:extLst>
            </p:cNvPr>
            <p:cNvCxnSpPr/>
            <p:nvPr/>
          </p:nvCxnSpPr>
          <p:spPr>
            <a:xfrm>
              <a:off x="9944100" y="3142334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35">
              <a:extLst>
                <a:ext uri="{FF2B5EF4-FFF2-40B4-BE49-F238E27FC236}">
                  <a16:creationId xmlns:a16="http://schemas.microsoft.com/office/drawing/2014/main" id="{DC8C5C51-DAF7-4187-9696-180B21B2296A}"/>
                </a:ext>
              </a:extLst>
            </p:cNvPr>
            <p:cNvCxnSpPr/>
            <p:nvPr/>
          </p:nvCxnSpPr>
          <p:spPr>
            <a:xfrm>
              <a:off x="9944100" y="3266159"/>
              <a:ext cx="314325" cy="0"/>
            </a:xfrm>
            <a:prstGeom prst="line">
              <a:avLst/>
            </a:prstGeom>
            <a:ln w="127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EDE8254F-E90D-405B-A6F2-172A0242362D}"/>
              </a:ext>
            </a:extLst>
          </p:cNvPr>
          <p:cNvSpPr/>
          <p:nvPr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0798493-691B-44B0-A7BC-5888A69F06C6}"/>
              </a:ext>
            </a:extLst>
          </p:cNvPr>
          <p:cNvSpPr/>
          <p:nvPr/>
        </p:nvSpPr>
        <p:spPr>
          <a:xfrm>
            <a:off x="4937130" y="6413146"/>
            <a:ext cx="2317739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 </a:t>
            </a:r>
            <a:r>
              <a:rPr kumimoji="0" lang="zh-CN" altLang="en-US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厚德健行 </a:t>
            </a:r>
            <a:r>
              <a:rPr kumimoji="0" lang="en-US" altLang="zh-CN" sz="1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endParaRPr kumimoji="0" lang="zh-CN" altLang="en-US" sz="1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85D4E9E-5330-4809-AAC8-90BA062667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59730" y="362416"/>
            <a:ext cx="1897167" cy="41716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2A7C1E12-E657-4700-A8ED-5DAFC0BB361E}"/>
              </a:ext>
            </a:extLst>
          </p:cNvPr>
          <p:cNvSpPr/>
          <p:nvPr/>
        </p:nvSpPr>
        <p:spPr>
          <a:xfrm>
            <a:off x="109246" y="326592"/>
            <a:ext cx="44955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4D4BFF-4651-4CA8-9C5B-E70AF347D12B}"/>
              </a:ext>
            </a:extLst>
          </p:cNvPr>
          <p:cNvSpPr txBox="1"/>
          <p:nvPr/>
        </p:nvSpPr>
        <p:spPr>
          <a:xfrm>
            <a:off x="558800" y="29581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点击输入标题</a:t>
            </a:r>
            <a:endParaRPr kumimoji="0" lang="id-ID" altLang="zh-CN" sz="3200" b="1" i="0" u="none" strike="noStrike" kern="1200" cap="none" spc="30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8254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4DA885D-A73B-414B-ACD1-BA4C7C8BD2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49"/>
          <a:stretch/>
        </p:blipFill>
        <p:spPr>
          <a:xfrm>
            <a:off x="-29368" y="0"/>
            <a:ext cx="1222136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C02864-52C7-7748-97B0-469F518CB62C}"/>
              </a:ext>
            </a:extLst>
          </p:cNvPr>
          <p:cNvSpPr/>
          <p:nvPr/>
        </p:nvSpPr>
        <p:spPr>
          <a:xfrm>
            <a:off x="-29368" y="0"/>
            <a:ext cx="12221367" cy="5826642"/>
          </a:xfrm>
          <a:prstGeom prst="rect">
            <a:avLst/>
          </a:prstGeom>
          <a:solidFill>
            <a:schemeClr val="accent1">
              <a:lumMod val="5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340F121-7873-AA4A-9C8C-90BD32AE478C}"/>
              </a:ext>
            </a:extLst>
          </p:cNvPr>
          <p:cNvSpPr txBox="1"/>
          <p:nvPr/>
        </p:nvSpPr>
        <p:spPr>
          <a:xfrm>
            <a:off x="5776515" y="592372"/>
            <a:ext cx="1843774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sx="99000" sy="99000" algn="ctr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548A1F-3968-2142-871B-C6D475FEF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10581"/>
            <a:ext cx="12192000" cy="454741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F2FABD-6A66-C746-BCF9-070FB2C0BA77}"/>
              </a:ext>
            </a:extLst>
          </p:cNvPr>
          <p:cNvSpPr/>
          <p:nvPr/>
        </p:nvSpPr>
        <p:spPr>
          <a:xfrm>
            <a:off x="1466386" y="1613036"/>
            <a:ext cx="2646878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sx="99000" sy="99000" algn="ctr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观赏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637B54F-2F0A-9D4C-A3C8-40B946A64F4F}"/>
              </a:ext>
            </a:extLst>
          </p:cNvPr>
          <p:cNvGrpSpPr/>
          <p:nvPr/>
        </p:nvGrpSpPr>
        <p:grpSpPr>
          <a:xfrm>
            <a:off x="463679" y="450517"/>
            <a:ext cx="314325" cy="273364"/>
            <a:chOff x="166687" y="575786"/>
            <a:chExt cx="314325" cy="273364"/>
          </a:xfrm>
          <a:solidFill>
            <a:schemeClr val="bg1"/>
          </a:solidFill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C8BC0693-0DBA-9146-8567-5753ECA3F6D9}"/>
                </a:ext>
              </a:extLst>
            </p:cNvPr>
            <p:cNvSpPr/>
            <p:nvPr/>
          </p:nvSpPr>
          <p:spPr>
            <a:xfrm>
              <a:off x="166687" y="575786"/>
              <a:ext cx="314325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941997C-A793-B443-B841-B377114B3AA7}"/>
                </a:ext>
              </a:extLst>
            </p:cNvPr>
            <p:cNvSpPr/>
            <p:nvPr/>
          </p:nvSpPr>
          <p:spPr>
            <a:xfrm>
              <a:off x="166687" y="689608"/>
              <a:ext cx="314325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9FC7631-01E1-EA49-847A-87A4C9ADF224}"/>
                </a:ext>
              </a:extLst>
            </p:cNvPr>
            <p:cNvSpPr/>
            <p:nvPr/>
          </p:nvSpPr>
          <p:spPr>
            <a:xfrm>
              <a:off x="166687" y="803431"/>
              <a:ext cx="314325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箭头: V 形 19">
            <a:extLst>
              <a:ext uri="{FF2B5EF4-FFF2-40B4-BE49-F238E27FC236}">
                <a16:creationId xmlns:a16="http://schemas.microsoft.com/office/drawing/2014/main" id="{823160A2-7226-0E4B-91B2-50F4B6667E7D}"/>
              </a:ext>
            </a:extLst>
          </p:cNvPr>
          <p:cNvSpPr/>
          <p:nvPr/>
        </p:nvSpPr>
        <p:spPr>
          <a:xfrm rot="16200000">
            <a:off x="558223" y="17751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箭头: V 形 20">
            <a:extLst>
              <a:ext uri="{FF2B5EF4-FFF2-40B4-BE49-F238E27FC236}">
                <a16:creationId xmlns:a16="http://schemas.microsoft.com/office/drawing/2014/main" id="{5F705273-5770-2445-AF27-C639D6D5FE0C}"/>
              </a:ext>
            </a:extLst>
          </p:cNvPr>
          <p:cNvSpPr/>
          <p:nvPr/>
        </p:nvSpPr>
        <p:spPr>
          <a:xfrm rot="16200000">
            <a:off x="558223" y="19910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箭头: V 形 21">
            <a:extLst>
              <a:ext uri="{FF2B5EF4-FFF2-40B4-BE49-F238E27FC236}">
                <a16:creationId xmlns:a16="http://schemas.microsoft.com/office/drawing/2014/main" id="{CB65C250-7E53-4346-9D4B-B1ED51D74451}"/>
              </a:ext>
            </a:extLst>
          </p:cNvPr>
          <p:cNvSpPr/>
          <p:nvPr/>
        </p:nvSpPr>
        <p:spPr>
          <a:xfrm rot="16200000">
            <a:off x="558223" y="2206901"/>
            <a:ext cx="157163" cy="23005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CB928418-1ADB-E14D-8C93-F6C12ED5D953}"/>
              </a:ext>
            </a:extLst>
          </p:cNvPr>
          <p:cNvSpPr/>
          <p:nvPr/>
        </p:nvSpPr>
        <p:spPr>
          <a:xfrm>
            <a:off x="1081360" y="378885"/>
            <a:ext cx="3845925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艰苦创业  开拓创新  争创一流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9CA0B14-F38D-4BB8-ABA3-95387B0E0A69}"/>
              </a:ext>
            </a:extLst>
          </p:cNvPr>
          <p:cNvSpPr txBox="1"/>
          <p:nvPr/>
        </p:nvSpPr>
        <p:spPr>
          <a:xfrm>
            <a:off x="7451219" y="580942"/>
            <a:ext cx="138531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sx="99000" sy="99000" algn="ctr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C3345E8-2509-428D-AE03-310DAC22DCE3}"/>
              </a:ext>
            </a:extLst>
          </p:cNvPr>
          <p:cNvSpPr txBox="1"/>
          <p:nvPr/>
        </p:nvSpPr>
        <p:spPr>
          <a:xfrm>
            <a:off x="8710215" y="611881"/>
            <a:ext cx="2165978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sx="99000" sy="99000" algn="ctr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3D015C1-259E-8447-BF07-2D427B8DFC89}"/>
              </a:ext>
            </a:extLst>
          </p:cNvPr>
          <p:cNvGrpSpPr/>
          <p:nvPr/>
        </p:nvGrpSpPr>
        <p:grpSpPr>
          <a:xfrm>
            <a:off x="9015015" y="-11429"/>
            <a:ext cx="3162299" cy="6869429"/>
            <a:chOff x="9015015" y="-11429"/>
            <a:chExt cx="3162299" cy="6869429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422CC92E-4413-334E-B156-340586FCCF1F}"/>
                </a:ext>
              </a:extLst>
            </p:cNvPr>
            <p:cNvSpPr/>
            <p:nvPr/>
          </p:nvSpPr>
          <p:spPr>
            <a:xfrm>
              <a:off x="9848677" y="0"/>
              <a:ext cx="2328637" cy="6858000"/>
            </a:xfrm>
            <a:prstGeom prst="parallelogram">
              <a:avLst>
                <a:gd name="adj" fmla="val 81921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平行四边形 59">
              <a:extLst>
                <a:ext uri="{FF2B5EF4-FFF2-40B4-BE49-F238E27FC236}">
                  <a16:creationId xmlns:a16="http://schemas.microsoft.com/office/drawing/2014/main" id="{0248805D-3609-D741-A81A-BA024A88A246}"/>
                </a:ext>
              </a:extLst>
            </p:cNvPr>
            <p:cNvSpPr/>
            <p:nvPr/>
          </p:nvSpPr>
          <p:spPr>
            <a:xfrm>
              <a:off x="9015015" y="-11429"/>
              <a:ext cx="2772227" cy="6857999"/>
            </a:xfrm>
            <a:prstGeom prst="parallelogram">
              <a:avLst>
                <a:gd name="adj" fmla="val 69507"/>
              </a:avLst>
            </a:prstGeom>
            <a:solidFill>
              <a:schemeClr val="accent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id="{58F49B8B-3ADD-C84F-AF1F-E56CA77CC78D}"/>
                </a:ext>
              </a:extLst>
            </p:cNvPr>
            <p:cNvSpPr/>
            <p:nvPr/>
          </p:nvSpPr>
          <p:spPr>
            <a:xfrm>
              <a:off x="10259924" y="3020962"/>
              <a:ext cx="1584318" cy="3154711"/>
            </a:xfrm>
            <a:prstGeom prst="parallelogram">
              <a:avLst>
                <a:gd name="adj" fmla="val 58814"/>
              </a:avLst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0CBCF184-43FF-45DD-AC70-E6B88E48C12D}"/>
              </a:ext>
            </a:extLst>
          </p:cNvPr>
          <p:cNvSpPr txBox="1"/>
          <p:nvPr/>
        </p:nvSpPr>
        <p:spPr>
          <a:xfrm>
            <a:off x="10579998" y="594257"/>
            <a:ext cx="178125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sx="99000" sy="99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</a:t>
            </a:r>
            <a:endParaRPr kumimoji="0" lang="zh-CN" altLang="en-US" sz="19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sx="99000" sy="99000" algn="ctr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7546DA5-B906-BB4B-842B-76736DE65CF5}"/>
              </a:ext>
            </a:extLst>
          </p:cNvPr>
          <p:cNvGrpSpPr/>
          <p:nvPr/>
        </p:nvGrpSpPr>
        <p:grpSpPr>
          <a:xfrm>
            <a:off x="9080205" y="6105179"/>
            <a:ext cx="2081570" cy="386350"/>
            <a:chOff x="8973880" y="5625014"/>
            <a:chExt cx="2081570" cy="386350"/>
          </a:xfrm>
        </p:grpSpPr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id="{A1729197-7DFA-444F-BDE8-17F0CC060B47}"/>
                </a:ext>
              </a:extLst>
            </p:cNvPr>
            <p:cNvSpPr/>
            <p:nvPr/>
          </p:nvSpPr>
          <p:spPr>
            <a:xfrm>
              <a:off x="8973880" y="5625014"/>
              <a:ext cx="2081570" cy="365085"/>
            </a:xfrm>
            <a:prstGeom prst="parallelogram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ADDA291-0828-8B4D-83F4-11439FCA16EA}"/>
                </a:ext>
              </a:extLst>
            </p:cNvPr>
            <p:cNvSpPr txBox="1"/>
            <p:nvPr/>
          </p:nvSpPr>
          <p:spPr>
            <a:xfrm>
              <a:off x="9207797" y="5642032"/>
              <a:ext cx="158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厚德健行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72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1743</Words>
  <Application>Microsoft Office PowerPoint</Application>
  <PresentationFormat>宽屏</PresentationFormat>
  <Paragraphs>193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等线 Light</vt:lpstr>
      <vt:lpstr>微软雅黑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苗苗</dc:creator>
  <cp:lastModifiedBy>张 苗苗</cp:lastModifiedBy>
  <cp:revision>3</cp:revision>
  <dcterms:created xsi:type="dcterms:W3CDTF">2022-10-07T04:01:00Z</dcterms:created>
  <dcterms:modified xsi:type="dcterms:W3CDTF">2022-10-07T04:06:33Z</dcterms:modified>
</cp:coreProperties>
</file>