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7" r:id="rId2"/>
    <p:sldId id="258" r:id="rId3"/>
    <p:sldId id="259" r:id="rId4"/>
    <p:sldId id="260" r:id="rId5"/>
    <p:sldId id="267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74" r:id="rId14"/>
    <p:sldId id="269" r:id="rId15"/>
    <p:sldId id="270" r:id="rId16"/>
    <p:sldId id="275" r:id="rId17"/>
    <p:sldId id="276" r:id="rId18"/>
    <p:sldId id="277" r:id="rId19"/>
    <p:sldId id="278" r:id="rId20"/>
    <p:sldId id="279" r:id="rId21"/>
    <p:sldId id="271" r:id="rId22"/>
    <p:sldId id="280" r:id="rId23"/>
    <p:sldId id="281" r:id="rId24"/>
    <p:sldId id="282" r:id="rId25"/>
    <p:sldId id="283" r:id="rId26"/>
    <p:sldId id="272" r:id="rId27"/>
    <p:sldId id="284" r:id="rId28"/>
    <p:sldId id="2007577366" r:id="rId29"/>
    <p:sldId id="2007577368" r:id="rId30"/>
  </p:sldIdLst>
  <p:sldSz cx="12192000" cy="6858000"/>
  <p:notesSz cx="6858000" cy="9144000"/>
  <p:custDataLst>
    <p:tags r:id="rId3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C2B61"/>
    <a:srgbClr val="B5452D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111" d="100"/>
          <a:sy n="111" d="100"/>
        </p:scale>
        <p:origin x="126" y="30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933FD544-D2C8-4043-BC98-E4B6EE8CE392}" type="datetimeFigureOut">
              <a:rPr lang="zh-CN" altLang="en-US" smtClean="0"/>
              <a:pPr/>
              <a:t>2022/3/9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56E89BDE-33F0-4D8F-BA32-89A32FF44552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007973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E89BDE-33F0-4D8F-BA32-89A32FF44552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13641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E89BDE-33F0-4D8F-BA32-89A32FF44552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23839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E89BDE-33F0-4D8F-BA32-89A32FF44552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14918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E89BDE-33F0-4D8F-BA32-89A32FF44552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11943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E89BDE-33F0-4D8F-BA32-89A32FF44552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24317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E89BDE-33F0-4D8F-BA32-89A32FF44552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1289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E89BDE-33F0-4D8F-BA32-89A32FF44552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44730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E89BDE-33F0-4D8F-BA32-89A32FF44552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66446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E89BDE-33F0-4D8F-BA32-89A32FF44552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62780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E89BDE-33F0-4D8F-BA32-89A32FF44552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74157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E89BDE-33F0-4D8F-BA32-89A32FF44552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77714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E89BDE-33F0-4D8F-BA32-89A32FF44552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35244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E89BDE-33F0-4D8F-BA32-89A32FF44552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15458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E89BDE-33F0-4D8F-BA32-89A32FF44552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93138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E89BDE-33F0-4D8F-BA32-89A32FF44552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66499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E89BDE-33F0-4D8F-BA32-89A32FF44552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498495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E89BDE-33F0-4D8F-BA32-89A32FF44552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022416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E89BDE-33F0-4D8F-BA32-89A32FF44552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841268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E89BDE-33F0-4D8F-BA32-89A32FF44552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04392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E89BDE-33F0-4D8F-BA32-89A32FF44552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810402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E89BDE-33F0-4D8F-BA32-89A32FF44552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43130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E89BDE-33F0-4D8F-BA32-89A32FF44552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992865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E89BDE-33F0-4D8F-BA32-89A32FF44552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043614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E89BDE-33F0-4D8F-BA32-89A32FF44552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938141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E89BDE-33F0-4D8F-BA32-89A32FF44552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779655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E89BDE-33F0-4D8F-BA32-89A32FF44552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165291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E89BDE-33F0-4D8F-BA32-89A32FF44552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53611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59426F2-0A48-4F4A-9B23-C05AE29279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4C4239CE-E8D7-42E8-A48B-7856E10347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0FFEE97-0DFF-4A3C-8840-B26D07056C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3BC39-7926-4614-A368-31D1FE4F145D}" type="datetimeFigureOut">
              <a:rPr lang="zh-CN" altLang="en-US" smtClean="0"/>
              <a:t>2022/3/9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3BCC780-54CD-48DA-927D-84F433907A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BEB8228-1923-46B5-8F53-AFCFE1E7C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3B15C-67A8-414C-B413-BB837E62DE3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96302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B5698A2-520C-4363-9711-ED81292E9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899FC5A-0380-4D44-B4CF-BC8D402E19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4BB47F6-1422-406A-8D4B-CCA5E21E86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3BC39-7926-4614-A368-31D1FE4F145D}" type="datetimeFigureOut">
              <a:rPr lang="zh-CN" altLang="en-US" smtClean="0"/>
              <a:t>2022/3/9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B8B317B-493A-408C-BBC3-30D5B4D577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E8EB00E-4CD0-4D75-9A3E-03B6DCAC7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3B15C-67A8-414C-B413-BB837E62DE3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28478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FDCDC6F-9B45-4FA3-B5B0-2C6DAA3D2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3DADC32-88BF-47AB-BA66-0B8B846A1B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50D5AF2-187E-4D4D-8D78-6B9D2B6FA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3BC39-7926-4614-A368-31D1FE4F145D}" type="datetimeFigureOut">
              <a:rPr lang="zh-CN" altLang="en-US" smtClean="0"/>
              <a:t>2022/3/9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B8E7E22-4ED8-45F3-8F3E-F17142BA64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B5AF30E-8FFA-4C77-90AC-73DFFEEEC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3B15C-67A8-414C-B413-BB837E62DE3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469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05E5AC5-743C-449D-8492-A3402C77A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214AD2F-533E-4D12-AC18-C043E292CE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047D909-74F1-4B78-9C55-55D7D60022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A54D87F-1719-4AEF-975F-C3C52CC38B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3BC39-7926-4614-A368-31D1FE4F145D}" type="datetimeFigureOut">
              <a:rPr lang="zh-CN" altLang="en-US" smtClean="0"/>
              <a:t>2022/3/9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24B9D91-1E67-48E9-A147-2C9AC6B8A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14C4E23-5084-43AB-8037-8B5EDA6F24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3B15C-67A8-414C-B413-BB837E62DE3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2120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A15D22B-E9C2-4B64-AF74-F750D10B0A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542606A-F81A-424B-8886-A0EE4BA3F1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D551F861-540E-4F90-AD21-2D9C5D4807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05830F10-8B53-4C05-93D1-46A3139E59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A9DFA279-47FC-4746-BFC0-601BF6DC7A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7A578D7C-F3A3-4328-AC64-3D2FA4A98E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3BC39-7926-4614-A368-31D1FE4F145D}" type="datetimeFigureOut">
              <a:rPr lang="zh-CN" altLang="en-US" smtClean="0"/>
              <a:t>2022/3/9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1ED9575B-7180-4FC4-A030-F893B9638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E28F0E43-5656-4039-9D65-3A0FE569E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3B15C-67A8-414C-B413-BB837E62DE3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14300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CCEC8A7-0CC9-45A3-B271-3D24AD4FD2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F84A661F-66C1-4146-9771-57E6DCD5E7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3BC39-7926-4614-A368-31D1FE4F145D}" type="datetimeFigureOut">
              <a:rPr lang="zh-CN" altLang="en-US" smtClean="0"/>
              <a:t>2022/3/9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11B3F404-C7EC-4284-A53F-54285C340F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3A5B16E8-5EB1-495A-9089-212A794B5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3B15C-67A8-414C-B413-BB837E62DE3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60105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20856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3DFA933-D5B7-4F3D-993D-1870963231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7C0BB7A-528A-4B35-92BC-A882D328C4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EC1A1775-28CE-49F7-9809-FC6109F813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10535F8-184D-44C0-BEC0-44681BD7F2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3BC39-7926-4614-A368-31D1FE4F145D}" type="datetimeFigureOut">
              <a:rPr lang="zh-CN" altLang="en-US" smtClean="0"/>
              <a:t>2022/3/9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7E3447C-75C0-4F99-A7F4-55F7B5CFA2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C642FD6-6207-4D5C-B730-68C3A6DF4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3B15C-67A8-414C-B413-BB837E62DE3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50124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777976D-A99D-45A6-9AA5-F7A4465587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208E4F06-BE2A-466E-97B7-5840BA4FA4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DC5C9924-8458-4F96-B04C-64773193C9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0725ECE-F437-4ACA-8E36-BA32F3030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3BC39-7926-4614-A368-31D1FE4F145D}" type="datetimeFigureOut">
              <a:rPr lang="zh-CN" altLang="en-US" smtClean="0"/>
              <a:t>2022/3/9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9EDED52-523F-4F89-96B9-E9EDD218A9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84852C5-1F45-4030-91DC-1CE180F25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3B15C-67A8-414C-B413-BB837E62DE3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24339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68EC75C-C361-48E6-A55E-8FDBB94DE0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6435090E-F6D3-4E80-AADF-A1601B18F5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B6FE55C-C243-480E-B098-7ED84FACA4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3BC39-7926-4614-A368-31D1FE4F145D}" type="datetimeFigureOut">
              <a:rPr lang="zh-CN" altLang="en-US" smtClean="0"/>
              <a:t>2022/3/9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7F4FEC2-BE5F-4393-878E-75F2683657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DD21D05-77BF-4584-9E2A-1004CE193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3B15C-67A8-414C-B413-BB837E62DE3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26725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84017318-E7C0-4328-9DCA-9403F44881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CC209D4-DB92-4EBD-8663-0FD32B7681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95F420B-7C25-4F1E-BFEA-C179AE71F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3BC39-7926-4614-A368-31D1FE4F145D}" type="datetimeFigureOut">
              <a:rPr lang="zh-CN" altLang="en-US" smtClean="0"/>
              <a:t>2022/3/9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B5F80D6-B5BF-4E6F-BCAC-5AC13C3D6B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F661EBE-D9B9-4610-AF54-B09B8D56D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3B15C-67A8-414C-B413-BB837E62DE3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19385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74271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3EB81FD2-55F1-4E78-99D3-990C4514F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1AEEB84-40A3-442C-9E5A-500E98D253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8F51191-264A-4DB9-B0B4-3B4376DE6D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AFD3BC39-7926-4614-A368-31D1FE4F145D}" type="datetimeFigureOut">
              <a:rPr lang="zh-CN" altLang="en-US" smtClean="0"/>
              <a:pPr/>
              <a:t>2022/3/9</a:t>
            </a:fld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060E55F-5267-4743-A356-55F01489F3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E5411C0-E966-4ECA-9201-827F30EBF6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2B13B15C-67A8-414C-B413-BB837E62DE39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87126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微软雅黑 Light" panose="020B0502040204020203" pitchFamily="34" charset="-122"/>
          <a:ea typeface="微软雅黑 Light" panose="020B0502040204020203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2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7.jp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g"/><Relationship Id="rId3" Type="http://schemas.openxmlformats.org/officeDocument/2006/relationships/image" Target="../media/image8.png"/><Relationship Id="rId7" Type="http://schemas.openxmlformats.org/officeDocument/2006/relationships/image" Target="../media/image24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17.jpeg"/><Relationship Id="rId4" Type="http://schemas.microsoft.com/office/2007/relationships/hdphoto" Target="../media/hdphoto2.wdp"/><Relationship Id="rId9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g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2.png"/><Relationship Id="rId7" Type="http://schemas.openxmlformats.org/officeDocument/2006/relationships/image" Target="../media/image32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g"/><Relationship Id="rId5" Type="http://schemas.openxmlformats.org/officeDocument/2006/relationships/image" Target="../media/image7.jpg"/><Relationship Id="rId4" Type="http://schemas.openxmlformats.org/officeDocument/2006/relationships/image" Target="../media/image30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33.jp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g"/><Relationship Id="rId5" Type="http://schemas.openxmlformats.org/officeDocument/2006/relationships/image" Target="../media/image35.jpg"/><Relationship Id="rId4" Type="http://schemas.openxmlformats.org/officeDocument/2006/relationships/image" Target="../media/image34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12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>
            <a:extLst>
              <a:ext uri="{FF2B5EF4-FFF2-40B4-BE49-F238E27FC236}">
                <a16:creationId xmlns:a16="http://schemas.microsoft.com/office/drawing/2014/main" id="{1781C2DD-8FD0-4675-A00F-5C6C28F19B2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53" b="10133"/>
          <a:stretch/>
        </p:blipFill>
        <p:spPr>
          <a:xfrm>
            <a:off x="0" y="0"/>
            <a:ext cx="12203728" cy="6858000"/>
          </a:xfrm>
          <a:prstGeom prst="rect">
            <a:avLst/>
          </a:prstGeom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F28D540C-67A5-4022-8BE1-54AA17C77B22}"/>
              </a:ext>
            </a:extLst>
          </p:cNvPr>
          <p:cNvSpPr/>
          <p:nvPr/>
        </p:nvSpPr>
        <p:spPr>
          <a:xfrm>
            <a:off x="0" y="-408"/>
            <a:ext cx="12192000" cy="5047481"/>
          </a:xfrm>
          <a:prstGeom prst="rect">
            <a:avLst/>
          </a:prstGeom>
          <a:solidFill>
            <a:srgbClr val="851E4F"/>
          </a:solidFill>
        </p:spPr>
        <p:txBody>
          <a:bodyPr wrap="square" rtlCol="0" anchor="ctr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Microsoft YaHei"/>
              <a:cs typeface="+mn-ea"/>
              <a:sym typeface="+mn-lt"/>
            </a:endParaRPr>
          </a:p>
        </p:txBody>
      </p:sp>
      <p:sp>
        <p:nvSpPr>
          <p:cNvPr id="13" name="标题 4">
            <a:extLst>
              <a:ext uri="{FF2B5EF4-FFF2-40B4-BE49-F238E27FC236}">
                <a16:creationId xmlns:a16="http://schemas.microsoft.com/office/drawing/2014/main" id="{ADC2CF16-8D37-4860-8240-0A9BBB75534F}"/>
              </a:ext>
            </a:extLst>
          </p:cNvPr>
          <p:cNvSpPr txBox="1">
            <a:spLocks/>
          </p:cNvSpPr>
          <p:nvPr/>
        </p:nvSpPr>
        <p:spPr>
          <a:xfrm>
            <a:off x="239041" y="1454547"/>
            <a:ext cx="11719767" cy="74772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zh-CN" altLang="en-US" sz="6000" b="1" dirty="0">
                <a:solidFill>
                  <a:prstClr val="white"/>
                </a:solidFill>
                <a:latin typeface="Arial"/>
                <a:ea typeface="Microsoft YaHei"/>
                <a:cs typeface="+mn-ea"/>
                <a:sym typeface="+mn-lt"/>
              </a:rPr>
              <a:t>浙江工业大学项目展示</a:t>
            </a:r>
            <a:r>
              <a:rPr lang="en-US" altLang="zh-CN" sz="6000" b="1" dirty="0">
                <a:solidFill>
                  <a:prstClr val="white"/>
                </a:solidFill>
                <a:latin typeface="Arial"/>
                <a:ea typeface="Microsoft YaHei"/>
                <a:cs typeface="+mn-ea"/>
                <a:sym typeface="+mn-lt"/>
              </a:rPr>
              <a:t>PPT</a:t>
            </a:r>
            <a:r>
              <a:rPr lang="zh-CN" altLang="en-US" sz="6000" b="1" dirty="0">
                <a:solidFill>
                  <a:prstClr val="white"/>
                </a:solidFill>
                <a:latin typeface="Arial"/>
                <a:ea typeface="Microsoft YaHei"/>
                <a:cs typeface="+mn-ea"/>
                <a:sym typeface="+mn-lt"/>
              </a:rPr>
              <a:t>模板</a:t>
            </a:r>
          </a:p>
        </p:txBody>
      </p:sp>
      <p:sp>
        <p:nvSpPr>
          <p:cNvPr id="16" name="等腰三角形 13">
            <a:extLst>
              <a:ext uri="{FF2B5EF4-FFF2-40B4-BE49-F238E27FC236}">
                <a16:creationId xmlns:a16="http://schemas.microsoft.com/office/drawing/2014/main" id="{01180594-9BB3-465D-A715-5F1F8D5DE190}"/>
              </a:ext>
            </a:extLst>
          </p:cNvPr>
          <p:cNvSpPr/>
          <p:nvPr/>
        </p:nvSpPr>
        <p:spPr>
          <a:xfrm rot="5200803" flipH="1" flipV="1">
            <a:off x="8252806" y="1432466"/>
            <a:ext cx="1026617" cy="6929364"/>
          </a:xfrm>
          <a:custGeom>
            <a:avLst/>
            <a:gdLst>
              <a:gd name="connsiteX0" fmla="*/ 0 w 762000"/>
              <a:gd name="connsiteY0" fmla="*/ 1703710 h 1703710"/>
              <a:gd name="connsiteX1" fmla="*/ 381000 w 762000"/>
              <a:gd name="connsiteY1" fmla="*/ 0 h 1703710"/>
              <a:gd name="connsiteX2" fmla="*/ 762000 w 762000"/>
              <a:gd name="connsiteY2" fmla="*/ 1703710 h 1703710"/>
              <a:gd name="connsiteX3" fmla="*/ 0 w 762000"/>
              <a:gd name="connsiteY3" fmla="*/ 1703710 h 1703710"/>
              <a:gd name="connsiteX0" fmla="*/ 0 w 762000"/>
              <a:gd name="connsiteY0" fmla="*/ 6644010 h 6644010"/>
              <a:gd name="connsiteX1" fmla="*/ 279400 w 762000"/>
              <a:gd name="connsiteY1" fmla="*/ 0 h 6644010"/>
              <a:gd name="connsiteX2" fmla="*/ 762000 w 762000"/>
              <a:gd name="connsiteY2" fmla="*/ 6644010 h 6644010"/>
              <a:gd name="connsiteX3" fmla="*/ 0 w 762000"/>
              <a:gd name="connsiteY3" fmla="*/ 6644010 h 6644010"/>
              <a:gd name="connsiteX0" fmla="*/ 0 w 1003300"/>
              <a:gd name="connsiteY0" fmla="*/ 6644010 h 6644010"/>
              <a:gd name="connsiteX1" fmla="*/ 520700 w 1003300"/>
              <a:gd name="connsiteY1" fmla="*/ 0 h 6644010"/>
              <a:gd name="connsiteX2" fmla="*/ 1003300 w 1003300"/>
              <a:gd name="connsiteY2" fmla="*/ 6644010 h 6644010"/>
              <a:gd name="connsiteX3" fmla="*/ 0 w 1003300"/>
              <a:gd name="connsiteY3" fmla="*/ 6644010 h 6644010"/>
              <a:gd name="connsiteX0" fmla="*/ 0 w 969856"/>
              <a:gd name="connsiteY0" fmla="*/ 6644010 h 6692518"/>
              <a:gd name="connsiteX1" fmla="*/ 520700 w 969856"/>
              <a:gd name="connsiteY1" fmla="*/ 0 h 6692518"/>
              <a:gd name="connsiteX2" fmla="*/ 969856 w 969856"/>
              <a:gd name="connsiteY2" fmla="*/ 6692518 h 6692518"/>
              <a:gd name="connsiteX3" fmla="*/ 0 w 969856"/>
              <a:gd name="connsiteY3" fmla="*/ 6644010 h 6692518"/>
              <a:gd name="connsiteX0" fmla="*/ 0 w 979024"/>
              <a:gd name="connsiteY0" fmla="*/ 6644010 h 6741002"/>
              <a:gd name="connsiteX1" fmla="*/ 520700 w 979024"/>
              <a:gd name="connsiteY1" fmla="*/ 0 h 6741002"/>
              <a:gd name="connsiteX2" fmla="*/ 979024 w 979024"/>
              <a:gd name="connsiteY2" fmla="*/ 6741002 h 6741002"/>
              <a:gd name="connsiteX3" fmla="*/ 0 w 979024"/>
              <a:gd name="connsiteY3" fmla="*/ 6644010 h 6741002"/>
              <a:gd name="connsiteX0" fmla="*/ 0 w 960050"/>
              <a:gd name="connsiteY0" fmla="*/ 6673950 h 6741002"/>
              <a:gd name="connsiteX1" fmla="*/ 501726 w 960050"/>
              <a:gd name="connsiteY1" fmla="*/ 0 h 6741002"/>
              <a:gd name="connsiteX2" fmla="*/ 960050 w 960050"/>
              <a:gd name="connsiteY2" fmla="*/ 6741002 h 6741002"/>
              <a:gd name="connsiteX3" fmla="*/ 0 w 960050"/>
              <a:gd name="connsiteY3" fmla="*/ 6673950 h 6741002"/>
              <a:gd name="connsiteX0" fmla="*/ 0 w 954363"/>
              <a:gd name="connsiteY0" fmla="*/ 6677502 h 6741002"/>
              <a:gd name="connsiteX1" fmla="*/ 496039 w 954363"/>
              <a:gd name="connsiteY1" fmla="*/ 0 h 6741002"/>
              <a:gd name="connsiteX2" fmla="*/ 954363 w 954363"/>
              <a:gd name="connsiteY2" fmla="*/ 6741002 h 6741002"/>
              <a:gd name="connsiteX3" fmla="*/ 0 w 954363"/>
              <a:gd name="connsiteY3" fmla="*/ 6677502 h 6741002"/>
              <a:gd name="connsiteX0" fmla="*/ 0 w 945576"/>
              <a:gd name="connsiteY0" fmla="*/ 6678057 h 6741002"/>
              <a:gd name="connsiteX1" fmla="*/ 487252 w 945576"/>
              <a:gd name="connsiteY1" fmla="*/ 0 h 6741002"/>
              <a:gd name="connsiteX2" fmla="*/ 945576 w 945576"/>
              <a:gd name="connsiteY2" fmla="*/ 6741002 h 6741002"/>
              <a:gd name="connsiteX3" fmla="*/ 0 w 945576"/>
              <a:gd name="connsiteY3" fmla="*/ 6678057 h 6741002"/>
              <a:gd name="connsiteX0" fmla="*/ 0 w 948675"/>
              <a:gd name="connsiteY0" fmla="*/ 6681056 h 6741002"/>
              <a:gd name="connsiteX1" fmla="*/ 490351 w 948675"/>
              <a:gd name="connsiteY1" fmla="*/ 0 h 6741002"/>
              <a:gd name="connsiteX2" fmla="*/ 948675 w 948675"/>
              <a:gd name="connsiteY2" fmla="*/ 6741002 h 6741002"/>
              <a:gd name="connsiteX3" fmla="*/ 0 w 948675"/>
              <a:gd name="connsiteY3" fmla="*/ 6681056 h 6741002"/>
              <a:gd name="connsiteX0" fmla="*/ 0 w 948675"/>
              <a:gd name="connsiteY0" fmla="*/ 6898610 h 6958556"/>
              <a:gd name="connsiteX1" fmla="*/ 484331 w 948675"/>
              <a:gd name="connsiteY1" fmla="*/ 0 h 6958556"/>
              <a:gd name="connsiteX2" fmla="*/ 948675 w 948675"/>
              <a:gd name="connsiteY2" fmla="*/ 6958556 h 6958556"/>
              <a:gd name="connsiteX3" fmla="*/ 0 w 948675"/>
              <a:gd name="connsiteY3" fmla="*/ 6898610 h 6958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48675" h="6958556">
                <a:moveTo>
                  <a:pt x="0" y="6898610"/>
                </a:moveTo>
                <a:lnTo>
                  <a:pt x="484331" y="0"/>
                </a:lnTo>
                <a:lnTo>
                  <a:pt x="948675" y="6958556"/>
                </a:lnTo>
                <a:lnTo>
                  <a:pt x="0" y="6898610"/>
                </a:lnTo>
                <a:close/>
              </a:path>
            </a:pathLst>
          </a:custGeom>
          <a:solidFill>
            <a:srgbClr val="9C2B6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Microsoft YaHei"/>
              <a:cs typeface="+mn-ea"/>
              <a:sym typeface="+mn-lt"/>
            </a:endParaRPr>
          </a:p>
        </p:txBody>
      </p:sp>
      <p:sp>
        <p:nvSpPr>
          <p:cNvPr id="17" name="等腰三角形 13">
            <a:extLst>
              <a:ext uri="{FF2B5EF4-FFF2-40B4-BE49-F238E27FC236}">
                <a16:creationId xmlns:a16="http://schemas.microsoft.com/office/drawing/2014/main" id="{013AA777-E063-4BC0-87E4-2D0C1DC6B0C9}"/>
              </a:ext>
            </a:extLst>
          </p:cNvPr>
          <p:cNvSpPr/>
          <p:nvPr/>
        </p:nvSpPr>
        <p:spPr>
          <a:xfrm rot="16000803" flipH="1" flipV="1">
            <a:off x="5411131" y="-859139"/>
            <a:ext cx="1001044" cy="11826514"/>
          </a:xfrm>
          <a:custGeom>
            <a:avLst/>
            <a:gdLst>
              <a:gd name="connsiteX0" fmla="*/ 0 w 762000"/>
              <a:gd name="connsiteY0" fmla="*/ 1703710 h 1703710"/>
              <a:gd name="connsiteX1" fmla="*/ 381000 w 762000"/>
              <a:gd name="connsiteY1" fmla="*/ 0 h 1703710"/>
              <a:gd name="connsiteX2" fmla="*/ 762000 w 762000"/>
              <a:gd name="connsiteY2" fmla="*/ 1703710 h 1703710"/>
              <a:gd name="connsiteX3" fmla="*/ 0 w 762000"/>
              <a:gd name="connsiteY3" fmla="*/ 1703710 h 1703710"/>
              <a:gd name="connsiteX0" fmla="*/ 0 w 762000"/>
              <a:gd name="connsiteY0" fmla="*/ 6644010 h 6644010"/>
              <a:gd name="connsiteX1" fmla="*/ 279400 w 762000"/>
              <a:gd name="connsiteY1" fmla="*/ 0 h 6644010"/>
              <a:gd name="connsiteX2" fmla="*/ 762000 w 762000"/>
              <a:gd name="connsiteY2" fmla="*/ 6644010 h 6644010"/>
              <a:gd name="connsiteX3" fmla="*/ 0 w 762000"/>
              <a:gd name="connsiteY3" fmla="*/ 6644010 h 6644010"/>
              <a:gd name="connsiteX0" fmla="*/ 0 w 1003300"/>
              <a:gd name="connsiteY0" fmla="*/ 6644010 h 6644010"/>
              <a:gd name="connsiteX1" fmla="*/ 520700 w 1003300"/>
              <a:gd name="connsiteY1" fmla="*/ 0 h 6644010"/>
              <a:gd name="connsiteX2" fmla="*/ 1003300 w 1003300"/>
              <a:gd name="connsiteY2" fmla="*/ 6644010 h 6644010"/>
              <a:gd name="connsiteX3" fmla="*/ 0 w 1003300"/>
              <a:gd name="connsiteY3" fmla="*/ 6644010 h 6644010"/>
              <a:gd name="connsiteX0" fmla="*/ 0 w 2885642"/>
              <a:gd name="connsiteY0" fmla="*/ 11363157 h 11363157"/>
              <a:gd name="connsiteX1" fmla="*/ 2885641 w 2885642"/>
              <a:gd name="connsiteY1" fmla="*/ 0 h 11363157"/>
              <a:gd name="connsiteX2" fmla="*/ 1003300 w 2885642"/>
              <a:gd name="connsiteY2" fmla="*/ 11363157 h 11363157"/>
              <a:gd name="connsiteX3" fmla="*/ 0 w 2885642"/>
              <a:gd name="connsiteY3" fmla="*/ 11363157 h 11363157"/>
              <a:gd name="connsiteX0" fmla="*/ 0 w 2881727"/>
              <a:gd name="connsiteY0" fmla="*/ 11337800 h 11363157"/>
              <a:gd name="connsiteX1" fmla="*/ 2881726 w 2881727"/>
              <a:gd name="connsiteY1" fmla="*/ 0 h 11363157"/>
              <a:gd name="connsiteX2" fmla="*/ 999385 w 2881727"/>
              <a:gd name="connsiteY2" fmla="*/ 11363157 h 11363157"/>
              <a:gd name="connsiteX3" fmla="*/ 0 w 2881727"/>
              <a:gd name="connsiteY3" fmla="*/ 11337800 h 11363157"/>
              <a:gd name="connsiteX0" fmla="*/ 0 w 2918825"/>
              <a:gd name="connsiteY0" fmla="*/ 11330695 h 11356052"/>
              <a:gd name="connsiteX1" fmla="*/ 2918824 w 2918825"/>
              <a:gd name="connsiteY1" fmla="*/ 0 h 11356052"/>
              <a:gd name="connsiteX2" fmla="*/ 999385 w 2918825"/>
              <a:gd name="connsiteY2" fmla="*/ 11356052 h 11356052"/>
              <a:gd name="connsiteX3" fmla="*/ 0 w 2918825"/>
              <a:gd name="connsiteY3" fmla="*/ 11330695 h 11356052"/>
              <a:gd name="connsiteX0" fmla="*/ 0 w 3016581"/>
              <a:gd name="connsiteY0" fmla="*/ 11850980 h 11876337"/>
              <a:gd name="connsiteX1" fmla="*/ 3016580 w 3016581"/>
              <a:gd name="connsiteY1" fmla="*/ 0 h 11876337"/>
              <a:gd name="connsiteX2" fmla="*/ 999385 w 3016581"/>
              <a:gd name="connsiteY2" fmla="*/ 11876337 h 11876337"/>
              <a:gd name="connsiteX3" fmla="*/ 0 w 3016581"/>
              <a:gd name="connsiteY3" fmla="*/ 11850980 h 11876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16581" h="11876337">
                <a:moveTo>
                  <a:pt x="0" y="11850980"/>
                </a:moveTo>
                <a:lnTo>
                  <a:pt x="3016580" y="0"/>
                </a:lnTo>
                <a:lnTo>
                  <a:pt x="999385" y="11876337"/>
                </a:lnTo>
                <a:lnTo>
                  <a:pt x="0" y="11850980"/>
                </a:lnTo>
                <a:close/>
              </a:path>
            </a:pathLst>
          </a:custGeom>
          <a:solidFill>
            <a:srgbClr val="D8601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Microsoft YaHei"/>
              <a:cs typeface="+mn-ea"/>
              <a:sym typeface="+mn-lt"/>
            </a:endParaRPr>
          </a:p>
        </p:txBody>
      </p:sp>
      <p:sp>
        <p:nvSpPr>
          <p:cNvPr id="18" name="等腰三角形 13">
            <a:extLst>
              <a:ext uri="{FF2B5EF4-FFF2-40B4-BE49-F238E27FC236}">
                <a16:creationId xmlns:a16="http://schemas.microsoft.com/office/drawing/2014/main" id="{749B3572-5807-4986-9194-F3819997E413}"/>
              </a:ext>
            </a:extLst>
          </p:cNvPr>
          <p:cNvSpPr/>
          <p:nvPr/>
        </p:nvSpPr>
        <p:spPr>
          <a:xfrm rot="16000803" flipH="1" flipV="1">
            <a:off x="2481068" y="2235088"/>
            <a:ext cx="587393" cy="5567364"/>
          </a:xfrm>
          <a:custGeom>
            <a:avLst/>
            <a:gdLst>
              <a:gd name="connsiteX0" fmla="*/ 0 w 762000"/>
              <a:gd name="connsiteY0" fmla="*/ 1703710 h 1703710"/>
              <a:gd name="connsiteX1" fmla="*/ 381000 w 762000"/>
              <a:gd name="connsiteY1" fmla="*/ 0 h 1703710"/>
              <a:gd name="connsiteX2" fmla="*/ 762000 w 762000"/>
              <a:gd name="connsiteY2" fmla="*/ 1703710 h 1703710"/>
              <a:gd name="connsiteX3" fmla="*/ 0 w 762000"/>
              <a:gd name="connsiteY3" fmla="*/ 1703710 h 1703710"/>
              <a:gd name="connsiteX0" fmla="*/ 0 w 762000"/>
              <a:gd name="connsiteY0" fmla="*/ 6644010 h 6644010"/>
              <a:gd name="connsiteX1" fmla="*/ 279400 w 762000"/>
              <a:gd name="connsiteY1" fmla="*/ 0 h 6644010"/>
              <a:gd name="connsiteX2" fmla="*/ 762000 w 762000"/>
              <a:gd name="connsiteY2" fmla="*/ 6644010 h 6644010"/>
              <a:gd name="connsiteX3" fmla="*/ 0 w 762000"/>
              <a:gd name="connsiteY3" fmla="*/ 6644010 h 6644010"/>
              <a:gd name="connsiteX0" fmla="*/ 0 w 1003300"/>
              <a:gd name="connsiteY0" fmla="*/ 6644010 h 6644010"/>
              <a:gd name="connsiteX1" fmla="*/ 520700 w 1003300"/>
              <a:gd name="connsiteY1" fmla="*/ 0 h 6644010"/>
              <a:gd name="connsiteX2" fmla="*/ 1003300 w 1003300"/>
              <a:gd name="connsiteY2" fmla="*/ 6644010 h 6644010"/>
              <a:gd name="connsiteX3" fmla="*/ 0 w 1003300"/>
              <a:gd name="connsiteY3" fmla="*/ 6644010 h 6644010"/>
              <a:gd name="connsiteX0" fmla="*/ 0 w 2885642"/>
              <a:gd name="connsiteY0" fmla="*/ 11363157 h 11363157"/>
              <a:gd name="connsiteX1" fmla="*/ 2885641 w 2885642"/>
              <a:gd name="connsiteY1" fmla="*/ 0 h 11363157"/>
              <a:gd name="connsiteX2" fmla="*/ 1003300 w 2885642"/>
              <a:gd name="connsiteY2" fmla="*/ 11363157 h 11363157"/>
              <a:gd name="connsiteX3" fmla="*/ 0 w 2885642"/>
              <a:gd name="connsiteY3" fmla="*/ 11363157 h 11363157"/>
              <a:gd name="connsiteX0" fmla="*/ 0 w 2885642"/>
              <a:gd name="connsiteY0" fmla="*/ 11363157 h 11363157"/>
              <a:gd name="connsiteX1" fmla="*/ 1387910 w 2885642"/>
              <a:gd name="connsiteY1" fmla="*/ 5933907 h 11363157"/>
              <a:gd name="connsiteX2" fmla="*/ 2885641 w 2885642"/>
              <a:gd name="connsiteY2" fmla="*/ 0 h 11363157"/>
              <a:gd name="connsiteX3" fmla="*/ 1003300 w 2885642"/>
              <a:gd name="connsiteY3" fmla="*/ 11363157 h 11363157"/>
              <a:gd name="connsiteX4" fmla="*/ 0 w 2885642"/>
              <a:gd name="connsiteY4" fmla="*/ 11363157 h 11363157"/>
              <a:gd name="connsiteX0" fmla="*/ 0 w 1933100"/>
              <a:gd name="connsiteY0" fmla="*/ 5429250 h 5429250"/>
              <a:gd name="connsiteX1" fmla="*/ 1387910 w 1933100"/>
              <a:gd name="connsiteY1" fmla="*/ 0 h 5429250"/>
              <a:gd name="connsiteX2" fmla="*/ 1933100 w 1933100"/>
              <a:gd name="connsiteY2" fmla="*/ 936793 h 5429250"/>
              <a:gd name="connsiteX3" fmla="*/ 1003300 w 1933100"/>
              <a:gd name="connsiteY3" fmla="*/ 5429250 h 5429250"/>
              <a:gd name="connsiteX4" fmla="*/ 0 w 1933100"/>
              <a:gd name="connsiteY4" fmla="*/ 5429250 h 5429250"/>
              <a:gd name="connsiteX0" fmla="*/ 0 w 1632849"/>
              <a:gd name="connsiteY0" fmla="*/ 5429250 h 5429250"/>
              <a:gd name="connsiteX1" fmla="*/ 1387910 w 1632849"/>
              <a:gd name="connsiteY1" fmla="*/ 0 h 5429250"/>
              <a:gd name="connsiteX2" fmla="*/ 1632850 w 1632849"/>
              <a:gd name="connsiteY2" fmla="*/ 1352718 h 5429250"/>
              <a:gd name="connsiteX3" fmla="*/ 1003300 w 1632849"/>
              <a:gd name="connsiteY3" fmla="*/ 5429250 h 5429250"/>
              <a:gd name="connsiteX4" fmla="*/ 0 w 1632849"/>
              <a:gd name="connsiteY4" fmla="*/ 5429250 h 5429250"/>
              <a:gd name="connsiteX0" fmla="*/ 0 w 1487897"/>
              <a:gd name="connsiteY0" fmla="*/ 5429250 h 5429250"/>
              <a:gd name="connsiteX1" fmla="*/ 1387910 w 1487897"/>
              <a:gd name="connsiteY1" fmla="*/ 0 h 5429250"/>
              <a:gd name="connsiteX2" fmla="*/ 1487897 w 1487897"/>
              <a:gd name="connsiteY2" fmla="*/ 1438443 h 5429250"/>
              <a:gd name="connsiteX3" fmla="*/ 1003300 w 1487897"/>
              <a:gd name="connsiteY3" fmla="*/ 5429250 h 5429250"/>
              <a:gd name="connsiteX4" fmla="*/ 0 w 1487897"/>
              <a:gd name="connsiteY4" fmla="*/ 5429250 h 5429250"/>
              <a:gd name="connsiteX0" fmla="*/ 0 w 1653557"/>
              <a:gd name="connsiteY0" fmla="*/ 5429250 h 5429250"/>
              <a:gd name="connsiteX1" fmla="*/ 1387910 w 1653557"/>
              <a:gd name="connsiteY1" fmla="*/ 0 h 5429250"/>
              <a:gd name="connsiteX2" fmla="*/ 1653557 w 1653557"/>
              <a:gd name="connsiteY2" fmla="*/ 1359068 h 5429250"/>
              <a:gd name="connsiteX3" fmla="*/ 1003300 w 1653557"/>
              <a:gd name="connsiteY3" fmla="*/ 5429250 h 5429250"/>
              <a:gd name="connsiteX4" fmla="*/ 0 w 1653557"/>
              <a:gd name="connsiteY4" fmla="*/ 5429250 h 5429250"/>
              <a:gd name="connsiteX0" fmla="*/ 0 w 1653557"/>
              <a:gd name="connsiteY0" fmla="*/ 5612130 h 5612130"/>
              <a:gd name="connsiteX1" fmla="*/ 1537005 w 1653557"/>
              <a:gd name="connsiteY1" fmla="*/ 0 h 5612130"/>
              <a:gd name="connsiteX2" fmla="*/ 1653557 w 1653557"/>
              <a:gd name="connsiteY2" fmla="*/ 1541948 h 5612130"/>
              <a:gd name="connsiteX3" fmla="*/ 1003300 w 1653557"/>
              <a:gd name="connsiteY3" fmla="*/ 5612130 h 5612130"/>
              <a:gd name="connsiteX4" fmla="*/ 0 w 1653557"/>
              <a:gd name="connsiteY4" fmla="*/ 5612130 h 5612130"/>
              <a:gd name="connsiteX0" fmla="*/ 0 w 1777802"/>
              <a:gd name="connsiteY0" fmla="*/ 5612130 h 5612130"/>
              <a:gd name="connsiteX1" fmla="*/ 1537005 w 1777802"/>
              <a:gd name="connsiteY1" fmla="*/ 0 h 5612130"/>
              <a:gd name="connsiteX2" fmla="*/ 1777802 w 1777802"/>
              <a:gd name="connsiteY2" fmla="*/ 1168568 h 5612130"/>
              <a:gd name="connsiteX3" fmla="*/ 1003300 w 1777802"/>
              <a:gd name="connsiteY3" fmla="*/ 5612130 h 5612130"/>
              <a:gd name="connsiteX4" fmla="*/ 0 w 1777802"/>
              <a:gd name="connsiteY4" fmla="*/ 5612130 h 5612130"/>
              <a:gd name="connsiteX0" fmla="*/ 0 w 1777802"/>
              <a:gd name="connsiteY0" fmla="*/ 5654993 h 5654993"/>
              <a:gd name="connsiteX1" fmla="*/ 1498180 w 1777802"/>
              <a:gd name="connsiteY1" fmla="*/ 0 h 5654993"/>
              <a:gd name="connsiteX2" fmla="*/ 1777802 w 1777802"/>
              <a:gd name="connsiteY2" fmla="*/ 1211431 h 5654993"/>
              <a:gd name="connsiteX3" fmla="*/ 1003300 w 1777802"/>
              <a:gd name="connsiteY3" fmla="*/ 5654993 h 5654993"/>
              <a:gd name="connsiteX4" fmla="*/ 0 w 1777802"/>
              <a:gd name="connsiteY4" fmla="*/ 5654993 h 5654993"/>
              <a:gd name="connsiteX0" fmla="*/ 0 w 1777802"/>
              <a:gd name="connsiteY0" fmla="*/ 5635943 h 5635943"/>
              <a:gd name="connsiteX1" fmla="*/ 1456773 w 1777802"/>
              <a:gd name="connsiteY1" fmla="*/ 0 h 5635943"/>
              <a:gd name="connsiteX2" fmla="*/ 1777802 w 1777802"/>
              <a:gd name="connsiteY2" fmla="*/ 1192381 h 5635943"/>
              <a:gd name="connsiteX3" fmla="*/ 1003300 w 1777802"/>
              <a:gd name="connsiteY3" fmla="*/ 5635943 h 5635943"/>
              <a:gd name="connsiteX4" fmla="*/ 0 w 1777802"/>
              <a:gd name="connsiteY4" fmla="*/ 5635943 h 5635943"/>
              <a:gd name="connsiteX0" fmla="*/ 0 w 1694979"/>
              <a:gd name="connsiteY0" fmla="*/ 5635943 h 5635943"/>
              <a:gd name="connsiteX1" fmla="*/ 1456773 w 1694979"/>
              <a:gd name="connsiteY1" fmla="*/ 0 h 5635943"/>
              <a:gd name="connsiteX2" fmla="*/ 1694980 w 1694979"/>
              <a:gd name="connsiteY2" fmla="*/ 1157456 h 5635943"/>
              <a:gd name="connsiteX3" fmla="*/ 1003300 w 1694979"/>
              <a:gd name="connsiteY3" fmla="*/ 5635943 h 5635943"/>
              <a:gd name="connsiteX4" fmla="*/ 0 w 1694979"/>
              <a:gd name="connsiteY4" fmla="*/ 5635943 h 5635943"/>
              <a:gd name="connsiteX0" fmla="*/ 0 w 1757111"/>
              <a:gd name="connsiteY0" fmla="*/ 5635943 h 5635943"/>
              <a:gd name="connsiteX1" fmla="*/ 1456773 w 1757111"/>
              <a:gd name="connsiteY1" fmla="*/ 0 h 5635943"/>
              <a:gd name="connsiteX2" fmla="*/ 1757110 w 1757111"/>
              <a:gd name="connsiteY2" fmla="*/ 1163806 h 5635943"/>
              <a:gd name="connsiteX3" fmla="*/ 1003300 w 1757111"/>
              <a:gd name="connsiteY3" fmla="*/ 5635943 h 5635943"/>
              <a:gd name="connsiteX4" fmla="*/ 0 w 1757111"/>
              <a:gd name="connsiteY4" fmla="*/ 5635943 h 5635943"/>
              <a:gd name="connsiteX0" fmla="*/ 0 w 1757111"/>
              <a:gd name="connsiteY0" fmla="*/ 5639118 h 5639118"/>
              <a:gd name="connsiteX1" fmla="*/ 1436067 w 1757111"/>
              <a:gd name="connsiteY1" fmla="*/ 0 h 5639118"/>
              <a:gd name="connsiteX2" fmla="*/ 1757110 w 1757111"/>
              <a:gd name="connsiteY2" fmla="*/ 1166981 h 5639118"/>
              <a:gd name="connsiteX3" fmla="*/ 1003300 w 1757111"/>
              <a:gd name="connsiteY3" fmla="*/ 5639118 h 5639118"/>
              <a:gd name="connsiteX4" fmla="*/ 0 w 1757111"/>
              <a:gd name="connsiteY4" fmla="*/ 5639118 h 5639118"/>
              <a:gd name="connsiteX0" fmla="*/ 0 w 1787917"/>
              <a:gd name="connsiteY0" fmla="*/ 5619365 h 5639118"/>
              <a:gd name="connsiteX1" fmla="*/ 1466873 w 1787917"/>
              <a:gd name="connsiteY1" fmla="*/ 0 h 5639118"/>
              <a:gd name="connsiteX2" fmla="*/ 1787916 w 1787917"/>
              <a:gd name="connsiteY2" fmla="*/ 1166981 h 5639118"/>
              <a:gd name="connsiteX3" fmla="*/ 1034106 w 1787917"/>
              <a:gd name="connsiteY3" fmla="*/ 5639118 h 5639118"/>
              <a:gd name="connsiteX4" fmla="*/ 0 w 1787917"/>
              <a:gd name="connsiteY4" fmla="*/ 5619365 h 5639118"/>
              <a:gd name="connsiteX0" fmla="*/ 1 w 1770069"/>
              <a:gd name="connsiteY0" fmla="*/ 5613393 h 5639118"/>
              <a:gd name="connsiteX1" fmla="*/ 1449025 w 1770069"/>
              <a:gd name="connsiteY1" fmla="*/ 0 h 5639118"/>
              <a:gd name="connsiteX2" fmla="*/ 1770068 w 1770069"/>
              <a:gd name="connsiteY2" fmla="*/ 1166981 h 5639118"/>
              <a:gd name="connsiteX3" fmla="*/ 1016258 w 1770069"/>
              <a:gd name="connsiteY3" fmla="*/ 5639118 h 5639118"/>
              <a:gd name="connsiteX4" fmla="*/ 1 w 1770069"/>
              <a:gd name="connsiteY4" fmla="*/ 5613393 h 5639118"/>
              <a:gd name="connsiteX0" fmla="*/ 1 w 1770069"/>
              <a:gd name="connsiteY0" fmla="*/ 5565093 h 5590818"/>
              <a:gd name="connsiteX1" fmla="*/ 1469369 w 1770069"/>
              <a:gd name="connsiteY1" fmla="*/ 0 h 5590818"/>
              <a:gd name="connsiteX2" fmla="*/ 1770068 w 1770069"/>
              <a:gd name="connsiteY2" fmla="*/ 1118681 h 5590818"/>
              <a:gd name="connsiteX3" fmla="*/ 1016258 w 1770069"/>
              <a:gd name="connsiteY3" fmla="*/ 5590818 h 5590818"/>
              <a:gd name="connsiteX4" fmla="*/ 1 w 1770069"/>
              <a:gd name="connsiteY4" fmla="*/ 5565093 h 5590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70069" h="5590818">
                <a:moveTo>
                  <a:pt x="1" y="5565093"/>
                </a:moveTo>
                <a:lnTo>
                  <a:pt x="1469369" y="0"/>
                </a:lnTo>
                <a:lnTo>
                  <a:pt x="1770068" y="1118681"/>
                </a:lnTo>
                <a:lnTo>
                  <a:pt x="1016258" y="5590818"/>
                </a:lnTo>
                <a:lnTo>
                  <a:pt x="1" y="5565093"/>
                </a:lnTo>
                <a:close/>
              </a:path>
            </a:pathLst>
          </a:custGeom>
          <a:solidFill>
            <a:srgbClr val="B5452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Microsoft YaHei"/>
              <a:cs typeface="+mn-ea"/>
              <a:sym typeface="+mn-lt"/>
            </a:endParaRPr>
          </a:p>
        </p:txBody>
      </p: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133ACDC1-911A-4C7A-BB1F-2BC2CC50AA93}"/>
              </a:ext>
            </a:extLst>
          </p:cNvPr>
          <p:cNvCxnSpPr/>
          <p:nvPr/>
        </p:nvCxnSpPr>
        <p:spPr>
          <a:xfrm>
            <a:off x="3384076" y="2672135"/>
            <a:ext cx="5493224" cy="0"/>
          </a:xfrm>
          <a:prstGeom prst="line">
            <a:avLst/>
          </a:prstGeom>
          <a:noFill/>
          <a:ln w="6350" cap="flat" cmpd="sng" algn="ctr">
            <a:solidFill>
              <a:sysClr val="window" lastClr="FFFFFF"/>
            </a:solidFill>
            <a:prstDash val="dash"/>
            <a:miter lim="800000"/>
            <a:headEnd type="diamond"/>
            <a:tailEnd type="oval"/>
          </a:ln>
          <a:effectLst/>
        </p:spPr>
      </p:cxnSp>
      <p:sp>
        <p:nvSpPr>
          <p:cNvPr id="20" name="文本框 19">
            <a:extLst>
              <a:ext uri="{FF2B5EF4-FFF2-40B4-BE49-F238E27FC236}">
                <a16:creationId xmlns:a16="http://schemas.microsoft.com/office/drawing/2014/main" id="{8AAA1D30-6909-4C46-868F-6F5744628E73}"/>
              </a:ext>
            </a:extLst>
          </p:cNvPr>
          <p:cNvSpPr txBox="1"/>
          <p:nvPr/>
        </p:nvSpPr>
        <p:spPr>
          <a:xfrm>
            <a:off x="3505040" y="2772663"/>
            <a:ext cx="51701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pc="300" dirty="0">
                <a:solidFill>
                  <a:prstClr val="white">
                    <a:alpha val="29000"/>
                  </a:prstClr>
                </a:solidFill>
                <a:latin typeface="Arial"/>
                <a:ea typeface="Microsoft YaHei"/>
                <a:cs typeface="+mn-ea"/>
                <a:sym typeface="+mn-lt"/>
              </a:rPr>
              <a:t>-  </a:t>
            </a:r>
            <a:r>
              <a:rPr lang="zh-CN" altLang="en-US" spc="300" dirty="0">
                <a:solidFill>
                  <a:prstClr val="white">
                    <a:alpha val="29000"/>
                  </a:prstClr>
                </a:solidFill>
                <a:latin typeface="Arial"/>
                <a:ea typeface="Microsoft YaHei"/>
                <a:cs typeface="+mn-ea"/>
                <a:sym typeface="+mn-lt"/>
              </a:rPr>
              <a:t>艰苦创业  开拓创新  争创一流  </a:t>
            </a:r>
            <a:r>
              <a:rPr lang="en-US" altLang="zh-CN" spc="300" dirty="0">
                <a:solidFill>
                  <a:prstClr val="white">
                    <a:alpha val="29000"/>
                  </a:prstClr>
                </a:solidFill>
                <a:latin typeface="Arial"/>
                <a:ea typeface="Microsoft YaHei"/>
                <a:cs typeface="+mn-ea"/>
                <a:sym typeface="+mn-lt"/>
              </a:rPr>
              <a:t>-</a:t>
            </a:r>
            <a:endParaRPr lang="zh-CN" altLang="en-US" spc="300" dirty="0">
              <a:solidFill>
                <a:prstClr val="white">
                  <a:alpha val="29000"/>
                </a:prstClr>
              </a:solidFill>
              <a:latin typeface="Arial"/>
              <a:ea typeface="Microsoft YaHei"/>
              <a:cs typeface="+mn-ea"/>
              <a:sym typeface="+mn-lt"/>
            </a:endParaRPr>
          </a:p>
        </p:txBody>
      </p:sp>
      <p:pic>
        <p:nvPicPr>
          <p:cNvPr id="24" name="图片 23">
            <a:extLst>
              <a:ext uri="{FF2B5EF4-FFF2-40B4-BE49-F238E27FC236}">
                <a16:creationId xmlns:a16="http://schemas.microsoft.com/office/drawing/2014/main" id="{3B1B0BA9-9F1C-4579-9BCD-6CCC09C2575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3984" b="81436" l="10000" r="90000">
                        <a14:backgroundMark x1="20410" y1="56703" x2="44141" y2="44542"/>
                        <a14:backgroundMark x1="44141" y1="44542" x2="72559" y2="40586"/>
                        <a14:backgroundMark x1="72559" y1="40586" x2="81836" y2="43516"/>
                        <a14:backgroundMark x1="18848" y1="64249" x2="62256" y2="57875"/>
                        <a14:backgroundMark x1="62256" y1="57875" x2="72705" y2="58681"/>
                        <a14:backgroundMark x1="72705" y1="58681" x2="76416" y2="60440"/>
                        <a14:backgroundMark x1="76416" y1="60440" x2="83447" y2="68352"/>
                        <a14:backgroundMark x1="83447" y1="68352" x2="83838" y2="68425"/>
                        <a14:backgroundMark x1="65479" y1="68938" x2="87500" y2="72967"/>
                        <a14:backgroundMark x1="87500" y1="72967" x2="91162" y2="70110"/>
                        <a14:backgroundMark x1="91162" y1="70110" x2="76367" y2="69597"/>
                        <a14:backgroundMark x1="63379" y1="67985" x2="64111" y2="74872"/>
                        <a14:backgroundMark x1="62305" y1="69377" x2="62549" y2="72747"/>
                        <a14:backgroundMark x1="58301" y1="65275" x2="58301" y2="65275"/>
                        <a14:backgroundMark x1="54639" y1="65128" x2="58643" y2="64908"/>
                        <a14:backgroundMark x1="58643" y1="64908" x2="58789" y2="64908"/>
                        <a14:backgroundMark x1="53076" y1="64908" x2="55176" y2="64835"/>
                        <a14:backgroundMark x1="45508" y1="65641" x2="50146" y2="65421"/>
                        <a14:backgroundMark x1="46436" y1="74066" x2="47217" y2="7406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968" t="62230" r="36949" b="24187"/>
          <a:stretch/>
        </p:blipFill>
        <p:spPr>
          <a:xfrm>
            <a:off x="3777731" y="4265052"/>
            <a:ext cx="4624807" cy="1546045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6EB03055-BC57-4A70-9466-CDE3BB77AAC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124" y="391364"/>
            <a:ext cx="2971800" cy="653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497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图片 162">
            <a:extLst>
              <a:ext uri="{FF2B5EF4-FFF2-40B4-BE49-F238E27FC236}">
                <a16:creationId xmlns:a16="http://schemas.microsoft.com/office/drawing/2014/main" id="{1403C5DD-A2D4-4652-B7BD-441BAF7C3D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5"/>
            <a:ext cx="12192000" cy="6851149"/>
          </a:xfrm>
          <a:prstGeom prst="rect">
            <a:avLst/>
          </a:prstGeom>
        </p:spPr>
      </p:pic>
      <p:grpSp>
        <p:nvGrpSpPr>
          <p:cNvPr id="3" name="组合 2">
            <a:extLst>
              <a:ext uri="{FF2B5EF4-FFF2-40B4-BE49-F238E27FC236}">
                <a16:creationId xmlns:a16="http://schemas.microsoft.com/office/drawing/2014/main" id="{49D476EB-0873-428D-8D8D-1E1F2C4D870C}"/>
              </a:ext>
            </a:extLst>
          </p:cNvPr>
          <p:cNvGrpSpPr/>
          <p:nvPr/>
        </p:nvGrpSpPr>
        <p:grpSpPr>
          <a:xfrm>
            <a:off x="-442481" y="-129749"/>
            <a:ext cx="2309803" cy="1947924"/>
            <a:chOff x="-4076700" y="4557713"/>
            <a:chExt cx="2593974" cy="2187574"/>
          </a:xfrm>
          <a:solidFill>
            <a:sysClr val="window" lastClr="FFFFFF">
              <a:alpha val="3000"/>
            </a:sysClr>
          </a:solidFill>
        </p:grpSpPr>
        <p:sp>
          <p:nvSpPr>
            <p:cNvPr id="4" name="Freeform 97">
              <a:extLst>
                <a:ext uri="{FF2B5EF4-FFF2-40B4-BE49-F238E27FC236}">
                  <a16:creationId xmlns:a16="http://schemas.microsoft.com/office/drawing/2014/main" id="{5846E21F-F20E-4699-B39E-97B0C5133A1F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60813" y="4557713"/>
              <a:ext cx="2346325" cy="1619250"/>
            </a:xfrm>
            <a:custGeom>
              <a:avLst/>
              <a:gdLst>
                <a:gd name="T0" fmla="*/ 82 w 161"/>
                <a:gd name="T1" fmla="*/ 0 h 111"/>
                <a:gd name="T2" fmla="*/ 0 w 161"/>
                <a:gd name="T3" fmla="*/ 111 h 111"/>
                <a:gd name="T4" fmla="*/ 82 w 161"/>
                <a:gd name="T5" fmla="*/ 50 h 111"/>
                <a:gd name="T6" fmla="*/ 161 w 161"/>
                <a:gd name="T7" fmla="*/ 109 h 111"/>
                <a:gd name="T8" fmla="*/ 82 w 161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" h="111">
                  <a:moveTo>
                    <a:pt x="82" y="0"/>
                  </a:moveTo>
                  <a:cubicBezTo>
                    <a:pt x="77" y="15"/>
                    <a:pt x="31" y="86"/>
                    <a:pt x="0" y="111"/>
                  </a:cubicBezTo>
                  <a:cubicBezTo>
                    <a:pt x="25" y="102"/>
                    <a:pt x="66" y="50"/>
                    <a:pt x="82" y="50"/>
                  </a:cubicBezTo>
                  <a:cubicBezTo>
                    <a:pt x="98" y="50"/>
                    <a:pt x="141" y="102"/>
                    <a:pt x="161" y="109"/>
                  </a:cubicBezTo>
                  <a:cubicBezTo>
                    <a:pt x="153" y="97"/>
                    <a:pt x="97" y="42"/>
                    <a:pt x="8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endParaRPr>
            </a:p>
          </p:txBody>
        </p:sp>
        <p:sp>
          <p:nvSpPr>
            <p:cNvPr id="5" name="Freeform 98">
              <a:extLst>
                <a:ext uri="{FF2B5EF4-FFF2-40B4-BE49-F238E27FC236}">
                  <a16:creationId xmlns:a16="http://schemas.microsoft.com/office/drawing/2014/main" id="{75521354-AE54-48AA-8644-F30DD90ADBD4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46525" y="5519738"/>
              <a:ext cx="1778000" cy="860425"/>
            </a:xfrm>
            <a:custGeom>
              <a:avLst/>
              <a:gdLst>
                <a:gd name="T0" fmla="*/ 63 w 122"/>
                <a:gd name="T1" fmla="*/ 0 h 59"/>
                <a:gd name="T2" fmla="*/ 0 w 122"/>
                <a:gd name="T3" fmla="*/ 59 h 59"/>
                <a:gd name="T4" fmla="*/ 63 w 122"/>
                <a:gd name="T5" fmla="*/ 27 h 59"/>
                <a:gd name="T6" fmla="*/ 122 w 122"/>
                <a:gd name="T7" fmla="*/ 58 h 59"/>
                <a:gd name="T8" fmla="*/ 63 w 122"/>
                <a:gd name="T9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2" h="59">
                  <a:moveTo>
                    <a:pt x="63" y="0"/>
                  </a:moveTo>
                  <a:cubicBezTo>
                    <a:pt x="60" y="8"/>
                    <a:pt x="19" y="47"/>
                    <a:pt x="0" y="59"/>
                  </a:cubicBezTo>
                  <a:cubicBezTo>
                    <a:pt x="15" y="56"/>
                    <a:pt x="53" y="26"/>
                    <a:pt x="63" y="27"/>
                  </a:cubicBezTo>
                  <a:cubicBezTo>
                    <a:pt x="71" y="28"/>
                    <a:pt x="112" y="55"/>
                    <a:pt x="122" y="58"/>
                  </a:cubicBezTo>
                  <a:cubicBezTo>
                    <a:pt x="116" y="52"/>
                    <a:pt x="70" y="23"/>
                    <a:pt x="6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endParaRPr>
            </a:p>
          </p:txBody>
        </p:sp>
        <p:sp>
          <p:nvSpPr>
            <p:cNvPr id="6" name="Freeform 99">
              <a:extLst>
                <a:ext uri="{FF2B5EF4-FFF2-40B4-BE49-F238E27FC236}">
                  <a16:creationId xmlns:a16="http://schemas.microsoft.com/office/drawing/2014/main" id="{4F5C708F-837A-4092-8E85-E928B6F3A8DD}"/>
                </a:ext>
              </a:extLst>
            </p:cNvPr>
            <p:cNvSpPr>
              <a:spLocks/>
            </p:cNvSpPr>
            <p:nvPr/>
          </p:nvSpPr>
          <p:spPr bwMode="auto">
            <a:xfrm>
              <a:off x="-2736850" y="5535613"/>
              <a:ext cx="1079500" cy="815975"/>
            </a:xfrm>
            <a:custGeom>
              <a:avLst/>
              <a:gdLst>
                <a:gd name="T0" fmla="*/ 18 w 74"/>
                <a:gd name="T1" fmla="*/ 0 h 56"/>
                <a:gd name="T2" fmla="*/ 0 w 74"/>
                <a:gd name="T3" fmla="*/ 20 h 56"/>
                <a:gd name="T4" fmla="*/ 9 w 74"/>
                <a:gd name="T5" fmla="*/ 28 h 56"/>
                <a:gd name="T6" fmla="*/ 19 w 74"/>
                <a:gd name="T7" fmla="*/ 26 h 56"/>
                <a:gd name="T8" fmla="*/ 74 w 74"/>
                <a:gd name="T9" fmla="*/ 56 h 56"/>
                <a:gd name="T10" fmla="*/ 18 w 74"/>
                <a:gd name="T11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56">
                  <a:moveTo>
                    <a:pt x="18" y="0"/>
                  </a:moveTo>
                  <a:cubicBezTo>
                    <a:pt x="18" y="0"/>
                    <a:pt x="2" y="20"/>
                    <a:pt x="0" y="20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8"/>
                    <a:pt x="14" y="26"/>
                    <a:pt x="19" y="26"/>
                  </a:cubicBezTo>
                  <a:cubicBezTo>
                    <a:pt x="26" y="27"/>
                    <a:pt x="59" y="51"/>
                    <a:pt x="74" y="56"/>
                  </a:cubicBezTo>
                  <a:cubicBezTo>
                    <a:pt x="74" y="56"/>
                    <a:pt x="23" y="14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endParaRPr>
            </a:p>
          </p:txBody>
        </p:sp>
        <p:sp>
          <p:nvSpPr>
            <p:cNvPr id="7" name="Freeform 100">
              <a:extLst>
                <a:ext uri="{FF2B5EF4-FFF2-40B4-BE49-F238E27FC236}">
                  <a16:creationId xmlns:a16="http://schemas.microsoft.com/office/drawing/2014/main" id="{D97BD2C4-76A2-4BC5-AC48-44EBA0B082B3}"/>
                </a:ext>
              </a:extLst>
            </p:cNvPr>
            <p:cNvSpPr>
              <a:spLocks/>
            </p:cNvSpPr>
            <p:nvPr/>
          </p:nvSpPr>
          <p:spPr bwMode="auto">
            <a:xfrm>
              <a:off x="-4076700" y="4908550"/>
              <a:ext cx="2593974" cy="1836737"/>
            </a:xfrm>
            <a:custGeom>
              <a:avLst/>
              <a:gdLst>
                <a:gd name="T0" fmla="*/ 140 w 178"/>
                <a:gd name="T1" fmla="*/ 40 h 126"/>
                <a:gd name="T2" fmla="*/ 160 w 178"/>
                <a:gd name="T3" fmla="*/ 94 h 126"/>
                <a:gd name="T4" fmla="*/ 71 w 178"/>
                <a:gd name="T5" fmla="*/ 90 h 126"/>
                <a:gd name="T6" fmla="*/ 22 w 178"/>
                <a:gd name="T7" fmla="*/ 14 h 126"/>
                <a:gd name="T8" fmla="*/ 47 w 178"/>
                <a:gd name="T9" fmla="*/ 1 h 126"/>
                <a:gd name="T10" fmla="*/ 12 w 178"/>
                <a:gd name="T11" fmla="*/ 15 h 126"/>
                <a:gd name="T12" fmla="*/ 68 w 178"/>
                <a:gd name="T13" fmla="*/ 98 h 126"/>
                <a:gd name="T14" fmla="*/ 168 w 178"/>
                <a:gd name="T15" fmla="*/ 105 h 126"/>
                <a:gd name="T16" fmla="*/ 140 w 178"/>
                <a:gd name="T17" fmla="*/ 40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8" h="126">
                  <a:moveTo>
                    <a:pt x="140" y="40"/>
                  </a:moveTo>
                  <a:cubicBezTo>
                    <a:pt x="159" y="59"/>
                    <a:pt x="168" y="80"/>
                    <a:pt x="160" y="94"/>
                  </a:cubicBezTo>
                  <a:cubicBezTo>
                    <a:pt x="149" y="114"/>
                    <a:pt x="109" y="112"/>
                    <a:pt x="71" y="90"/>
                  </a:cubicBezTo>
                  <a:cubicBezTo>
                    <a:pt x="32" y="68"/>
                    <a:pt x="10" y="34"/>
                    <a:pt x="22" y="14"/>
                  </a:cubicBezTo>
                  <a:cubicBezTo>
                    <a:pt x="28" y="4"/>
                    <a:pt x="38" y="2"/>
                    <a:pt x="47" y="1"/>
                  </a:cubicBezTo>
                  <a:cubicBezTo>
                    <a:pt x="34" y="0"/>
                    <a:pt x="19" y="2"/>
                    <a:pt x="12" y="15"/>
                  </a:cubicBezTo>
                  <a:cubicBezTo>
                    <a:pt x="0" y="36"/>
                    <a:pt x="25" y="74"/>
                    <a:pt x="68" y="98"/>
                  </a:cubicBezTo>
                  <a:cubicBezTo>
                    <a:pt x="111" y="123"/>
                    <a:pt x="156" y="126"/>
                    <a:pt x="168" y="105"/>
                  </a:cubicBezTo>
                  <a:cubicBezTo>
                    <a:pt x="178" y="88"/>
                    <a:pt x="165" y="62"/>
                    <a:pt x="140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endParaRPr>
            </a:p>
          </p:txBody>
        </p:sp>
        <p:sp>
          <p:nvSpPr>
            <p:cNvPr id="8" name="Oval 101">
              <a:extLst>
                <a:ext uri="{FF2B5EF4-FFF2-40B4-BE49-F238E27FC236}">
                  <a16:creationId xmlns:a16="http://schemas.microsoft.com/office/drawing/2014/main" id="{EB3E468F-A172-4B2D-8CF4-B4ABF3D6BA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290888" y="4849813"/>
              <a:ext cx="190500" cy="1889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endParaRP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52493076-15D1-4C36-BB37-ADB098D1C0F3}"/>
              </a:ext>
            </a:extLst>
          </p:cNvPr>
          <p:cNvGrpSpPr/>
          <p:nvPr/>
        </p:nvGrpSpPr>
        <p:grpSpPr>
          <a:xfrm>
            <a:off x="-11728" y="-4762"/>
            <a:ext cx="12203728" cy="4049613"/>
            <a:chOff x="-11728" y="-4762"/>
            <a:chExt cx="12203728" cy="4049613"/>
          </a:xfrm>
        </p:grpSpPr>
        <p:sp>
          <p:nvSpPr>
            <p:cNvPr id="10" name="矩形 16">
              <a:extLst>
                <a:ext uri="{FF2B5EF4-FFF2-40B4-BE49-F238E27FC236}">
                  <a16:creationId xmlns:a16="http://schemas.microsoft.com/office/drawing/2014/main" id="{734CF441-BDB0-476E-B494-61965A88DBCB}"/>
                </a:ext>
              </a:extLst>
            </p:cNvPr>
            <p:cNvSpPr/>
            <p:nvPr/>
          </p:nvSpPr>
          <p:spPr>
            <a:xfrm>
              <a:off x="-11728" y="-4762"/>
              <a:ext cx="12203728" cy="3876785"/>
            </a:xfrm>
            <a:custGeom>
              <a:avLst/>
              <a:gdLst>
                <a:gd name="connsiteX0" fmla="*/ 0 w 12192000"/>
                <a:gd name="connsiteY0" fmla="*/ 0 h 3605323"/>
                <a:gd name="connsiteX1" fmla="*/ 12192000 w 12192000"/>
                <a:gd name="connsiteY1" fmla="*/ 0 h 3605323"/>
                <a:gd name="connsiteX2" fmla="*/ 12192000 w 12192000"/>
                <a:gd name="connsiteY2" fmla="*/ 3605323 h 3605323"/>
                <a:gd name="connsiteX3" fmla="*/ 0 w 12192000"/>
                <a:gd name="connsiteY3" fmla="*/ 3605323 h 3605323"/>
                <a:gd name="connsiteX4" fmla="*/ 0 w 12192000"/>
                <a:gd name="connsiteY4" fmla="*/ 0 h 3605323"/>
                <a:gd name="connsiteX0" fmla="*/ 12700 w 12204700"/>
                <a:gd name="connsiteY0" fmla="*/ 0 h 3605323"/>
                <a:gd name="connsiteX1" fmla="*/ 12204700 w 12204700"/>
                <a:gd name="connsiteY1" fmla="*/ 0 h 3605323"/>
                <a:gd name="connsiteX2" fmla="*/ 12204700 w 12204700"/>
                <a:gd name="connsiteY2" fmla="*/ 3605323 h 3605323"/>
                <a:gd name="connsiteX3" fmla="*/ 0 w 12204700"/>
                <a:gd name="connsiteY3" fmla="*/ 3364023 h 3605323"/>
                <a:gd name="connsiteX4" fmla="*/ 12700 w 12204700"/>
                <a:gd name="connsiteY4" fmla="*/ 0 h 3605323"/>
                <a:gd name="connsiteX0" fmla="*/ 12700 w 12204700"/>
                <a:gd name="connsiteY0" fmla="*/ 0 h 3872023"/>
                <a:gd name="connsiteX1" fmla="*/ 12204700 w 12204700"/>
                <a:gd name="connsiteY1" fmla="*/ 0 h 3872023"/>
                <a:gd name="connsiteX2" fmla="*/ 12204700 w 12204700"/>
                <a:gd name="connsiteY2" fmla="*/ 3872023 h 3872023"/>
                <a:gd name="connsiteX3" fmla="*/ 0 w 12204700"/>
                <a:gd name="connsiteY3" fmla="*/ 3364023 h 3872023"/>
                <a:gd name="connsiteX4" fmla="*/ 12700 w 12204700"/>
                <a:gd name="connsiteY4" fmla="*/ 0 h 3872023"/>
                <a:gd name="connsiteX0" fmla="*/ 3165 w 12204700"/>
                <a:gd name="connsiteY0" fmla="*/ 0 h 3872023"/>
                <a:gd name="connsiteX1" fmla="*/ 12204700 w 12204700"/>
                <a:gd name="connsiteY1" fmla="*/ 0 h 3872023"/>
                <a:gd name="connsiteX2" fmla="*/ 12204700 w 12204700"/>
                <a:gd name="connsiteY2" fmla="*/ 3872023 h 3872023"/>
                <a:gd name="connsiteX3" fmla="*/ 0 w 12204700"/>
                <a:gd name="connsiteY3" fmla="*/ 3364023 h 3872023"/>
                <a:gd name="connsiteX4" fmla="*/ 3165 w 12204700"/>
                <a:gd name="connsiteY4" fmla="*/ 0 h 3872023"/>
                <a:gd name="connsiteX0" fmla="*/ 602 w 12216440"/>
                <a:gd name="connsiteY0" fmla="*/ 0 h 3876785"/>
                <a:gd name="connsiteX1" fmla="*/ 12216440 w 12216440"/>
                <a:gd name="connsiteY1" fmla="*/ 4762 h 3876785"/>
                <a:gd name="connsiteX2" fmla="*/ 12216440 w 12216440"/>
                <a:gd name="connsiteY2" fmla="*/ 3876785 h 3876785"/>
                <a:gd name="connsiteX3" fmla="*/ 11740 w 12216440"/>
                <a:gd name="connsiteY3" fmla="*/ 3368785 h 3876785"/>
                <a:gd name="connsiteX4" fmla="*/ 602 w 12216440"/>
                <a:gd name="connsiteY4" fmla="*/ 0 h 3876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6440" h="3876785">
                  <a:moveTo>
                    <a:pt x="602" y="0"/>
                  </a:moveTo>
                  <a:lnTo>
                    <a:pt x="12216440" y="4762"/>
                  </a:lnTo>
                  <a:lnTo>
                    <a:pt x="12216440" y="3876785"/>
                  </a:lnTo>
                  <a:lnTo>
                    <a:pt x="11740" y="3368785"/>
                  </a:lnTo>
                  <a:cubicBezTo>
                    <a:pt x="15973" y="2247444"/>
                    <a:pt x="-3631" y="1121341"/>
                    <a:pt x="602" y="0"/>
                  </a:cubicBezTo>
                  <a:close/>
                </a:path>
              </a:pathLst>
            </a:custGeom>
            <a:solidFill>
              <a:srgbClr val="851E4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alpha val="65000"/>
                  </a:prstClr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endParaRPr>
            </a:p>
          </p:txBody>
        </p:sp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id="{C7782285-7CDD-4CC9-AA79-A4B7725A4DED}"/>
                </a:ext>
              </a:extLst>
            </p:cNvPr>
            <p:cNvGrpSpPr/>
            <p:nvPr/>
          </p:nvGrpSpPr>
          <p:grpSpPr>
            <a:xfrm>
              <a:off x="0" y="3041551"/>
              <a:ext cx="12192000" cy="1003300"/>
              <a:chOff x="0" y="3041551"/>
              <a:chExt cx="12192000" cy="1003300"/>
            </a:xfrm>
          </p:grpSpPr>
          <p:sp>
            <p:nvSpPr>
              <p:cNvPr id="12" name="等腰三角形 13">
                <a:extLst>
                  <a:ext uri="{FF2B5EF4-FFF2-40B4-BE49-F238E27FC236}">
                    <a16:creationId xmlns:a16="http://schemas.microsoft.com/office/drawing/2014/main" id="{ADFCF406-FE54-441C-8E38-15698984652A}"/>
                  </a:ext>
                </a:extLst>
              </p:cNvPr>
              <p:cNvSpPr/>
              <p:nvPr/>
            </p:nvSpPr>
            <p:spPr>
              <a:xfrm rot="16200000">
                <a:off x="8368345" y="221196"/>
                <a:ext cx="1003300" cy="6644010"/>
              </a:xfrm>
              <a:custGeom>
                <a:avLst/>
                <a:gdLst>
                  <a:gd name="connsiteX0" fmla="*/ 0 w 762000"/>
                  <a:gd name="connsiteY0" fmla="*/ 1703710 h 1703710"/>
                  <a:gd name="connsiteX1" fmla="*/ 381000 w 762000"/>
                  <a:gd name="connsiteY1" fmla="*/ 0 h 1703710"/>
                  <a:gd name="connsiteX2" fmla="*/ 762000 w 762000"/>
                  <a:gd name="connsiteY2" fmla="*/ 1703710 h 1703710"/>
                  <a:gd name="connsiteX3" fmla="*/ 0 w 762000"/>
                  <a:gd name="connsiteY3" fmla="*/ 1703710 h 1703710"/>
                  <a:gd name="connsiteX0" fmla="*/ 0 w 762000"/>
                  <a:gd name="connsiteY0" fmla="*/ 6644010 h 6644010"/>
                  <a:gd name="connsiteX1" fmla="*/ 279400 w 762000"/>
                  <a:gd name="connsiteY1" fmla="*/ 0 h 6644010"/>
                  <a:gd name="connsiteX2" fmla="*/ 762000 w 762000"/>
                  <a:gd name="connsiteY2" fmla="*/ 6644010 h 6644010"/>
                  <a:gd name="connsiteX3" fmla="*/ 0 w 762000"/>
                  <a:gd name="connsiteY3" fmla="*/ 6644010 h 6644010"/>
                  <a:gd name="connsiteX0" fmla="*/ 0 w 1003300"/>
                  <a:gd name="connsiteY0" fmla="*/ 6644010 h 6644010"/>
                  <a:gd name="connsiteX1" fmla="*/ 520700 w 1003300"/>
                  <a:gd name="connsiteY1" fmla="*/ 0 h 6644010"/>
                  <a:gd name="connsiteX2" fmla="*/ 1003300 w 1003300"/>
                  <a:gd name="connsiteY2" fmla="*/ 6644010 h 6644010"/>
                  <a:gd name="connsiteX3" fmla="*/ 0 w 1003300"/>
                  <a:gd name="connsiteY3" fmla="*/ 6644010 h 6644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03300" h="6644010">
                    <a:moveTo>
                      <a:pt x="0" y="6644010"/>
                    </a:moveTo>
                    <a:lnTo>
                      <a:pt x="520700" y="0"/>
                    </a:lnTo>
                    <a:lnTo>
                      <a:pt x="1003300" y="6644010"/>
                    </a:lnTo>
                    <a:lnTo>
                      <a:pt x="0" y="6644010"/>
                    </a:lnTo>
                    <a:close/>
                  </a:path>
                </a:pathLst>
              </a:custGeom>
              <a:solidFill>
                <a:srgbClr val="9C2B6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Microsoft YaHei"/>
                  <a:cs typeface="+mn-ea"/>
                  <a:sym typeface="+mn-lt"/>
                </a:endParaRPr>
              </a:p>
            </p:txBody>
          </p:sp>
          <p:sp>
            <p:nvSpPr>
              <p:cNvPr id="13" name="等腰三角形 13">
                <a:extLst>
                  <a:ext uri="{FF2B5EF4-FFF2-40B4-BE49-F238E27FC236}">
                    <a16:creationId xmlns:a16="http://schemas.microsoft.com/office/drawing/2014/main" id="{1A860634-33EA-40C9-9FBC-C05C82CD084D}"/>
                  </a:ext>
                </a:extLst>
              </p:cNvPr>
              <p:cNvSpPr/>
              <p:nvPr/>
            </p:nvSpPr>
            <p:spPr>
              <a:xfrm rot="5400000">
                <a:off x="5239133" y="-2158921"/>
                <a:ext cx="884891" cy="11363157"/>
              </a:xfrm>
              <a:custGeom>
                <a:avLst/>
                <a:gdLst>
                  <a:gd name="connsiteX0" fmla="*/ 0 w 762000"/>
                  <a:gd name="connsiteY0" fmla="*/ 1703710 h 1703710"/>
                  <a:gd name="connsiteX1" fmla="*/ 381000 w 762000"/>
                  <a:gd name="connsiteY1" fmla="*/ 0 h 1703710"/>
                  <a:gd name="connsiteX2" fmla="*/ 762000 w 762000"/>
                  <a:gd name="connsiteY2" fmla="*/ 1703710 h 1703710"/>
                  <a:gd name="connsiteX3" fmla="*/ 0 w 762000"/>
                  <a:gd name="connsiteY3" fmla="*/ 1703710 h 1703710"/>
                  <a:gd name="connsiteX0" fmla="*/ 0 w 762000"/>
                  <a:gd name="connsiteY0" fmla="*/ 6644010 h 6644010"/>
                  <a:gd name="connsiteX1" fmla="*/ 279400 w 762000"/>
                  <a:gd name="connsiteY1" fmla="*/ 0 h 6644010"/>
                  <a:gd name="connsiteX2" fmla="*/ 762000 w 762000"/>
                  <a:gd name="connsiteY2" fmla="*/ 6644010 h 6644010"/>
                  <a:gd name="connsiteX3" fmla="*/ 0 w 762000"/>
                  <a:gd name="connsiteY3" fmla="*/ 6644010 h 6644010"/>
                  <a:gd name="connsiteX0" fmla="*/ 0 w 1003300"/>
                  <a:gd name="connsiteY0" fmla="*/ 6644010 h 6644010"/>
                  <a:gd name="connsiteX1" fmla="*/ 520700 w 1003300"/>
                  <a:gd name="connsiteY1" fmla="*/ 0 h 6644010"/>
                  <a:gd name="connsiteX2" fmla="*/ 1003300 w 1003300"/>
                  <a:gd name="connsiteY2" fmla="*/ 6644010 h 6644010"/>
                  <a:gd name="connsiteX3" fmla="*/ 0 w 1003300"/>
                  <a:gd name="connsiteY3" fmla="*/ 6644010 h 6644010"/>
                  <a:gd name="connsiteX0" fmla="*/ 0 w 2885642"/>
                  <a:gd name="connsiteY0" fmla="*/ 11363157 h 11363157"/>
                  <a:gd name="connsiteX1" fmla="*/ 2885641 w 2885642"/>
                  <a:gd name="connsiteY1" fmla="*/ 0 h 11363157"/>
                  <a:gd name="connsiteX2" fmla="*/ 1003300 w 2885642"/>
                  <a:gd name="connsiteY2" fmla="*/ 11363157 h 11363157"/>
                  <a:gd name="connsiteX3" fmla="*/ 0 w 2885642"/>
                  <a:gd name="connsiteY3" fmla="*/ 11363157 h 113631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85642" h="11363157">
                    <a:moveTo>
                      <a:pt x="0" y="11363157"/>
                    </a:moveTo>
                    <a:lnTo>
                      <a:pt x="2885641" y="0"/>
                    </a:lnTo>
                    <a:lnTo>
                      <a:pt x="1003300" y="11363157"/>
                    </a:lnTo>
                    <a:lnTo>
                      <a:pt x="0" y="11363157"/>
                    </a:lnTo>
                    <a:close/>
                  </a:path>
                </a:pathLst>
              </a:custGeom>
              <a:solidFill>
                <a:srgbClr val="D8601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Microsoft YaHei"/>
                  <a:cs typeface="+mn-ea"/>
                  <a:sym typeface="+mn-lt"/>
                </a:endParaRPr>
              </a:p>
            </p:txBody>
          </p:sp>
          <p:sp>
            <p:nvSpPr>
              <p:cNvPr id="14" name="等腰三角形 13">
                <a:extLst>
                  <a:ext uri="{FF2B5EF4-FFF2-40B4-BE49-F238E27FC236}">
                    <a16:creationId xmlns:a16="http://schemas.microsoft.com/office/drawing/2014/main" id="{4CC6330A-4D48-409B-8879-C7EB72A790D9}"/>
                  </a:ext>
                </a:extLst>
              </p:cNvPr>
              <p:cNvSpPr/>
              <p:nvPr/>
            </p:nvSpPr>
            <p:spPr>
              <a:xfrm rot="5400000">
                <a:off x="2550148" y="525882"/>
                <a:ext cx="538823" cy="5639118"/>
              </a:xfrm>
              <a:custGeom>
                <a:avLst/>
                <a:gdLst>
                  <a:gd name="connsiteX0" fmla="*/ 0 w 762000"/>
                  <a:gd name="connsiteY0" fmla="*/ 1703710 h 1703710"/>
                  <a:gd name="connsiteX1" fmla="*/ 381000 w 762000"/>
                  <a:gd name="connsiteY1" fmla="*/ 0 h 1703710"/>
                  <a:gd name="connsiteX2" fmla="*/ 762000 w 762000"/>
                  <a:gd name="connsiteY2" fmla="*/ 1703710 h 1703710"/>
                  <a:gd name="connsiteX3" fmla="*/ 0 w 762000"/>
                  <a:gd name="connsiteY3" fmla="*/ 1703710 h 1703710"/>
                  <a:gd name="connsiteX0" fmla="*/ 0 w 762000"/>
                  <a:gd name="connsiteY0" fmla="*/ 6644010 h 6644010"/>
                  <a:gd name="connsiteX1" fmla="*/ 279400 w 762000"/>
                  <a:gd name="connsiteY1" fmla="*/ 0 h 6644010"/>
                  <a:gd name="connsiteX2" fmla="*/ 762000 w 762000"/>
                  <a:gd name="connsiteY2" fmla="*/ 6644010 h 6644010"/>
                  <a:gd name="connsiteX3" fmla="*/ 0 w 762000"/>
                  <a:gd name="connsiteY3" fmla="*/ 6644010 h 6644010"/>
                  <a:gd name="connsiteX0" fmla="*/ 0 w 1003300"/>
                  <a:gd name="connsiteY0" fmla="*/ 6644010 h 6644010"/>
                  <a:gd name="connsiteX1" fmla="*/ 520700 w 1003300"/>
                  <a:gd name="connsiteY1" fmla="*/ 0 h 6644010"/>
                  <a:gd name="connsiteX2" fmla="*/ 1003300 w 1003300"/>
                  <a:gd name="connsiteY2" fmla="*/ 6644010 h 6644010"/>
                  <a:gd name="connsiteX3" fmla="*/ 0 w 1003300"/>
                  <a:gd name="connsiteY3" fmla="*/ 6644010 h 6644010"/>
                  <a:gd name="connsiteX0" fmla="*/ 0 w 2885642"/>
                  <a:gd name="connsiteY0" fmla="*/ 11363157 h 11363157"/>
                  <a:gd name="connsiteX1" fmla="*/ 2885641 w 2885642"/>
                  <a:gd name="connsiteY1" fmla="*/ 0 h 11363157"/>
                  <a:gd name="connsiteX2" fmla="*/ 1003300 w 2885642"/>
                  <a:gd name="connsiteY2" fmla="*/ 11363157 h 11363157"/>
                  <a:gd name="connsiteX3" fmla="*/ 0 w 2885642"/>
                  <a:gd name="connsiteY3" fmla="*/ 11363157 h 11363157"/>
                  <a:gd name="connsiteX0" fmla="*/ 0 w 2885642"/>
                  <a:gd name="connsiteY0" fmla="*/ 11363157 h 11363157"/>
                  <a:gd name="connsiteX1" fmla="*/ 1387910 w 2885642"/>
                  <a:gd name="connsiteY1" fmla="*/ 5933907 h 11363157"/>
                  <a:gd name="connsiteX2" fmla="*/ 2885641 w 2885642"/>
                  <a:gd name="connsiteY2" fmla="*/ 0 h 11363157"/>
                  <a:gd name="connsiteX3" fmla="*/ 1003300 w 2885642"/>
                  <a:gd name="connsiteY3" fmla="*/ 11363157 h 11363157"/>
                  <a:gd name="connsiteX4" fmla="*/ 0 w 2885642"/>
                  <a:gd name="connsiteY4" fmla="*/ 11363157 h 11363157"/>
                  <a:gd name="connsiteX0" fmla="*/ 0 w 1933100"/>
                  <a:gd name="connsiteY0" fmla="*/ 5429250 h 5429250"/>
                  <a:gd name="connsiteX1" fmla="*/ 1387910 w 1933100"/>
                  <a:gd name="connsiteY1" fmla="*/ 0 h 5429250"/>
                  <a:gd name="connsiteX2" fmla="*/ 1933100 w 1933100"/>
                  <a:gd name="connsiteY2" fmla="*/ 936793 h 5429250"/>
                  <a:gd name="connsiteX3" fmla="*/ 1003300 w 1933100"/>
                  <a:gd name="connsiteY3" fmla="*/ 5429250 h 5429250"/>
                  <a:gd name="connsiteX4" fmla="*/ 0 w 1933100"/>
                  <a:gd name="connsiteY4" fmla="*/ 5429250 h 5429250"/>
                  <a:gd name="connsiteX0" fmla="*/ 0 w 1632849"/>
                  <a:gd name="connsiteY0" fmla="*/ 5429250 h 5429250"/>
                  <a:gd name="connsiteX1" fmla="*/ 1387910 w 1632849"/>
                  <a:gd name="connsiteY1" fmla="*/ 0 h 5429250"/>
                  <a:gd name="connsiteX2" fmla="*/ 1632850 w 1632849"/>
                  <a:gd name="connsiteY2" fmla="*/ 1352718 h 5429250"/>
                  <a:gd name="connsiteX3" fmla="*/ 1003300 w 1632849"/>
                  <a:gd name="connsiteY3" fmla="*/ 5429250 h 5429250"/>
                  <a:gd name="connsiteX4" fmla="*/ 0 w 1632849"/>
                  <a:gd name="connsiteY4" fmla="*/ 5429250 h 5429250"/>
                  <a:gd name="connsiteX0" fmla="*/ 0 w 1487897"/>
                  <a:gd name="connsiteY0" fmla="*/ 5429250 h 5429250"/>
                  <a:gd name="connsiteX1" fmla="*/ 1387910 w 1487897"/>
                  <a:gd name="connsiteY1" fmla="*/ 0 h 5429250"/>
                  <a:gd name="connsiteX2" fmla="*/ 1487897 w 1487897"/>
                  <a:gd name="connsiteY2" fmla="*/ 1438443 h 5429250"/>
                  <a:gd name="connsiteX3" fmla="*/ 1003300 w 1487897"/>
                  <a:gd name="connsiteY3" fmla="*/ 5429250 h 5429250"/>
                  <a:gd name="connsiteX4" fmla="*/ 0 w 1487897"/>
                  <a:gd name="connsiteY4" fmla="*/ 5429250 h 5429250"/>
                  <a:gd name="connsiteX0" fmla="*/ 0 w 1653557"/>
                  <a:gd name="connsiteY0" fmla="*/ 5429250 h 5429250"/>
                  <a:gd name="connsiteX1" fmla="*/ 1387910 w 1653557"/>
                  <a:gd name="connsiteY1" fmla="*/ 0 h 5429250"/>
                  <a:gd name="connsiteX2" fmla="*/ 1653557 w 1653557"/>
                  <a:gd name="connsiteY2" fmla="*/ 1359068 h 5429250"/>
                  <a:gd name="connsiteX3" fmla="*/ 1003300 w 1653557"/>
                  <a:gd name="connsiteY3" fmla="*/ 5429250 h 5429250"/>
                  <a:gd name="connsiteX4" fmla="*/ 0 w 1653557"/>
                  <a:gd name="connsiteY4" fmla="*/ 5429250 h 5429250"/>
                  <a:gd name="connsiteX0" fmla="*/ 0 w 1653557"/>
                  <a:gd name="connsiteY0" fmla="*/ 5612130 h 5612130"/>
                  <a:gd name="connsiteX1" fmla="*/ 1537005 w 1653557"/>
                  <a:gd name="connsiteY1" fmla="*/ 0 h 5612130"/>
                  <a:gd name="connsiteX2" fmla="*/ 1653557 w 1653557"/>
                  <a:gd name="connsiteY2" fmla="*/ 1541948 h 5612130"/>
                  <a:gd name="connsiteX3" fmla="*/ 1003300 w 1653557"/>
                  <a:gd name="connsiteY3" fmla="*/ 5612130 h 5612130"/>
                  <a:gd name="connsiteX4" fmla="*/ 0 w 1653557"/>
                  <a:gd name="connsiteY4" fmla="*/ 5612130 h 5612130"/>
                  <a:gd name="connsiteX0" fmla="*/ 0 w 1777802"/>
                  <a:gd name="connsiteY0" fmla="*/ 5612130 h 5612130"/>
                  <a:gd name="connsiteX1" fmla="*/ 1537005 w 1777802"/>
                  <a:gd name="connsiteY1" fmla="*/ 0 h 5612130"/>
                  <a:gd name="connsiteX2" fmla="*/ 1777802 w 1777802"/>
                  <a:gd name="connsiteY2" fmla="*/ 1168568 h 5612130"/>
                  <a:gd name="connsiteX3" fmla="*/ 1003300 w 1777802"/>
                  <a:gd name="connsiteY3" fmla="*/ 5612130 h 5612130"/>
                  <a:gd name="connsiteX4" fmla="*/ 0 w 1777802"/>
                  <a:gd name="connsiteY4" fmla="*/ 5612130 h 5612130"/>
                  <a:gd name="connsiteX0" fmla="*/ 0 w 1777802"/>
                  <a:gd name="connsiteY0" fmla="*/ 5654993 h 5654993"/>
                  <a:gd name="connsiteX1" fmla="*/ 1498180 w 1777802"/>
                  <a:gd name="connsiteY1" fmla="*/ 0 h 5654993"/>
                  <a:gd name="connsiteX2" fmla="*/ 1777802 w 1777802"/>
                  <a:gd name="connsiteY2" fmla="*/ 1211431 h 5654993"/>
                  <a:gd name="connsiteX3" fmla="*/ 1003300 w 1777802"/>
                  <a:gd name="connsiteY3" fmla="*/ 5654993 h 5654993"/>
                  <a:gd name="connsiteX4" fmla="*/ 0 w 1777802"/>
                  <a:gd name="connsiteY4" fmla="*/ 5654993 h 5654993"/>
                  <a:gd name="connsiteX0" fmla="*/ 0 w 1777802"/>
                  <a:gd name="connsiteY0" fmla="*/ 5635943 h 5635943"/>
                  <a:gd name="connsiteX1" fmla="*/ 1456773 w 1777802"/>
                  <a:gd name="connsiteY1" fmla="*/ 0 h 5635943"/>
                  <a:gd name="connsiteX2" fmla="*/ 1777802 w 1777802"/>
                  <a:gd name="connsiteY2" fmla="*/ 1192381 h 5635943"/>
                  <a:gd name="connsiteX3" fmla="*/ 1003300 w 1777802"/>
                  <a:gd name="connsiteY3" fmla="*/ 5635943 h 5635943"/>
                  <a:gd name="connsiteX4" fmla="*/ 0 w 1777802"/>
                  <a:gd name="connsiteY4" fmla="*/ 5635943 h 5635943"/>
                  <a:gd name="connsiteX0" fmla="*/ 0 w 1694979"/>
                  <a:gd name="connsiteY0" fmla="*/ 5635943 h 5635943"/>
                  <a:gd name="connsiteX1" fmla="*/ 1456773 w 1694979"/>
                  <a:gd name="connsiteY1" fmla="*/ 0 h 5635943"/>
                  <a:gd name="connsiteX2" fmla="*/ 1694980 w 1694979"/>
                  <a:gd name="connsiteY2" fmla="*/ 1157456 h 5635943"/>
                  <a:gd name="connsiteX3" fmla="*/ 1003300 w 1694979"/>
                  <a:gd name="connsiteY3" fmla="*/ 5635943 h 5635943"/>
                  <a:gd name="connsiteX4" fmla="*/ 0 w 1694979"/>
                  <a:gd name="connsiteY4" fmla="*/ 5635943 h 5635943"/>
                  <a:gd name="connsiteX0" fmla="*/ 0 w 1757111"/>
                  <a:gd name="connsiteY0" fmla="*/ 5635943 h 5635943"/>
                  <a:gd name="connsiteX1" fmla="*/ 1456773 w 1757111"/>
                  <a:gd name="connsiteY1" fmla="*/ 0 h 5635943"/>
                  <a:gd name="connsiteX2" fmla="*/ 1757110 w 1757111"/>
                  <a:gd name="connsiteY2" fmla="*/ 1163806 h 5635943"/>
                  <a:gd name="connsiteX3" fmla="*/ 1003300 w 1757111"/>
                  <a:gd name="connsiteY3" fmla="*/ 5635943 h 5635943"/>
                  <a:gd name="connsiteX4" fmla="*/ 0 w 1757111"/>
                  <a:gd name="connsiteY4" fmla="*/ 5635943 h 5635943"/>
                  <a:gd name="connsiteX0" fmla="*/ 0 w 1757111"/>
                  <a:gd name="connsiteY0" fmla="*/ 5639118 h 5639118"/>
                  <a:gd name="connsiteX1" fmla="*/ 1436067 w 1757111"/>
                  <a:gd name="connsiteY1" fmla="*/ 0 h 5639118"/>
                  <a:gd name="connsiteX2" fmla="*/ 1757110 w 1757111"/>
                  <a:gd name="connsiteY2" fmla="*/ 1166981 h 5639118"/>
                  <a:gd name="connsiteX3" fmla="*/ 1003300 w 1757111"/>
                  <a:gd name="connsiteY3" fmla="*/ 5639118 h 5639118"/>
                  <a:gd name="connsiteX4" fmla="*/ 0 w 1757111"/>
                  <a:gd name="connsiteY4" fmla="*/ 5639118 h 56391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57111" h="5639118">
                    <a:moveTo>
                      <a:pt x="0" y="5639118"/>
                    </a:moveTo>
                    <a:lnTo>
                      <a:pt x="1436067" y="0"/>
                    </a:lnTo>
                    <a:lnTo>
                      <a:pt x="1757110" y="1166981"/>
                    </a:lnTo>
                    <a:lnTo>
                      <a:pt x="1003300" y="5639118"/>
                    </a:lnTo>
                    <a:lnTo>
                      <a:pt x="0" y="5639118"/>
                    </a:lnTo>
                    <a:close/>
                  </a:path>
                </a:pathLst>
              </a:custGeom>
              <a:solidFill>
                <a:srgbClr val="B5452D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Microsoft YaHei"/>
                  <a:cs typeface="+mn-ea"/>
                  <a:sym typeface="+mn-lt"/>
                </a:endParaRPr>
              </a:p>
            </p:txBody>
          </p:sp>
        </p:grpSp>
      </p:grpSp>
      <p:sp>
        <p:nvSpPr>
          <p:cNvPr id="154" name="标题 4">
            <a:extLst>
              <a:ext uri="{FF2B5EF4-FFF2-40B4-BE49-F238E27FC236}">
                <a16:creationId xmlns:a16="http://schemas.microsoft.com/office/drawing/2014/main" id="{449E748E-B6FA-4510-8B69-7C3A130331FF}"/>
              </a:ext>
            </a:extLst>
          </p:cNvPr>
          <p:cNvSpPr txBox="1">
            <a:spLocks/>
          </p:cNvSpPr>
          <p:nvPr/>
        </p:nvSpPr>
        <p:spPr>
          <a:xfrm>
            <a:off x="3226777" y="2136218"/>
            <a:ext cx="8344876" cy="74772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zh-CN" altLang="en-US" b="1" dirty="0">
                <a:solidFill>
                  <a:prstClr val="white"/>
                </a:solidFill>
                <a:latin typeface="Arial"/>
                <a:ea typeface="Microsoft YaHei"/>
                <a:cs typeface="+mn-ea"/>
                <a:sym typeface="+mn-lt"/>
              </a:rPr>
              <a:t>浙江工业大学项目展示</a:t>
            </a:r>
            <a:r>
              <a:rPr lang="en-US" altLang="zh-CN" b="1" dirty="0">
                <a:solidFill>
                  <a:prstClr val="white"/>
                </a:solidFill>
                <a:latin typeface="Arial"/>
                <a:ea typeface="Microsoft YaHei"/>
                <a:cs typeface="+mn-ea"/>
                <a:sym typeface="+mn-lt"/>
              </a:rPr>
              <a:t>PPT</a:t>
            </a:r>
            <a:r>
              <a:rPr lang="zh-CN" altLang="en-US" b="1" dirty="0">
                <a:solidFill>
                  <a:prstClr val="white"/>
                </a:solidFill>
                <a:latin typeface="Arial"/>
                <a:ea typeface="Microsoft YaHei"/>
                <a:cs typeface="+mn-ea"/>
                <a:sym typeface="+mn-lt"/>
              </a:rPr>
              <a:t>模板</a:t>
            </a:r>
          </a:p>
        </p:txBody>
      </p:sp>
      <p:sp>
        <p:nvSpPr>
          <p:cNvPr id="157" name="文本框 156">
            <a:extLst>
              <a:ext uri="{FF2B5EF4-FFF2-40B4-BE49-F238E27FC236}">
                <a16:creationId xmlns:a16="http://schemas.microsoft.com/office/drawing/2014/main" id="{475385D3-3416-4795-B30B-BC2E1117FE99}"/>
              </a:ext>
            </a:extLst>
          </p:cNvPr>
          <p:cNvSpPr txBox="1"/>
          <p:nvPr/>
        </p:nvSpPr>
        <p:spPr>
          <a:xfrm>
            <a:off x="8938013" y="3286372"/>
            <a:ext cx="24368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000" dirty="0">
                <a:solidFill>
                  <a:prstClr val="white"/>
                </a:solidFill>
                <a:latin typeface="Arial"/>
                <a:ea typeface="Microsoft YaHei"/>
                <a:cs typeface="+mn-ea"/>
                <a:sym typeface="+mn-lt"/>
              </a:rPr>
              <a:t>—— </a:t>
            </a:r>
            <a:r>
              <a:rPr lang="en-US" altLang="zh-CN" sz="2000" dirty="0" err="1">
                <a:solidFill>
                  <a:prstClr val="white"/>
                </a:solidFill>
                <a:latin typeface="Arial"/>
                <a:ea typeface="Microsoft YaHei"/>
                <a:cs typeface="+mn-ea"/>
                <a:sym typeface="+mn-lt"/>
              </a:rPr>
              <a:t>zjuter</a:t>
            </a:r>
            <a:endParaRPr lang="zh-CN" altLang="en-US" sz="2000" dirty="0">
              <a:solidFill>
                <a:prstClr val="white"/>
              </a:solidFill>
              <a:latin typeface="Arial"/>
              <a:ea typeface="Microsoft YaHei"/>
              <a:cs typeface="+mn-ea"/>
              <a:sym typeface="+mn-lt"/>
            </a:endParaRPr>
          </a:p>
        </p:txBody>
      </p:sp>
      <p:pic>
        <p:nvPicPr>
          <p:cNvPr id="161" name="图片 160">
            <a:extLst>
              <a:ext uri="{FF2B5EF4-FFF2-40B4-BE49-F238E27FC236}">
                <a16:creationId xmlns:a16="http://schemas.microsoft.com/office/drawing/2014/main" id="{DF98A327-B188-4527-A4C4-CD6691135F7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833"/>
          <a:stretch/>
        </p:blipFill>
        <p:spPr>
          <a:xfrm>
            <a:off x="5646884" y="5330292"/>
            <a:ext cx="886498" cy="1349048"/>
          </a:xfrm>
          <a:prstGeom prst="rect">
            <a:avLst/>
          </a:prstGeom>
        </p:spPr>
      </p:pic>
      <p:pic>
        <p:nvPicPr>
          <p:cNvPr id="164" name="图片 163">
            <a:extLst>
              <a:ext uri="{FF2B5EF4-FFF2-40B4-BE49-F238E27FC236}">
                <a16:creationId xmlns:a16="http://schemas.microsoft.com/office/drawing/2014/main" id="{8826ACC3-A589-42CC-92E3-AA7A9FF39A1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3984" b="81436" l="10000" r="90000">
                        <a14:backgroundMark x1="20410" y1="56703" x2="44141" y2="44542"/>
                        <a14:backgroundMark x1="44141" y1="44542" x2="72559" y2="40586"/>
                        <a14:backgroundMark x1="72559" y1="40586" x2="81836" y2="43516"/>
                        <a14:backgroundMark x1="18848" y1="64249" x2="62256" y2="57875"/>
                        <a14:backgroundMark x1="62256" y1="57875" x2="72705" y2="58681"/>
                        <a14:backgroundMark x1="72705" y1="58681" x2="76416" y2="60440"/>
                        <a14:backgroundMark x1="76416" y1="60440" x2="83447" y2="68352"/>
                        <a14:backgroundMark x1="83447" y1="68352" x2="83838" y2="68425"/>
                        <a14:backgroundMark x1="65479" y1="68938" x2="87500" y2="72967"/>
                        <a14:backgroundMark x1="87500" y1="72967" x2="91162" y2="70110"/>
                        <a14:backgroundMark x1="91162" y1="70110" x2="76367" y2="69597"/>
                        <a14:backgroundMark x1="63379" y1="67985" x2="64111" y2="74872"/>
                        <a14:backgroundMark x1="62305" y1="69377" x2="62549" y2="72747"/>
                        <a14:backgroundMark x1="58301" y1="65275" x2="58301" y2="65275"/>
                        <a14:backgroundMark x1="54639" y1="65128" x2="58643" y2="64908"/>
                        <a14:backgroundMark x1="58643" y1="64908" x2="58789" y2="64908"/>
                        <a14:backgroundMark x1="53076" y1="64908" x2="55176" y2="64835"/>
                        <a14:backgroundMark x1="45508" y1="65641" x2="50146" y2="65421"/>
                        <a14:backgroundMark x1="46436" y1="74066" x2="47217" y2="7406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968" t="62230" r="36949" b="24187"/>
          <a:stretch/>
        </p:blipFill>
        <p:spPr>
          <a:xfrm>
            <a:off x="4394200" y="4549776"/>
            <a:ext cx="3627338" cy="1212597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B7E7D4B1-D5F1-416C-9604-AF2412E1102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123" y="391363"/>
            <a:ext cx="3762299" cy="827291"/>
          </a:xfrm>
          <a:prstGeom prst="rect">
            <a:avLst/>
          </a:prstGeom>
        </p:spPr>
      </p:pic>
      <p:sp>
        <p:nvSpPr>
          <p:cNvPr id="23" name="文本框 22">
            <a:extLst>
              <a:ext uri="{FF2B5EF4-FFF2-40B4-BE49-F238E27FC236}">
                <a16:creationId xmlns:a16="http://schemas.microsoft.com/office/drawing/2014/main" id="{8FAD3164-86B0-433C-B0E9-086D25799683}"/>
              </a:ext>
            </a:extLst>
          </p:cNvPr>
          <p:cNvSpPr txBox="1"/>
          <p:nvPr/>
        </p:nvSpPr>
        <p:spPr>
          <a:xfrm>
            <a:off x="3510906" y="6428403"/>
            <a:ext cx="51701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spc="300" dirty="0">
                <a:solidFill>
                  <a:srgbClr val="9C2B61"/>
                </a:solidFill>
                <a:latin typeface="方正小标宋简体" panose="03000509000000000000" pitchFamily="65" charset="-122"/>
                <a:ea typeface="方正小标宋简体" panose="03000509000000000000" pitchFamily="65" charset="-122"/>
                <a:cs typeface="+mn-ea"/>
                <a:sym typeface="+mn-lt"/>
              </a:rPr>
              <a:t>-  </a:t>
            </a:r>
            <a:r>
              <a:rPr lang="zh-CN" altLang="en-US" sz="1600" spc="300" dirty="0">
                <a:solidFill>
                  <a:srgbClr val="9C2B61"/>
                </a:solidFill>
                <a:latin typeface="方正小标宋简体" panose="03000509000000000000" pitchFamily="65" charset="-122"/>
                <a:ea typeface="方正小标宋简体" panose="03000509000000000000" pitchFamily="65" charset="-122"/>
                <a:cs typeface="+mn-ea"/>
                <a:sym typeface="+mn-lt"/>
              </a:rPr>
              <a:t>艰苦创业  开拓创新  争创一流  </a:t>
            </a:r>
            <a:r>
              <a:rPr lang="en-US" altLang="zh-CN" sz="1600" spc="300" dirty="0">
                <a:solidFill>
                  <a:srgbClr val="9C2B61"/>
                </a:solidFill>
                <a:latin typeface="方正小标宋简体" panose="03000509000000000000" pitchFamily="65" charset="-122"/>
                <a:ea typeface="方正小标宋简体" panose="03000509000000000000" pitchFamily="65" charset="-122"/>
                <a:cs typeface="+mn-ea"/>
                <a:sym typeface="+mn-lt"/>
              </a:rPr>
              <a:t>-</a:t>
            </a:r>
            <a:endParaRPr lang="zh-CN" altLang="en-US" sz="1600" spc="300" dirty="0">
              <a:solidFill>
                <a:srgbClr val="9C2B61"/>
              </a:solidFill>
              <a:latin typeface="方正小标宋简体" panose="03000509000000000000" pitchFamily="65" charset="-122"/>
              <a:ea typeface="方正小标宋简体" panose="03000509000000000000" pitchFamily="65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31486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38">
            <a:extLst>
              <a:ext uri="{FF2B5EF4-FFF2-40B4-BE49-F238E27FC236}">
                <a16:creationId xmlns:a16="http://schemas.microsoft.com/office/drawing/2014/main" id="{1F22751D-E0A5-40CC-93BA-2FBF01660EB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919" b="29658"/>
          <a:stretch/>
        </p:blipFill>
        <p:spPr>
          <a:xfrm>
            <a:off x="10010" y="13780"/>
            <a:ext cx="12192000" cy="3040981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5019D5AD-70C7-4C89-AE71-0C051427B088}"/>
              </a:ext>
            </a:extLst>
          </p:cNvPr>
          <p:cNvSpPr/>
          <p:nvPr/>
        </p:nvSpPr>
        <p:spPr>
          <a:xfrm>
            <a:off x="10010" y="13780"/>
            <a:ext cx="12192000" cy="3020824"/>
          </a:xfrm>
          <a:prstGeom prst="rect">
            <a:avLst/>
          </a:prstGeom>
          <a:solidFill>
            <a:srgbClr val="851E4F">
              <a:alpha val="59000"/>
            </a:srgbClr>
          </a:solidFill>
        </p:spPr>
        <p:txBody>
          <a:bodyPr wrap="square" rtlCol="0" anchor="ctr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Microsoft YaHei"/>
              <a:cs typeface="+mn-ea"/>
              <a:sym typeface="+mn-lt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C3E4293B-C29D-4067-8C99-E9C758157712}"/>
              </a:ext>
            </a:extLst>
          </p:cNvPr>
          <p:cNvSpPr/>
          <p:nvPr/>
        </p:nvSpPr>
        <p:spPr>
          <a:xfrm rot="16200000">
            <a:off x="6090997" y="-3059495"/>
            <a:ext cx="45719" cy="12227712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Microsoft YaHei"/>
              <a:cs typeface="+mn-ea"/>
              <a:sym typeface="+mn-lt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09D09B1E-1B1C-4AEF-B7B3-14AF062A87B8}"/>
              </a:ext>
            </a:extLst>
          </p:cNvPr>
          <p:cNvGrpSpPr/>
          <p:nvPr/>
        </p:nvGrpSpPr>
        <p:grpSpPr>
          <a:xfrm>
            <a:off x="1018018" y="2188636"/>
            <a:ext cx="2095416" cy="1666528"/>
            <a:chOff x="1018018" y="2188636"/>
            <a:chExt cx="2095416" cy="1666528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43E2DE96-F081-43E0-9A1E-1286D6F5706E}"/>
                </a:ext>
              </a:extLst>
            </p:cNvPr>
            <p:cNvSpPr/>
            <p:nvPr/>
          </p:nvSpPr>
          <p:spPr>
            <a:xfrm>
              <a:off x="1025651" y="2267706"/>
              <a:ext cx="2087783" cy="1587458"/>
            </a:xfrm>
            <a:prstGeom prst="rect">
              <a:avLst/>
            </a:prstGeom>
            <a:gradFill>
              <a:gsLst>
                <a:gs pos="73000">
                  <a:srgbClr val="9A295F">
                    <a:alpha val="72000"/>
                  </a:srgbClr>
                </a:gs>
                <a:gs pos="100000">
                  <a:srgbClr val="9E2B62">
                    <a:alpha val="0"/>
                  </a:srgbClr>
                </a:gs>
                <a:gs pos="8000">
                  <a:srgbClr val="851E4F"/>
                </a:gs>
              </a:gsLst>
              <a:lin ang="540000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endParaRPr>
            </a:p>
          </p:txBody>
        </p:sp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DFB19CFE-E561-4552-985B-31D82F306E89}"/>
                </a:ext>
              </a:extLst>
            </p:cNvPr>
            <p:cNvGrpSpPr/>
            <p:nvPr/>
          </p:nvGrpSpPr>
          <p:grpSpPr>
            <a:xfrm rot="10568783">
              <a:off x="1018018" y="2188636"/>
              <a:ext cx="2093326" cy="216758"/>
              <a:chOff x="0" y="3044506"/>
              <a:chExt cx="12247604" cy="1000346"/>
            </a:xfrm>
          </p:grpSpPr>
          <p:sp>
            <p:nvSpPr>
              <p:cNvPr id="8" name="等腰三角形 13">
                <a:extLst>
                  <a:ext uri="{FF2B5EF4-FFF2-40B4-BE49-F238E27FC236}">
                    <a16:creationId xmlns:a16="http://schemas.microsoft.com/office/drawing/2014/main" id="{EB081DF7-F0A0-4660-A86D-5DFF9281772C}"/>
                  </a:ext>
                </a:extLst>
              </p:cNvPr>
              <p:cNvSpPr/>
              <p:nvPr/>
            </p:nvSpPr>
            <p:spPr>
              <a:xfrm rot="16200000">
                <a:off x="8397624" y="194872"/>
                <a:ext cx="1000346" cy="6699614"/>
              </a:xfrm>
              <a:custGeom>
                <a:avLst/>
                <a:gdLst>
                  <a:gd name="connsiteX0" fmla="*/ 0 w 762000"/>
                  <a:gd name="connsiteY0" fmla="*/ 1703710 h 1703710"/>
                  <a:gd name="connsiteX1" fmla="*/ 381000 w 762000"/>
                  <a:gd name="connsiteY1" fmla="*/ 0 h 1703710"/>
                  <a:gd name="connsiteX2" fmla="*/ 762000 w 762000"/>
                  <a:gd name="connsiteY2" fmla="*/ 1703710 h 1703710"/>
                  <a:gd name="connsiteX3" fmla="*/ 0 w 762000"/>
                  <a:gd name="connsiteY3" fmla="*/ 1703710 h 1703710"/>
                  <a:gd name="connsiteX0" fmla="*/ 0 w 762000"/>
                  <a:gd name="connsiteY0" fmla="*/ 6644010 h 6644010"/>
                  <a:gd name="connsiteX1" fmla="*/ 279400 w 762000"/>
                  <a:gd name="connsiteY1" fmla="*/ 0 h 6644010"/>
                  <a:gd name="connsiteX2" fmla="*/ 762000 w 762000"/>
                  <a:gd name="connsiteY2" fmla="*/ 6644010 h 6644010"/>
                  <a:gd name="connsiteX3" fmla="*/ 0 w 762000"/>
                  <a:gd name="connsiteY3" fmla="*/ 6644010 h 6644010"/>
                  <a:gd name="connsiteX0" fmla="*/ 0 w 1003300"/>
                  <a:gd name="connsiteY0" fmla="*/ 6644010 h 6644010"/>
                  <a:gd name="connsiteX1" fmla="*/ 520700 w 1003300"/>
                  <a:gd name="connsiteY1" fmla="*/ 0 h 6644010"/>
                  <a:gd name="connsiteX2" fmla="*/ 1003300 w 1003300"/>
                  <a:gd name="connsiteY2" fmla="*/ 6644010 h 6644010"/>
                  <a:gd name="connsiteX3" fmla="*/ 0 w 1003300"/>
                  <a:gd name="connsiteY3" fmla="*/ 6644010 h 6644010"/>
                  <a:gd name="connsiteX0" fmla="*/ 0 w 1000346"/>
                  <a:gd name="connsiteY0" fmla="*/ 6644010 h 6699616"/>
                  <a:gd name="connsiteX1" fmla="*/ 520700 w 1000346"/>
                  <a:gd name="connsiteY1" fmla="*/ 0 h 6699616"/>
                  <a:gd name="connsiteX2" fmla="*/ 1000348 w 1000346"/>
                  <a:gd name="connsiteY2" fmla="*/ 6699617 h 6699616"/>
                  <a:gd name="connsiteX3" fmla="*/ 0 w 1000346"/>
                  <a:gd name="connsiteY3" fmla="*/ 6644010 h 6699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00346" h="6699616">
                    <a:moveTo>
                      <a:pt x="0" y="6644010"/>
                    </a:moveTo>
                    <a:lnTo>
                      <a:pt x="520700" y="0"/>
                    </a:lnTo>
                    <a:lnTo>
                      <a:pt x="1000348" y="6699617"/>
                    </a:lnTo>
                    <a:lnTo>
                      <a:pt x="0" y="6644010"/>
                    </a:lnTo>
                    <a:close/>
                  </a:path>
                </a:pathLst>
              </a:custGeom>
              <a:solidFill>
                <a:srgbClr val="9C2B6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Microsoft YaHei"/>
                  <a:cs typeface="+mn-ea"/>
                  <a:sym typeface="+mn-lt"/>
                </a:endParaRPr>
              </a:p>
            </p:txBody>
          </p:sp>
          <p:sp>
            <p:nvSpPr>
              <p:cNvPr id="9" name="等腰三角形 13">
                <a:extLst>
                  <a:ext uri="{FF2B5EF4-FFF2-40B4-BE49-F238E27FC236}">
                    <a16:creationId xmlns:a16="http://schemas.microsoft.com/office/drawing/2014/main" id="{7B41578E-3B05-4948-B1CA-0943478ED291}"/>
                  </a:ext>
                </a:extLst>
              </p:cNvPr>
              <p:cNvSpPr/>
              <p:nvPr/>
            </p:nvSpPr>
            <p:spPr>
              <a:xfrm rot="5400000">
                <a:off x="5239133" y="-2158921"/>
                <a:ext cx="884891" cy="11363157"/>
              </a:xfrm>
              <a:custGeom>
                <a:avLst/>
                <a:gdLst>
                  <a:gd name="connsiteX0" fmla="*/ 0 w 762000"/>
                  <a:gd name="connsiteY0" fmla="*/ 1703710 h 1703710"/>
                  <a:gd name="connsiteX1" fmla="*/ 381000 w 762000"/>
                  <a:gd name="connsiteY1" fmla="*/ 0 h 1703710"/>
                  <a:gd name="connsiteX2" fmla="*/ 762000 w 762000"/>
                  <a:gd name="connsiteY2" fmla="*/ 1703710 h 1703710"/>
                  <a:gd name="connsiteX3" fmla="*/ 0 w 762000"/>
                  <a:gd name="connsiteY3" fmla="*/ 1703710 h 1703710"/>
                  <a:gd name="connsiteX0" fmla="*/ 0 w 762000"/>
                  <a:gd name="connsiteY0" fmla="*/ 6644010 h 6644010"/>
                  <a:gd name="connsiteX1" fmla="*/ 279400 w 762000"/>
                  <a:gd name="connsiteY1" fmla="*/ 0 h 6644010"/>
                  <a:gd name="connsiteX2" fmla="*/ 762000 w 762000"/>
                  <a:gd name="connsiteY2" fmla="*/ 6644010 h 6644010"/>
                  <a:gd name="connsiteX3" fmla="*/ 0 w 762000"/>
                  <a:gd name="connsiteY3" fmla="*/ 6644010 h 6644010"/>
                  <a:gd name="connsiteX0" fmla="*/ 0 w 1003300"/>
                  <a:gd name="connsiteY0" fmla="*/ 6644010 h 6644010"/>
                  <a:gd name="connsiteX1" fmla="*/ 520700 w 1003300"/>
                  <a:gd name="connsiteY1" fmla="*/ 0 h 6644010"/>
                  <a:gd name="connsiteX2" fmla="*/ 1003300 w 1003300"/>
                  <a:gd name="connsiteY2" fmla="*/ 6644010 h 6644010"/>
                  <a:gd name="connsiteX3" fmla="*/ 0 w 1003300"/>
                  <a:gd name="connsiteY3" fmla="*/ 6644010 h 6644010"/>
                  <a:gd name="connsiteX0" fmla="*/ 0 w 2885642"/>
                  <a:gd name="connsiteY0" fmla="*/ 11363157 h 11363157"/>
                  <a:gd name="connsiteX1" fmla="*/ 2885641 w 2885642"/>
                  <a:gd name="connsiteY1" fmla="*/ 0 h 11363157"/>
                  <a:gd name="connsiteX2" fmla="*/ 1003300 w 2885642"/>
                  <a:gd name="connsiteY2" fmla="*/ 11363157 h 11363157"/>
                  <a:gd name="connsiteX3" fmla="*/ 0 w 2885642"/>
                  <a:gd name="connsiteY3" fmla="*/ 11363157 h 113631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85642" h="11363157">
                    <a:moveTo>
                      <a:pt x="0" y="11363157"/>
                    </a:moveTo>
                    <a:lnTo>
                      <a:pt x="2885641" y="0"/>
                    </a:lnTo>
                    <a:lnTo>
                      <a:pt x="1003300" y="11363157"/>
                    </a:lnTo>
                    <a:lnTo>
                      <a:pt x="0" y="11363157"/>
                    </a:lnTo>
                    <a:close/>
                  </a:path>
                </a:pathLst>
              </a:custGeom>
              <a:solidFill>
                <a:srgbClr val="D8601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Microsoft YaHei"/>
                  <a:cs typeface="+mn-ea"/>
                  <a:sym typeface="+mn-lt"/>
                </a:endParaRPr>
              </a:p>
            </p:txBody>
          </p:sp>
          <p:sp>
            <p:nvSpPr>
              <p:cNvPr id="10" name="等腰三角形 13">
                <a:extLst>
                  <a:ext uri="{FF2B5EF4-FFF2-40B4-BE49-F238E27FC236}">
                    <a16:creationId xmlns:a16="http://schemas.microsoft.com/office/drawing/2014/main" id="{E91D441D-0BF0-435D-AF9E-1E3E7A360F37}"/>
                  </a:ext>
                </a:extLst>
              </p:cNvPr>
              <p:cNvSpPr/>
              <p:nvPr/>
            </p:nvSpPr>
            <p:spPr>
              <a:xfrm rot="5400000">
                <a:off x="2550148" y="525882"/>
                <a:ext cx="538823" cy="5639118"/>
              </a:xfrm>
              <a:custGeom>
                <a:avLst/>
                <a:gdLst>
                  <a:gd name="connsiteX0" fmla="*/ 0 w 762000"/>
                  <a:gd name="connsiteY0" fmla="*/ 1703710 h 1703710"/>
                  <a:gd name="connsiteX1" fmla="*/ 381000 w 762000"/>
                  <a:gd name="connsiteY1" fmla="*/ 0 h 1703710"/>
                  <a:gd name="connsiteX2" fmla="*/ 762000 w 762000"/>
                  <a:gd name="connsiteY2" fmla="*/ 1703710 h 1703710"/>
                  <a:gd name="connsiteX3" fmla="*/ 0 w 762000"/>
                  <a:gd name="connsiteY3" fmla="*/ 1703710 h 1703710"/>
                  <a:gd name="connsiteX0" fmla="*/ 0 w 762000"/>
                  <a:gd name="connsiteY0" fmla="*/ 6644010 h 6644010"/>
                  <a:gd name="connsiteX1" fmla="*/ 279400 w 762000"/>
                  <a:gd name="connsiteY1" fmla="*/ 0 h 6644010"/>
                  <a:gd name="connsiteX2" fmla="*/ 762000 w 762000"/>
                  <a:gd name="connsiteY2" fmla="*/ 6644010 h 6644010"/>
                  <a:gd name="connsiteX3" fmla="*/ 0 w 762000"/>
                  <a:gd name="connsiteY3" fmla="*/ 6644010 h 6644010"/>
                  <a:gd name="connsiteX0" fmla="*/ 0 w 1003300"/>
                  <a:gd name="connsiteY0" fmla="*/ 6644010 h 6644010"/>
                  <a:gd name="connsiteX1" fmla="*/ 520700 w 1003300"/>
                  <a:gd name="connsiteY1" fmla="*/ 0 h 6644010"/>
                  <a:gd name="connsiteX2" fmla="*/ 1003300 w 1003300"/>
                  <a:gd name="connsiteY2" fmla="*/ 6644010 h 6644010"/>
                  <a:gd name="connsiteX3" fmla="*/ 0 w 1003300"/>
                  <a:gd name="connsiteY3" fmla="*/ 6644010 h 6644010"/>
                  <a:gd name="connsiteX0" fmla="*/ 0 w 2885642"/>
                  <a:gd name="connsiteY0" fmla="*/ 11363157 h 11363157"/>
                  <a:gd name="connsiteX1" fmla="*/ 2885641 w 2885642"/>
                  <a:gd name="connsiteY1" fmla="*/ 0 h 11363157"/>
                  <a:gd name="connsiteX2" fmla="*/ 1003300 w 2885642"/>
                  <a:gd name="connsiteY2" fmla="*/ 11363157 h 11363157"/>
                  <a:gd name="connsiteX3" fmla="*/ 0 w 2885642"/>
                  <a:gd name="connsiteY3" fmla="*/ 11363157 h 11363157"/>
                  <a:gd name="connsiteX0" fmla="*/ 0 w 2885642"/>
                  <a:gd name="connsiteY0" fmla="*/ 11363157 h 11363157"/>
                  <a:gd name="connsiteX1" fmla="*/ 1387910 w 2885642"/>
                  <a:gd name="connsiteY1" fmla="*/ 5933907 h 11363157"/>
                  <a:gd name="connsiteX2" fmla="*/ 2885641 w 2885642"/>
                  <a:gd name="connsiteY2" fmla="*/ 0 h 11363157"/>
                  <a:gd name="connsiteX3" fmla="*/ 1003300 w 2885642"/>
                  <a:gd name="connsiteY3" fmla="*/ 11363157 h 11363157"/>
                  <a:gd name="connsiteX4" fmla="*/ 0 w 2885642"/>
                  <a:gd name="connsiteY4" fmla="*/ 11363157 h 11363157"/>
                  <a:gd name="connsiteX0" fmla="*/ 0 w 1933100"/>
                  <a:gd name="connsiteY0" fmla="*/ 5429250 h 5429250"/>
                  <a:gd name="connsiteX1" fmla="*/ 1387910 w 1933100"/>
                  <a:gd name="connsiteY1" fmla="*/ 0 h 5429250"/>
                  <a:gd name="connsiteX2" fmla="*/ 1933100 w 1933100"/>
                  <a:gd name="connsiteY2" fmla="*/ 936793 h 5429250"/>
                  <a:gd name="connsiteX3" fmla="*/ 1003300 w 1933100"/>
                  <a:gd name="connsiteY3" fmla="*/ 5429250 h 5429250"/>
                  <a:gd name="connsiteX4" fmla="*/ 0 w 1933100"/>
                  <a:gd name="connsiteY4" fmla="*/ 5429250 h 5429250"/>
                  <a:gd name="connsiteX0" fmla="*/ 0 w 1632849"/>
                  <a:gd name="connsiteY0" fmla="*/ 5429250 h 5429250"/>
                  <a:gd name="connsiteX1" fmla="*/ 1387910 w 1632849"/>
                  <a:gd name="connsiteY1" fmla="*/ 0 h 5429250"/>
                  <a:gd name="connsiteX2" fmla="*/ 1632850 w 1632849"/>
                  <a:gd name="connsiteY2" fmla="*/ 1352718 h 5429250"/>
                  <a:gd name="connsiteX3" fmla="*/ 1003300 w 1632849"/>
                  <a:gd name="connsiteY3" fmla="*/ 5429250 h 5429250"/>
                  <a:gd name="connsiteX4" fmla="*/ 0 w 1632849"/>
                  <a:gd name="connsiteY4" fmla="*/ 5429250 h 5429250"/>
                  <a:gd name="connsiteX0" fmla="*/ 0 w 1487897"/>
                  <a:gd name="connsiteY0" fmla="*/ 5429250 h 5429250"/>
                  <a:gd name="connsiteX1" fmla="*/ 1387910 w 1487897"/>
                  <a:gd name="connsiteY1" fmla="*/ 0 h 5429250"/>
                  <a:gd name="connsiteX2" fmla="*/ 1487897 w 1487897"/>
                  <a:gd name="connsiteY2" fmla="*/ 1438443 h 5429250"/>
                  <a:gd name="connsiteX3" fmla="*/ 1003300 w 1487897"/>
                  <a:gd name="connsiteY3" fmla="*/ 5429250 h 5429250"/>
                  <a:gd name="connsiteX4" fmla="*/ 0 w 1487897"/>
                  <a:gd name="connsiteY4" fmla="*/ 5429250 h 5429250"/>
                  <a:gd name="connsiteX0" fmla="*/ 0 w 1653557"/>
                  <a:gd name="connsiteY0" fmla="*/ 5429250 h 5429250"/>
                  <a:gd name="connsiteX1" fmla="*/ 1387910 w 1653557"/>
                  <a:gd name="connsiteY1" fmla="*/ 0 h 5429250"/>
                  <a:gd name="connsiteX2" fmla="*/ 1653557 w 1653557"/>
                  <a:gd name="connsiteY2" fmla="*/ 1359068 h 5429250"/>
                  <a:gd name="connsiteX3" fmla="*/ 1003300 w 1653557"/>
                  <a:gd name="connsiteY3" fmla="*/ 5429250 h 5429250"/>
                  <a:gd name="connsiteX4" fmla="*/ 0 w 1653557"/>
                  <a:gd name="connsiteY4" fmla="*/ 5429250 h 5429250"/>
                  <a:gd name="connsiteX0" fmla="*/ 0 w 1653557"/>
                  <a:gd name="connsiteY0" fmla="*/ 5612130 h 5612130"/>
                  <a:gd name="connsiteX1" fmla="*/ 1537005 w 1653557"/>
                  <a:gd name="connsiteY1" fmla="*/ 0 h 5612130"/>
                  <a:gd name="connsiteX2" fmla="*/ 1653557 w 1653557"/>
                  <a:gd name="connsiteY2" fmla="*/ 1541948 h 5612130"/>
                  <a:gd name="connsiteX3" fmla="*/ 1003300 w 1653557"/>
                  <a:gd name="connsiteY3" fmla="*/ 5612130 h 5612130"/>
                  <a:gd name="connsiteX4" fmla="*/ 0 w 1653557"/>
                  <a:gd name="connsiteY4" fmla="*/ 5612130 h 5612130"/>
                  <a:gd name="connsiteX0" fmla="*/ 0 w 1777802"/>
                  <a:gd name="connsiteY0" fmla="*/ 5612130 h 5612130"/>
                  <a:gd name="connsiteX1" fmla="*/ 1537005 w 1777802"/>
                  <a:gd name="connsiteY1" fmla="*/ 0 h 5612130"/>
                  <a:gd name="connsiteX2" fmla="*/ 1777802 w 1777802"/>
                  <a:gd name="connsiteY2" fmla="*/ 1168568 h 5612130"/>
                  <a:gd name="connsiteX3" fmla="*/ 1003300 w 1777802"/>
                  <a:gd name="connsiteY3" fmla="*/ 5612130 h 5612130"/>
                  <a:gd name="connsiteX4" fmla="*/ 0 w 1777802"/>
                  <a:gd name="connsiteY4" fmla="*/ 5612130 h 5612130"/>
                  <a:gd name="connsiteX0" fmla="*/ 0 w 1777802"/>
                  <a:gd name="connsiteY0" fmla="*/ 5654993 h 5654993"/>
                  <a:gd name="connsiteX1" fmla="*/ 1498180 w 1777802"/>
                  <a:gd name="connsiteY1" fmla="*/ 0 h 5654993"/>
                  <a:gd name="connsiteX2" fmla="*/ 1777802 w 1777802"/>
                  <a:gd name="connsiteY2" fmla="*/ 1211431 h 5654993"/>
                  <a:gd name="connsiteX3" fmla="*/ 1003300 w 1777802"/>
                  <a:gd name="connsiteY3" fmla="*/ 5654993 h 5654993"/>
                  <a:gd name="connsiteX4" fmla="*/ 0 w 1777802"/>
                  <a:gd name="connsiteY4" fmla="*/ 5654993 h 5654993"/>
                  <a:gd name="connsiteX0" fmla="*/ 0 w 1777802"/>
                  <a:gd name="connsiteY0" fmla="*/ 5635943 h 5635943"/>
                  <a:gd name="connsiteX1" fmla="*/ 1456773 w 1777802"/>
                  <a:gd name="connsiteY1" fmla="*/ 0 h 5635943"/>
                  <a:gd name="connsiteX2" fmla="*/ 1777802 w 1777802"/>
                  <a:gd name="connsiteY2" fmla="*/ 1192381 h 5635943"/>
                  <a:gd name="connsiteX3" fmla="*/ 1003300 w 1777802"/>
                  <a:gd name="connsiteY3" fmla="*/ 5635943 h 5635943"/>
                  <a:gd name="connsiteX4" fmla="*/ 0 w 1777802"/>
                  <a:gd name="connsiteY4" fmla="*/ 5635943 h 5635943"/>
                  <a:gd name="connsiteX0" fmla="*/ 0 w 1694979"/>
                  <a:gd name="connsiteY0" fmla="*/ 5635943 h 5635943"/>
                  <a:gd name="connsiteX1" fmla="*/ 1456773 w 1694979"/>
                  <a:gd name="connsiteY1" fmla="*/ 0 h 5635943"/>
                  <a:gd name="connsiteX2" fmla="*/ 1694980 w 1694979"/>
                  <a:gd name="connsiteY2" fmla="*/ 1157456 h 5635943"/>
                  <a:gd name="connsiteX3" fmla="*/ 1003300 w 1694979"/>
                  <a:gd name="connsiteY3" fmla="*/ 5635943 h 5635943"/>
                  <a:gd name="connsiteX4" fmla="*/ 0 w 1694979"/>
                  <a:gd name="connsiteY4" fmla="*/ 5635943 h 5635943"/>
                  <a:gd name="connsiteX0" fmla="*/ 0 w 1757111"/>
                  <a:gd name="connsiteY0" fmla="*/ 5635943 h 5635943"/>
                  <a:gd name="connsiteX1" fmla="*/ 1456773 w 1757111"/>
                  <a:gd name="connsiteY1" fmla="*/ 0 h 5635943"/>
                  <a:gd name="connsiteX2" fmla="*/ 1757110 w 1757111"/>
                  <a:gd name="connsiteY2" fmla="*/ 1163806 h 5635943"/>
                  <a:gd name="connsiteX3" fmla="*/ 1003300 w 1757111"/>
                  <a:gd name="connsiteY3" fmla="*/ 5635943 h 5635943"/>
                  <a:gd name="connsiteX4" fmla="*/ 0 w 1757111"/>
                  <a:gd name="connsiteY4" fmla="*/ 5635943 h 5635943"/>
                  <a:gd name="connsiteX0" fmla="*/ 0 w 1757111"/>
                  <a:gd name="connsiteY0" fmla="*/ 5639118 h 5639118"/>
                  <a:gd name="connsiteX1" fmla="*/ 1436067 w 1757111"/>
                  <a:gd name="connsiteY1" fmla="*/ 0 h 5639118"/>
                  <a:gd name="connsiteX2" fmla="*/ 1757110 w 1757111"/>
                  <a:gd name="connsiteY2" fmla="*/ 1166981 h 5639118"/>
                  <a:gd name="connsiteX3" fmla="*/ 1003300 w 1757111"/>
                  <a:gd name="connsiteY3" fmla="*/ 5639118 h 5639118"/>
                  <a:gd name="connsiteX4" fmla="*/ 0 w 1757111"/>
                  <a:gd name="connsiteY4" fmla="*/ 5639118 h 56391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57111" h="5639118">
                    <a:moveTo>
                      <a:pt x="0" y="5639118"/>
                    </a:moveTo>
                    <a:lnTo>
                      <a:pt x="1436067" y="0"/>
                    </a:lnTo>
                    <a:lnTo>
                      <a:pt x="1757110" y="1166981"/>
                    </a:lnTo>
                    <a:lnTo>
                      <a:pt x="1003300" y="5639118"/>
                    </a:lnTo>
                    <a:lnTo>
                      <a:pt x="0" y="5639118"/>
                    </a:lnTo>
                    <a:close/>
                  </a:path>
                </a:pathLst>
              </a:custGeom>
              <a:solidFill>
                <a:srgbClr val="B5452D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Microsoft YaHei"/>
                  <a:cs typeface="+mn-ea"/>
                  <a:sym typeface="+mn-lt"/>
                </a:endParaRPr>
              </a:p>
            </p:txBody>
          </p:sp>
        </p:grpSp>
      </p:grpSp>
      <p:sp>
        <p:nvSpPr>
          <p:cNvPr id="11" name="文本框 10">
            <a:extLst>
              <a:ext uri="{FF2B5EF4-FFF2-40B4-BE49-F238E27FC236}">
                <a16:creationId xmlns:a16="http://schemas.microsoft.com/office/drawing/2014/main" id="{4CC025A6-8CDD-4CFF-ADB3-9516B8DC7CCC}"/>
              </a:ext>
            </a:extLst>
          </p:cNvPr>
          <p:cNvSpPr txBox="1"/>
          <p:nvPr/>
        </p:nvSpPr>
        <p:spPr>
          <a:xfrm>
            <a:off x="846484" y="4238885"/>
            <a:ext cx="858804" cy="726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en-US" altLang="zh-CN" sz="3750" dirty="0">
                <a:solidFill>
                  <a:srgbClr val="851E4F"/>
                </a:solidFill>
                <a:latin typeface="Arial"/>
                <a:ea typeface="Microsoft YaHei"/>
                <a:cs typeface="+mn-ea"/>
                <a:sym typeface="+mn-lt"/>
              </a:rPr>
              <a:t>01</a:t>
            </a:r>
            <a:endParaRPr lang="zh-CN" altLang="en-US" sz="3750" dirty="0">
              <a:solidFill>
                <a:srgbClr val="851E4F"/>
              </a:solidFill>
              <a:latin typeface="Arial"/>
              <a:ea typeface="Microsoft YaHei"/>
              <a:cs typeface="+mn-ea"/>
              <a:sym typeface="+mn-lt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E4462C92-B4DF-4D2F-A6AF-656ACA7B6971}"/>
              </a:ext>
            </a:extLst>
          </p:cNvPr>
          <p:cNvSpPr/>
          <p:nvPr/>
        </p:nvSpPr>
        <p:spPr>
          <a:xfrm>
            <a:off x="1658694" y="4287698"/>
            <a:ext cx="2069797" cy="4472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100" b="1" kern="100" dirty="0">
                <a:solidFill>
                  <a:prstClr val="black">
                    <a:lumMod val="85000"/>
                    <a:lumOff val="15000"/>
                  </a:prstClr>
                </a:solidFill>
                <a:latin typeface="Arial"/>
                <a:ea typeface="Microsoft YaHei"/>
                <a:cs typeface="+mn-ea"/>
                <a:sym typeface="+mn-lt"/>
              </a:rPr>
              <a:t>请输入您的标题</a:t>
            </a:r>
            <a:endParaRPr lang="en-US" altLang="zh-CN" sz="2100" b="1" kern="100" dirty="0">
              <a:solidFill>
                <a:prstClr val="black">
                  <a:lumMod val="85000"/>
                  <a:lumOff val="15000"/>
                </a:prstClr>
              </a:solidFill>
              <a:latin typeface="Arial"/>
              <a:ea typeface="Microsoft YaHei"/>
              <a:cs typeface="+mn-ea"/>
              <a:sym typeface="+mn-lt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DA612B2F-FF63-4F0C-A1A5-CA9F1550E638}"/>
              </a:ext>
            </a:extLst>
          </p:cNvPr>
          <p:cNvSpPr/>
          <p:nvPr/>
        </p:nvSpPr>
        <p:spPr>
          <a:xfrm>
            <a:off x="1658692" y="4609346"/>
            <a:ext cx="2080121" cy="2399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880" kern="100" dirty="0">
                <a:solidFill>
                  <a:prstClr val="white">
                    <a:lumMod val="50000"/>
                  </a:prstClr>
                </a:solidFill>
                <a:latin typeface="Arial"/>
                <a:ea typeface="Microsoft YaHei"/>
                <a:cs typeface="+mn-ea"/>
                <a:sym typeface="+mn-lt"/>
              </a:rPr>
              <a:t>PLEASE ENTER YOUR TITLE HERE</a:t>
            </a:r>
          </a:p>
        </p:txBody>
      </p: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6E0079B6-D347-4F51-B0A4-77763CFE6571}"/>
              </a:ext>
            </a:extLst>
          </p:cNvPr>
          <p:cNvCxnSpPr>
            <a:cxnSpLocks/>
          </p:cNvCxnSpPr>
          <p:nvPr/>
        </p:nvCxnSpPr>
        <p:spPr>
          <a:xfrm>
            <a:off x="1635605" y="4347094"/>
            <a:ext cx="0" cy="429917"/>
          </a:xfrm>
          <a:prstGeom prst="line">
            <a:avLst/>
          </a:prstGeom>
          <a:noFill/>
          <a:ln w="15875" cap="rnd" cmpd="sng" algn="ctr">
            <a:solidFill>
              <a:srgbClr val="851E4F"/>
            </a:solidFill>
            <a:prstDash val="solid"/>
            <a:round/>
          </a:ln>
          <a:effectLst/>
        </p:spPr>
      </p:cxnSp>
      <p:sp>
        <p:nvSpPr>
          <p:cNvPr id="15" name="矩形 14">
            <a:extLst>
              <a:ext uri="{FF2B5EF4-FFF2-40B4-BE49-F238E27FC236}">
                <a16:creationId xmlns:a16="http://schemas.microsoft.com/office/drawing/2014/main" id="{20EADBF5-4665-46E9-A0E4-5DD4713CF3A8}"/>
              </a:ext>
            </a:extLst>
          </p:cNvPr>
          <p:cNvSpPr/>
          <p:nvPr/>
        </p:nvSpPr>
        <p:spPr>
          <a:xfrm>
            <a:off x="5170481" y="4302312"/>
            <a:ext cx="2069797" cy="4472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100" b="1" kern="100" dirty="0">
                <a:solidFill>
                  <a:prstClr val="black">
                    <a:lumMod val="85000"/>
                    <a:lumOff val="15000"/>
                  </a:prstClr>
                </a:solidFill>
                <a:latin typeface="Arial"/>
                <a:ea typeface="Microsoft YaHei"/>
                <a:cs typeface="+mn-ea"/>
                <a:sym typeface="+mn-lt"/>
              </a:rPr>
              <a:t>请输入您的标题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4D1449F8-EA40-4B72-B1AC-56FE78184A56}"/>
              </a:ext>
            </a:extLst>
          </p:cNvPr>
          <p:cNvSpPr/>
          <p:nvPr/>
        </p:nvSpPr>
        <p:spPr>
          <a:xfrm>
            <a:off x="5170480" y="4623960"/>
            <a:ext cx="2080121" cy="2399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880" kern="100" dirty="0">
                <a:solidFill>
                  <a:prstClr val="white">
                    <a:lumMod val="50000"/>
                  </a:prstClr>
                </a:solidFill>
                <a:latin typeface="Arial"/>
                <a:ea typeface="Microsoft YaHei"/>
                <a:cs typeface="+mn-ea"/>
                <a:sym typeface="+mn-lt"/>
              </a:rPr>
              <a:t>PLEASE ENTER YOUR TITLE HERE</a:t>
            </a:r>
          </a:p>
        </p:txBody>
      </p: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B4B698A9-B45B-4897-8278-FB4CFE9E64E7}"/>
              </a:ext>
            </a:extLst>
          </p:cNvPr>
          <p:cNvCxnSpPr>
            <a:cxnSpLocks/>
          </p:cNvCxnSpPr>
          <p:nvPr/>
        </p:nvCxnSpPr>
        <p:spPr>
          <a:xfrm>
            <a:off x="5147393" y="4361708"/>
            <a:ext cx="0" cy="429917"/>
          </a:xfrm>
          <a:prstGeom prst="line">
            <a:avLst/>
          </a:prstGeom>
          <a:noFill/>
          <a:ln w="15875" cap="rnd" cmpd="sng" algn="ctr">
            <a:solidFill>
              <a:srgbClr val="851E4F"/>
            </a:solidFill>
            <a:prstDash val="solid"/>
            <a:round/>
          </a:ln>
          <a:effectLst/>
        </p:spPr>
      </p:cxnSp>
      <p:sp>
        <p:nvSpPr>
          <p:cNvPr id="18" name="文本框 17">
            <a:extLst>
              <a:ext uri="{FF2B5EF4-FFF2-40B4-BE49-F238E27FC236}">
                <a16:creationId xmlns:a16="http://schemas.microsoft.com/office/drawing/2014/main" id="{AA185DFD-60B0-4C5F-9359-B5522C314CFB}"/>
              </a:ext>
            </a:extLst>
          </p:cNvPr>
          <p:cNvSpPr txBox="1"/>
          <p:nvPr/>
        </p:nvSpPr>
        <p:spPr>
          <a:xfrm>
            <a:off x="846484" y="5126997"/>
            <a:ext cx="858804" cy="726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en-US" altLang="zh-CN" sz="3750" dirty="0">
                <a:solidFill>
                  <a:srgbClr val="851E4F"/>
                </a:solidFill>
                <a:latin typeface="Arial"/>
                <a:ea typeface="Microsoft YaHei"/>
                <a:cs typeface="+mn-ea"/>
                <a:sym typeface="+mn-lt"/>
              </a:rPr>
              <a:t>04</a:t>
            </a:r>
            <a:endParaRPr lang="zh-CN" altLang="en-US" sz="3750" dirty="0">
              <a:solidFill>
                <a:srgbClr val="851E4F"/>
              </a:solidFill>
              <a:latin typeface="Arial"/>
              <a:ea typeface="Microsoft YaHei"/>
              <a:cs typeface="+mn-ea"/>
              <a:sym typeface="+mn-lt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97CA6A28-BE3F-4B8D-A4C0-87FA8D1F45C4}"/>
              </a:ext>
            </a:extLst>
          </p:cNvPr>
          <p:cNvSpPr/>
          <p:nvPr/>
        </p:nvSpPr>
        <p:spPr>
          <a:xfrm>
            <a:off x="1658694" y="5175810"/>
            <a:ext cx="2069797" cy="4472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100" b="1" kern="100" dirty="0">
                <a:solidFill>
                  <a:prstClr val="black">
                    <a:lumMod val="85000"/>
                    <a:lumOff val="15000"/>
                  </a:prstClr>
                </a:solidFill>
                <a:latin typeface="Arial"/>
                <a:ea typeface="Microsoft YaHei"/>
                <a:cs typeface="+mn-ea"/>
                <a:sym typeface="+mn-lt"/>
              </a:rPr>
              <a:t>请输入您的标题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9AC3AD66-2BAB-48AF-B624-632C18065AFC}"/>
              </a:ext>
            </a:extLst>
          </p:cNvPr>
          <p:cNvSpPr/>
          <p:nvPr/>
        </p:nvSpPr>
        <p:spPr>
          <a:xfrm>
            <a:off x="1658692" y="5497459"/>
            <a:ext cx="2080121" cy="2399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880" kern="100" dirty="0">
                <a:solidFill>
                  <a:prstClr val="white">
                    <a:lumMod val="50000"/>
                  </a:prstClr>
                </a:solidFill>
                <a:latin typeface="Arial"/>
                <a:ea typeface="Microsoft YaHei"/>
                <a:cs typeface="+mn-ea"/>
                <a:sym typeface="+mn-lt"/>
              </a:rPr>
              <a:t>PLEASE ENTER YOUR TITLE HERE</a:t>
            </a:r>
          </a:p>
        </p:txBody>
      </p: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CABB2D06-B05A-4120-8A2B-39EA85893D2B}"/>
              </a:ext>
            </a:extLst>
          </p:cNvPr>
          <p:cNvCxnSpPr>
            <a:cxnSpLocks/>
          </p:cNvCxnSpPr>
          <p:nvPr/>
        </p:nvCxnSpPr>
        <p:spPr>
          <a:xfrm>
            <a:off x="1635605" y="5235206"/>
            <a:ext cx="0" cy="429917"/>
          </a:xfrm>
          <a:prstGeom prst="line">
            <a:avLst/>
          </a:prstGeom>
          <a:noFill/>
          <a:ln w="15875" cap="rnd" cmpd="sng" algn="ctr">
            <a:solidFill>
              <a:srgbClr val="851E4F"/>
            </a:solidFill>
            <a:prstDash val="solid"/>
            <a:round/>
          </a:ln>
          <a:effectLst/>
        </p:spPr>
      </p:cxnSp>
      <p:sp>
        <p:nvSpPr>
          <p:cNvPr id="22" name="文本框 21">
            <a:extLst>
              <a:ext uri="{FF2B5EF4-FFF2-40B4-BE49-F238E27FC236}">
                <a16:creationId xmlns:a16="http://schemas.microsoft.com/office/drawing/2014/main" id="{D19BDCFB-3997-430D-A64A-D029053E0B4D}"/>
              </a:ext>
            </a:extLst>
          </p:cNvPr>
          <p:cNvSpPr txBox="1"/>
          <p:nvPr/>
        </p:nvSpPr>
        <p:spPr>
          <a:xfrm>
            <a:off x="4358271" y="5141611"/>
            <a:ext cx="858804" cy="726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en-US" altLang="zh-CN" sz="3750" dirty="0">
                <a:solidFill>
                  <a:srgbClr val="851E4F"/>
                </a:solidFill>
                <a:latin typeface="Arial"/>
                <a:ea typeface="Microsoft YaHei"/>
                <a:cs typeface="+mn-ea"/>
                <a:sym typeface="+mn-lt"/>
              </a:rPr>
              <a:t>05</a:t>
            </a:r>
            <a:endParaRPr lang="zh-CN" altLang="en-US" sz="3750" dirty="0">
              <a:solidFill>
                <a:srgbClr val="851E4F"/>
              </a:solidFill>
              <a:latin typeface="Arial"/>
              <a:ea typeface="Microsoft YaHei"/>
              <a:cs typeface="+mn-ea"/>
              <a:sym typeface="+mn-lt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72AD754E-D74E-475C-93ED-E5A8893DB84D}"/>
              </a:ext>
            </a:extLst>
          </p:cNvPr>
          <p:cNvSpPr/>
          <p:nvPr/>
        </p:nvSpPr>
        <p:spPr>
          <a:xfrm>
            <a:off x="5170481" y="5190424"/>
            <a:ext cx="2069797" cy="4472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100" b="1" kern="100" dirty="0">
                <a:solidFill>
                  <a:prstClr val="black">
                    <a:lumMod val="85000"/>
                    <a:lumOff val="15000"/>
                  </a:prstClr>
                </a:solidFill>
                <a:latin typeface="Arial"/>
                <a:ea typeface="Microsoft YaHei"/>
                <a:cs typeface="+mn-ea"/>
                <a:sym typeface="+mn-lt"/>
              </a:rPr>
              <a:t>请输入您的标题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102EA881-A1B8-4202-97C9-58B39AB08A73}"/>
              </a:ext>
            </a:extLst>
          </p:cNvPr>
          <p:cNvSpPr/>
          <p:nvPr/>
        </p:nvSpPr>
        <p:spPr>
          <a:xfrm>
            <a:off x="5170480" y="5512073"/>
            <a:ext cx="2080121" cy="2399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880" kern="100" dirty="0">
                <a:solidFill>
                  <a:prstClr val="white">
                    <a:lumMod val="50000"/>
                  </a:prstClr>
                </a:solidFill>
                <a:latin typeface="Arial"/>
                <a:ea typeface="Microsoft YaHei"/>
                <a:cs typeface="+mn-ea"/>
                <a:sym typeface="+mn-lt"/>
              </a:rPr>
              <a:t>PLEASE ENTER YOUR TITLE HERE</a:t>
            </a:r>
          </a:p>
        </p:txBody>
      </p: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2E1FF261-3339-406A-8D45-4DBCF72DFE5A}"/>
              </a:ext>
            </a:extLst>
          </p:cNvPr>
          <p:cNvCxnSpPr>
            <a:cxnSpLocks/>
          </p:cNvCxnSpPr>
          <p:nvPr/>
        </p:nvCxnSpPr>
        <p:spPr>
          <a:xfrm>
            <a:off x="5147393" y="5249820"/>
            <a:ext cx="0" cy="429917"/>
          </a:xfrm>
          <a:prstGeom prst="line">
            <a:avLst/>
          </a:prstGeom>
          <a:noFill/>
          <a:ln w="15875" cap="rnd" cmpd="sng" algn="ctr">
            <a:solidFill>
              <a:srgbClr val="851E4F"/>
            </a:solidFill>
            <a:prstDash val="solid"/>
            <a:round/>
          </a:ln>
          <a:effectLst/>
        </p:spPr>
      </p:cxnSp>
      <p:sp>
        <p:nvSpPr>
          <p:cNvPr id="26" name="文本框 25">
            <a:extLst>
              <a:ext uri="{FF2B5EF4-FFF2-40B4-BE49-F238E27FC236}">
                <a16:creationId xmlns:a16="http://schemas.microsoft.com/office/drawing/2014/main" id="{E95A70F5-58E7-48BC-954F-CD654DF07C8F}"/>
              </a:ext>
            </a:extLst>
          </p:cNvPr>
          <p:cNvSpPr txBox="1"/>
          <p:nvPr/>
        </p:nvSpPr>
        <p:spPr>
          <a:xfrm>
            <a:off x="4358271" y="4256782"/>
            <a:ext cx="858804" cy="726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en-US" altLang="zh-CN" sz="3750" dirty="0">
                <a:solidFill>
                  <a:srgbClr val="851E4F"/>
                </a:solidFill>
                <a:latin typeface="Arial"/>
                <a:ea typeface="Microsoft YaHei"/>
                <a:cs typeface="+mn-ea"/>
                <a:sym typeface="+mn-lt"/>
              </a:rPr>
              <a:t>02</a:t>
            </a:r>
            <a:endParaRPr lang="zh-CN" altLang="en-US" sz="3750" dirty="0">
              <a:solidFill>
                <a:srgbClr val="851E4F"/>
              </a:solidFill>
              <a:latin typeface="Arial"/>
              <a:ea typeface="Microsoft YaHei"/>
              <a:cs typeface="+mn-ea"/>
              <a:sym typeface="+mn-lt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E32B90C1-B9D4-4A7E-B3F5-0889206EB352}"/>
              </a:ext>
            </a:extLst>
          </p:cNvPr>
          <p:cNvSpPr/>
          <p:nvPr/>
        </p:nvSpPr>
        <p:spPr>
          <a:xfrm>
            <a:off x="8707051" y="4287698"/>
            <a:ext cx="2069797" cy="4472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100" b="1" kern="100" dirty="0">
                <a:solidFill>
                  <a:prstClr val="black">
                    <a:lumMod val="85000"/>
                    <a:lumOff val="15000"/>
                  </a:prstClr>
                </a:solidFill>
                <a:latin typeface="Arial"/>
                <a:ea typeface="Microsoft YaHei"/>
                <a:cs typeface="+mn-ea"/>
                <a:sym typeface="+mn-lt"/>
              </a:rPr>
              <a:t>请输入您的标题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AA2901B5-178A-4955-9373-2DF982EF6E8E}"/>
              </a:ext>
            </a:extLst>
          </p:cNvPr>
          <p:cNvSpPr/>
          <p:nvPr/>
        </p:nvSpPr>
        <p:spPr>
          <a:xfrm>
            <a:off x="8707050" y="4609346"/>
            <a:ext cx="2080121" cy="2399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880" kern="100" dirty="0">
                <a:solidFill>
                  <a:prstClr val="white">
                    <a:lumMod val="50000"/>
                  </a:prstClr>
                </a:solidFill>
                <a:latin typeface="Arial"/>
                <a:ea typeface="Microsoft YaHei"/>
                <a:cs typeface="+mn-ea"/>
                <a:sym typeface="+mn-lt"/>
              </a:rPr>
              <a:t>PLEASE ENTER YOUR TITLE HERE</a:t>
            </a:r>
          </a:p>
        </p:txBody>
      </p: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8A5F1B8B-D0CF-4029-A8CE-16D18FB30C56}"/>
              </a:ext>
            </a:extLst>
          </p:cNvPr>
          <p:cNvCxnSpPr>
            <a:cxnSpLocks/>
          </p:cNvCxnSpPr>
          <p:nvPr/>
        </p:nvCxnSpPr>
        <p:spPr>
          <a:xfrm>
            <a:off x="8683963" y="4347094"/>
            <a:ext cx="0" cy="429917"/>
          </a:xfrm>
          <a:prstGeom prst="line">
            <a:avLst/>
          </a:prstGeom>
          <a:noFill/>
          <a:ln w="15875" cap="rnd" cmpd="sng" algn="ctr">
            <a:solidFill>
              <a:srgbClr val="851E4F"/>
            </a:solidFill>
            <a:prstDash val="solid"/>
            <a:round/>
          </a:ln>
          <a:effectLst/>
        </p:spPr>
      </p:cxnSp>
      <p:sp>
        <p:nvSpPr>
          <p:cNvPr id="30" name="文本框 29">
            <a:extLst>
              <a:ext uri="{FF2B5EF4-FFF2-40B4-BE49-F238E27FC236}">
                <a16:creationId xmlns:a16="http://schemas.microsoft.com/office/drawing/2014/main" id="{5DDAC2B7-BD6A-4821-96AE-4A6F03A13EC2}"/>
              </a:ext>
            </a:extLst>
          </p:cNvPr>
          <p:cNvSpPr txBox="1"/>
          <p:nvPr/>
        </p:nvSpPr>
        <p:spPr>
          <a:xfrm>
            <a:off x="7894841" y="5126997"/>
            <a:ext cx="858804" cy="726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en-US" altLang="zh-CN" sz="3750" dirty="0">
                <a:solidFill>
                  <a:srgbClr val="851E4F"/>
                </a:solidFill>
                <a:latin typeface="Arial"/>
                <a:ea typeface="Microsoft YaHei"/>
                <a:cs typeface="+mn-ea"/>
                <a:sym typeface="+mn-lt"/>
              </a:rPr>
              <a:t>06</a:t>
            </a:r>
            <a:endParaRPr lang="zh-CN" altLang="en-US" sz="3750" dirty="0">
              <a:solidFill>
                <a:srgbClr val="851E4F"/>
              </a:solidFill>
              <a:latin typeface="Arial"/>
              <a:ea typeface="Microsoft YaHei"/>
              <a:cs typeface="+mn-ea"/>
              <a:sym typeface="+mn-lt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3E0E774B-81CC-4CB7-BA19-FAE38E99D098}"/>
              </a:ext>
            </a:extLst>
          </p:cNvPr>
          <p:cNvSpPr/>
          <p:nvPr/>
        </p:nvSpPr>
        <p:spPr>
          <a:xfrm>
            <a:off x="8707051" y="5175810"/>
            <a:ext cx="2069797" cy="4472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100" b="1" kern="100" dirty="0">
                <a:solidFill>
                  <a:prstClr val="black">
                    <a:lumMod val="85000"/>
                    <a:lumOff val="15000"/>
                  </a:prstClr>
                </a:solidFill>
                <a:latin typeface="Arial"/>
                <a:ea typeface="Microsoft YaHei"/>
                <a:cs typeface="+mn-ea"/>
                <a:sym typeface="+mn-lt"/>
              </a:rPr>
              <a:t>请输入您的标题</a:t>
            </a: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E96E2405-79CD-4702-B96A-2EC0CFDABF74}"/>
              </a:ext>
            </a:extLst>
          </p:cNvPr>
          <p:cNvSpPr/>
          <p:nvPr/>
        </p:nvSpPr>
        <p:spPr>
          <a:xfrm>
            <a:off x="8707050" y="5497459"/>
            <a:ext cx="2080121" cy="2399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880" kern="100" dirty="0">
                <a:solidFill>
                  <a:prstClr val="white">
                    <a:lumMod val="50000"/>
                  </a:prstClr>
                </a:solidFill>
                <a:latin typeface="Arial"/>
                <a:ea typeface="Microsoft YaHei"/>
                <a:cs typeface="+mn-ea"/>
                <a:sym typeface="+mn-lt"/>
              </a:rPr>
              <a:t>PLEASE ENTER YOUR TITLE HERE</a:t>
            </a:r>
          </a:p>
        </p:txBody>
      </p:sp>
      <p:cxnSp>
        <p:nvCxnSpPr>
          <p:cNvPr id="33" name="直接连接符 32">
            <a:extLst>
              <a:ext uri="{FF2B5EF4-FFF2-40B4-BE49-F238E27FC236}">
                <a16:creationId xmlns:a16="http://schemas.microsoft.com/office/drawing/2014/main" id="{F5C764C3-ED01-41F9-93D4-5D1FB23A536E}"/>
              </a:ext>
            </a:extLst>
          </p:cNvPr>
          <p:cNvCxnSpPr>
            <a:cxnSpLocks/>
          </p:cNvCxnSpPr>
          <p:nvPr/>
        </p:nvCxnSpPr>
        <p:spPr>
          <a:xfrm>
            <a:off x="8683963" y="5235206"/>
            <a:ext cx="0" cy="429917"/>
          </a:xfrm>
          <a:prstGeom prst="line">
            <a:avLst/>
          </a:prstGeom>
          <a:noFill/>
          <a:ln w="15875" cap="rnd" cmpd="sng" algn="ctr">
            <a:solidFill>
              <a:srgbClr val="851E4F"/>
            </a:solidFill>
            <a:prstDash val="solid"/>
            <a:round/>
          </a:ln>
          <a:effectLst/>
        </p:spPr>
      </p:cxnSp>
      <p:sp>
        <p:nvSpPr>
          <p:cNvPr id="34" name="文本框 33">
            <a:extLst>
              <a:ext uri="{FF2B5EF4-FFF2-40B4-BE49-F238E27FC236}">
                <a16:creationId xmlns:a16="http://schemas.microsoft.com/office/drawing/2014/main" id="{974357B2-E850-4C42-BA51-222FCD7BCABE}"/>
              </a:ext>
            </a:extLst>
          </p:cNvPr>
          <p:cNvSpPr txBox="1"/>
          <p:nvPr/>
        </p:nvSpPr>
        <p:spPr>
          <a:xfrm>
            <a:off x="7894841" y="4242168"/>
            <a:ext cx="858804" cy="726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en-US" altLang="zh-CN" sz="3750" dirty="0">
                <a:solidFill>
                  <a:srgbClr val="851E4F"/>
                </a:solidFill>
                <a:latin typeface="Arial"/>
                <a:ea typeface="Microsoft YaHei"/>
                <a:cs typeface="+mn-ea"/>
                <a:sym typeface="+mn-lt"/>
              </a:rPr>
              <a:t>03</a:t>
            </a:r>
            <a:endParaRPr lang="zh-CN" altLang="en-US" sz="3750" dirty="0">
              <a:solidFill>
                <a:srgbClr val="851E4F"/>
              </a:solidFill>
              <a:latin typeface="Arial"/>
              <a:ea typeface="Microsoft YaHei"/>
              <a:cs typeface="+mn-ea"/>
              <a:sym typeface="+mn-lt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58EA7042-80B6-4930-8A92-87CA59A00BBF}"/>
              </a:ext>
            </a:extLst>
          </p:cNvPr>
          <p:cNvSpPr txBox="1"/>
          <p:nvPr/>
        </p:nvSpPr>
        <p:spPr>
          <a:xfrm>
            <a:off x="1015409" y="2381902"/>
            <a:ext cx="2713082" cy="5953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3000" b="1" dirty="0">
                <a:gradFill flip="none" rotWithShape="1">
                  <a:gsLst>
                    <a:gs pos="6000">
                      <a:prstClr val="white">
                        <a:alpha val="49000"/>
                      </a:prstClr>
                    </a:gs>
                    <a:gs pos="83000">
                      <a:prstClr val="white">
                        <a:alpha val="0"/>
                      </a:prstClr>
                    </a:gs>
                  </a:gsLst>
                  <a:lin ang="5400000" scaled="1"/>
                  <a:tileRect/>
                </a:gradFill>
                <a:latin typeface="Arial"/>
                <a:ea typeface="Microsoft YaHei"/>
                <a:cs typeface="+mn-ea"/>
                <a:sym typeface="+mn-lt"/>
              </a:rPr>
              <a:t>CONTENT</a:t>
            </a:r>
            <a:endParaRPr lang="zh-CN" altLang="en-US" sz="3000" b="1" dirty="0">
              <a:gradFill flip="none" rotWithShape="1">
                <a:gsLst>
                  <a:gs pos="6000">
                    <a:prstClr val="white">
                      <a:alpha val="49000"/>
                    </a:prstClr>
                  </a:gs>
                  <a:gs pos="83000">
                    <a:prstClr val="white">
                      <a:alpha val="0"/>
                    </a:prstClr>
                  </a:gs>
                </a:gsLst>
                <a:lin ang="5400000" scaled="1"/>
                <a:tileRect/>
              </a:gradFill>
              <a:latin typeface="Arial"/>
              <a:ea typeface="Microsoft YaHei"/>
              <a:cs typeface="+mn-ea"/>
              <a:sym typeface="+mn-lt"/>
            </a:endParaRPr>
          </a:p>
        </p:txBody>
      </p:sp>
      <p:sp>
        <p:nvSpPr>
          <p:cNvPr id="36" name="标题 9">
            <a:extLst>
              <a:ext uri="{FF2B5EF4-FFF2-40B4-BE49-F238E27FC236}">
                <a16:creationId xmlns:a16="http://schemas.microsoft.com/office/drawing/2014/main" id="{01E9ADB8-3B0A-4500-B2DB-6E4D97056078}"/>
              </a:ext>
            </a:extLst>
          </p:cNvPr>
          <p:cNvSpPr txBox="1">
            <a:spLocks/>
          </p:cNvSpPr>
          <p:nvPr/>
        </p:nvSpPr>
        <p:spPr>
          <a:xfrm>
            <a:off x="1013101" y="2679167"/>
            <a:ext cx="2542899" cy="117599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6000" b="1" dirty="0">
                <a:solidFill>
                  <a:prstClr val="white"/>
                </a:solidFill>
                <a:latin typeface="Arial"/>
                <a:ea typeface="Microsoft YaHei"/>
                <a:cs typeface="+mn-ea"/>
                <a:sym typeface="+mn-lt"/>
              </a:rPr>
              <a:t>目录</a:t>
            </a:r>
          </a:p>
        </p:txBody>
      </p:sp>
      <p:pic>
        <p:nvPicPr>
          <p:cNvPr id="96" name="图片 95">
            <a:extLst>
              <a:ext uri="{FF2B5EF4-FFF2-40B4-BE49-F238E27FC236}">
                <a16:creationId xmlns:a16="http://schemas.microsoft.com/office/drawing/2014/main" id="{C6DBCE86-3F06-494D-B7E4-5248E2771B5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833"/>
          <a:stretch/>
        </p:blipFill>
        <p:spPr>
          <a:xfrm>
            <a:off x="5399426" y="292352"/>
            <a:ext cx="1413169" cy="2150521"/>
          </a:xfrm>
          <a:prstGeom prst="rect">
            <a:avLst/>
          </a:prstGeom>
        </p:spPr>
      </p:pic>
      <p:pic>
        <p:nvPicPr>
          <p:cNvPr id="99" name="图片 98">
            <a:extLst>
              <a:ext uri="{FF2B5EF4-FFF2-40B4-BE49-F238E27FC236}">
                <a16:creationId xmlns:a16="http://schemas.microsoft.com/office/drawing/2014/main" id="{6EA29FBD-AB13-4440-96E8-6459576ABA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667" y="551425"/>
            <a:ext cx="11790686" cy="1767993"/>
          </a:xfrm>
          <a:prstGeom prst="rect">
            <a:avLst/>
          </a:prstGeom>
        </p:spPr>
      </p:pic>
      <p:sp>
        <p:nvSpPr>
          <p:cNvPr id="40" name="文本框 39">
            <a:extLst>
              <a:ext uri="{FF2B5EF4-FFF2-40B4-BE49-F238E27FC236}">
                <a16:creationId xmlns:a16="http://schemas.microsoft.com/office/drawing/2014/main" id="{02D82660-414F-4764-A8B6-80F3BC9177B4}"/>
              </a:ext>
            </a:extLst>
          </p:cNvPr>
          <p:cNvSpPr txBox="1"/>
          <p:nvPr/>
        </p:nvSpPr>
        <p:spPr>
          <a:xfrm>
            <a:off x="3510906" y="6368021"/>
            <a:ext cx="51701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spc="300" dirty="0">
                <a:solidFill>
                  <a:srgbClr val="9C2B61"/>
                </a:solidFill>
                <a:latin typeface="方正小标宋简体" panose="03000509000000000000" pitchFamily="65" charset="-122"/>
                <a:ea typeface="方正小标宋简体" panose="03000509000000000000" pitchFamily="65" charset="-122"/>
                <a:cs typeface="+mn-ea"/>
                <a:sym typeface="+mn-lt"/>
              </a:rPr>
              <a:t>-  </a:t>
            </a:r>
            <a:r>
              <a:rPr lang="zh-CN" altLang="en-US" sz="1600" spc="300" dirty="0">
                <a:solidFill>
                  <a:srgbClr val="9C2B61"/>
                </a:solidFill>
                <a:latin typeface="方正小标宋简体" panose="03000509000000000000" pitchFamily="65" charset="-122"/>
                <a:ea typeface="方正小标宋简体" panose="03000509000000000000" pitchFamily="65" charset="-122"/>
                <a:cs typeface="+mn-ea"/>
                <a:sym typeface="+mn-lt"/>
              </a:rPr>
              <a:t>艰苦创业  开拓创新  争创一流  </a:t>
            </a:r>
            <a:r>
              <a:rPr lang="en-US" altLang="zh-CN" sz="1600" spc="300" dirty="0">
                <a:solidFill>
                  <a:srgbClr val="9C2B61"/>
                </a:solidFill>
                <a:latin typeface="方正小标宋简体" panose="03000509000000000000" pitchFamily="65" charset="-122"/>
                <a:ea typeface="方正小标宋简体" panose="03000509000000000000" pitchFamily="65" charset="-122"/>
                <a:cs typeface="+mn-ea"/>
                <a:sym typeface="+mn-lt"/>
              </a:rPr>
              <a:t>-</a:t>
            </a:r>
            <a:endParaRPr lang="zh-CN" altLang="en-US" sz="1600" spc="300" dirty="0">
              <a:solidFill>
                <a:srgbClr val="9C2B61"/>
              </a:solidFill>
              <a:latin typeface="方正小标宋简体" panose="03000509000000000000" pitchFamily="65" charset="-122"/>
              <a:ea typeface="方正小标宋简体" panose="03000509000000000000" pitchFamily="65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00285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图片 28">
            <a:extLst>
              <a:ext uri="{FF2B5EF4-FFF2-40B4-BE49-F238E27FC236}">
                <a16:creationId xmlns:a16="http://schemas.microsoft.com/office/drawing/2014/main" id="{5B78ED17-7784-48D7-B896-D82F2D95F4C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7" t="4517" r="3586" b="28537"/>
          <a:stretch/>
        </p:blipFill>
        <p:spPr>
          <a:xfrm>
            <a:off x="0" y="976736"/>
            <a:ext cx="12235556" cy="5893202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0935740F-577F-438D-A739-A152B7749D2E}"/>
              </a:ext>
            </a:extLst>
          </p:cNvPr>
          <p:cNvSpPr/>
          <p:nvPr/>
        </p:nvSpPr>
        <p:spPr>
          <a:xfrm>
            <a:off x="0" y="0"/>
            <a:ext cx="12235556" cy="4305300"/>
          </a:xfrm>
          <a:prstGeom prst="rect">
            <a:avLst/>
          </a:prstGeom>
          <a:gradFill>
            <a:gsLst>
              <a:gs pos="100000">
                <a:sysClr val="window" lastClr="FFFFFF">
                  <a:alpha val="17000"/>
                </a:sysClr>
              </a:gs>
              <a:gs pos="42000">
                <a:sysClr val="window" lastClr="FFFFFF"/>
              </a:gs>
            </a:gsLst>
            <a:lin ang="54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Microsoft YaHei"/>
              <a:cs typeface="+mn-ea"/>
              <a:sym typeface="+mn-lt"/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CF9F42C0-E01D-4176-A92A-B2FE41BE4385}"/>
              </a:ext>
            </a:extLst>
          </p:cNvPr>
          <p:cNvGrpSpPr/>
          <p:nvPr/>
        </p:nvGrpSpPr>
        <p:grpSpPr>
          <a:xfrm>
            <a:off x="1019175" y="-114300"/>
            <a:ext cx="2965745" cy="3136900"/>
            <a:chOff x="1019175" y="-114300"/>
            <a:chExt cx="2965745" cy="3136900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1B67E444-E94A-4D20-8ADA-80B63FE59B16}"/>
                </a:ext>
              </a:extLst>
            </p:cNvPr>
            <p:cNvSpPr/>
            <p:nvPr/>
          </p:nvSpPr>
          <p:spPr>
            <a:xfrm>
              <a:off x="1029978" y="-2388"/>
              <a:ext cx="2954942" cy="3024988"/>
            </a:xfrm>
            <a:prstGeom prst="rect">
              <a:avLst/>
            </a:prstGeom>
            <a:gradFill>
              <a:gsLst>
                <a:gs pos="100000">
                  <a:srgbClr val="9E2B62">
                    <a:alpha val="0"/>
                  </a:srgbClr>
                </a:gs>
                <a:gs pos="65735">
                  <a:srgbClr val="94265B">
                    <a:alpha val="46000"/>
                  </a:srgbClr>
                </a:gs>
                <a:gs pos="11000">
                  <a:srgbClr val="851E4F"/>
                </a:gs>
              </a:gsLst>
              <a:lin ang="540000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endParaRPr>
            </a:p>
          </p:txBody>
        </p:sp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id="{D7EC2926-89B2-4ACD-BA7E-28AB0D90F5F7}"/>
                </a:ext>
              </a:extLst>
            </p:cNvPr>
            <p:cNvGrpSpPr/>
            <p:nvPr/>
          </p:nvGrpSpPr>
          <p:grpSpPr>
            <a:xfrm rot="10568783">
              <a:off x="1019175" y="-114300"/>
              <a:ext cx="2962787" cy="306788"/>
              <a:chOff x="0" y="3044506"/>
              <a:chExt cx="12247604" cy="1000346"/>
            </a:xfrm>
          </p:grpSpPr>
          <p:sp>
            <p:nvSpPr>
              <p:cNvPr id="20" name="等腰三角形 13">
                <a:extLst>
                  <a:ext uri="{FF2B5EF4-FFF2-40B4-BE49-F238E27FC236}">
                    <a16:creationId xmlns:a16="http://schemas.microsoft.com/office/drawing/2014/main" id="{2DDF1BAE-8A72-4C0D-AFF0-00F7D374500C}"/>
                  </a:ext>
                </a:extLst>
              </p:cNvPr>
              <p:cNvSpPr/>
              <p:nvPr/>
            </p:nvSpPr>
            <p:spPr>
              <a:xfrm rot="16200000">
                <a:off x="8397624" y="194872"/>
                <a:ext cx="1000346" cy="6699614"/>
              </a:xfrm>
              <a:custGeom>
                <a:avLst/>
                <a:gdLst>
                  <a:gd name="connsiteX0" fmla="*/ 0 w 762000"/>
                  <a:gd name="connsiteY0" fmla="*/ 1703710 h 1703710"/>
                  <a:gd name="connsiteX1" fmla="*/ 381000 w 762000"/>
                  <a:gd name="connsiteY1" fmla="*/ 0 h 1703710"/>
                  <a:gd name="connsiteX2" fmla="*/ 762000 w 762000"/>
                  <a:gd name="connsiteY2" fmla="*/ 1703710 h 1703710"/>
                  <a:gd name="connsiteX3" fmla="*/ 0 w 762000"/>
                  <a:gd name="connsiteY3" fmla="*/ 1703710 h 1703710"/>
                  <a:gd name="connsiteX0" fmla="*/ 0 w 762000"/>
                  <a:gd name="connsiteY0" fmla="*/ 6644010 h 6644010"/>
                  <a:gd name="connsiteX1" fmla="*/ 279400 w 762000"/>
                  <a:gd name="connsiteY1" fmla="*/ 0 h 6644010"/>
                  <a:gd name="connsiteX2" fmla="*/ 762000 w 762000"/>
                  <a:gd name="connsiteY2" fmla="*/ 6644010 h 6644010"/>
                  <a:gd name="connsiteX3" fmla="*/ 0 w 762000"/>
                  <a:gd name="connsiteY3" fmla="*/ 6644010 h 6644010"/>
                  <a:gd name="connsiteX0" fmla="*/ 0 w 1003300"/>
                  <a:gd name="connsiteY0" fmla="*/ 6644010 h 6644010"/>
                  <a:gd name="connsiteX1" fmla="*/ 520700 w 1003300"/>
                  <a:gd name="connsiteY1" fmla="*/ 0 h 6644010"/>
                  <a:gd name="connsiteX2" fmla="*/ 1003300 w 1003300"/>
                  <a:gd name="connsiteY2" fmla="*/ 6644010 h 6644010"/>
                  <a:gd name="connsiteX3" fmla="*/ 0 w 1003300"/>
                  <a:gd name="connsiteY3" fmla="*/ 6644010 h 6644010"/>
                  <a:gd name="connsiteX0" fmla="*/ 0 w 1000346"/>
                  <a:gd name="connsiteY0" fmla="*/ 6644010 h 6699616"/>
                  <a:gd name="connsiteX1" fmla="*/ 520700 w 1000346"/>
                  <a:gd name="connsiteY1" fmla="*/ 0 h 6699616"/>
                  <a:gd name="connsiteX2" fmla="*/ 1000348 w 1000346"/>
                  <a:gd name="connsiteY2" fmla="*/ 6699617 h 6699616"/>
                  <a:gd name="connsiteX3" fmla="*/ 0 w 1000346"/>
                  <a:gd name="connsiteY3" fmla="*/ 6644010 h 6699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00346" h="6699616">
                    <a:moveTo>
                      <a:pt x="0" y="6644010"/>
                    </a:moveTo>
                    <a:lnTo>
                      <a:pt x="520700" y="0"/>
                    </a:lnTo>
                    <a:lnTo>
                      <a:pt x="1000348" y="6699617"/>
                    </a:lnTo>
                    <a:lnTo>
                      <a:pt x="0" y="6644010"/>
                    </a:lnTo>
                    <a:close/>
                  </a:path>
                </a:pathLst>
              </a:custGeom>
              <a:solidFill>
                <a:srgbClr val="9C2B6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Microsoft YaHei"/>
                  <a:cs typeface="+mn-ea"/>
                  <a:sym typeface="+mn-lt"/>
                </a:endParaRPr>
              </a:p>
            </p:txBody>
          </p:sp>
          <p:sp>
            <p:nvSpPr>
              <p:cNvPr id="21" name="等腰三角形 13">
                <a:extLst>
                  <a:ext uri="{FF2B5EF4-FFF2-40B4-BE49-F238E27FC236}">
                    <a16:creationId xmlns:a16="http://schemas.microsoft.com/office/drawing/2014/main" id="{EBB70E56-3B9C-4BF7-8016-89A5DD8264BD}"/>
                  </a:ext>
                </a:extLst>
              </p:cNvPr>
              <p:cNvSpPr/>
              <p:nvPr/>
            </p:nvSpPr>
            <p:spPr>
              <a:xfrm rot="5400000">
                <a:off x="5239133" y="-2158921"/>
                <a:ext cx="884891" cy="11363157"/>
              </a:xfrm>
              <a:custGeom>
                <a:avLst/>
                <a:gdLst>
                  <a:gd name="connsiteX0" fmla="*/ 0 w 762000"/>
                  <a:gd name="connsiteY0" fmla="*/ 1703710 h 1703710"/>
                  <a:gd name="connsiteX1" fmla="*/ 381000 w 762000"/>
                  <a:gd name="connsiteY1" fmla="*/ 0 h 1703710"/>
                  <a:gd name="connsiteX2" fmla="*/ 762000 w 762000"/>
                  <a:gd name="connsiteY2" fmla="*/ 1703710 h 1703710"/>
                  <a:gd name="connsiteX3" fmla="*/ 0 w 762000"/>
                  <a:gd name="connsiteY3" fmla="*/ 1703710 h 1703710"/>
                  <a:gd name="connsiteX0" fmla="*/ 0 w 762000"/>
                  <a:gd name="connsiteY0" fmla="*/ 6644010 h 6644010"/>
                  <a:gd name="connsiteX1" fmla="*/ 279400 w 762000"/>
                  <a:gd name="connsiteY1" fmla="*/ 0 h 6644010"/>
                  <a:gd name="connsiteX2" fmla="*/ 762000 w 762000"/>
                  <a:gd name="connsiteY2" fmla="*/ 6644010 h 6644010"/>
                  <a:gd name="connsiteX3" fmla="*/ 0 w 762000"/>
                  <a:gd name="connsiteY3" fmla="*/ 6644010 h 6644010"/>
                  <a:gd name="connsiteX0" fmla="*/ 0 w 1003300"/>
                  <a:gd name="connsiteY0" fmla="*/ 6644010 h 6644010"/>
                  <a:gd name="connsiteX1" fmla="*/ 520700 w 1003300"/>
                  <a:gd name="connsiteY1" fmla="*/ 0 h 6644010"/>
                  <a:gd name="connsiteX2" fmla="*/ 1003300 w 1003300"/>
                  <a:gd name="connsiteY2" fmla="*/ 6644010 h 6644010"/>
                  <a:gd name="connsiteX3" fmla="*/ 0 w 1003300"/>
                  <a:gd name="connsiteY3" fmla="*/ 6644010 h 6644010"/>
                  <a:gd name="connsiteX0" fmla="*/ 0 w 2885642"/>
                  <a:gd name="connsiteY0" fmla="*/ 11363157 h 11363157"/>
                  <a:gd name="connsiteX1" fmla="*/ 2885641 w 2885642"/>
                  <a:gd name="connsiteY1" fmla="*/ 0 h 11363157"/>
                  <a:gd name="connsiteX2" fmla="*/ 1003300 w 2885642"/>
                  <a:gd name="connsiteY2" fmla="*/ 11363157 h 11363157"/>
                  <a:gd name="connsiteX3" fmla="*/ 0 w 2885642"/>
                  <a:gd name="connsiteY3" fmla="*/ 11363157 h 113631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85642" h="11363157">
                    <a:moveTo>
                      <a:pt x="0" y="11363157"/>
                    </a:moveTo>
                    <a:lnTo>
                      <a:pt x="2885641" y="0"/>
                    </a:lnTo>
                    <a:lnTo>
                      <a:pt x="1003300" y="11363157"/>
                    </a:lnTo>
                    <a:lnTo>
                      <a:pt x="0" y="11363157"/>
                    </a:lnTo>
                    <a:close/>
                  </a:path>
                </a:pathLst>
              </a:custGeom>
              <a:solidFill>
                <a:srgbClr val="D8601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Microsoft YaHei"/>
                  <a:cs typeface="+mn-ea"/>
                  <a:sym typeface="+mn-lt"/>
                </a:endParaRPr>
              </a:p>
            </p:txBody>
          </p:sp>
          <p:sp>
            <p:nvSpPr>
              <p:cNvPr id="22" name="等腰三角形 13">
                <a:extLst>
                  <a:ext uri="{FF2B5EF4-FFF2-40B4-BE49-F238E27FC236}">
                    <a16:creationId xmlns:a16="http://schemas.microsoft.com/office/drawing/2014/main" id="{34C51850-35A6-42ED-B8E0-3092015EB907}"/>
                  </a:ext>
                </a:extLst>
              </p:cNvPr>
              <p:cNvSpPr/>
              <p:nvPr/>
            </p:nvSpPr>
            <p:spPr>
              <a:xfrm rot="5400000">
                <a:off x="2550148" y="525882"/>
                <a:ext cx="538823" cy="5639118"/>
              </a:xfrm>
              <a:custGeom>
                <a:avLst/>
                <a:gdLst>
                  <a:gd name="connsiteX0" fmla="*/ 0 w 762000"/>
                  <a:gd name="connsiteY0" fmla="*/ 1703710 h 1703710"/>
                  <a:gd name="connsiteX1" fmla="*/ 381000 w 762000"/>
                  <a:gd name="connsiteY1" fmla="*/ 0 h 1703710"/>
                  <a:gd name="connsiteX2" fmla="*/ 762000 w 762000"/>
                  <a:gd name="connsiteY2" fmla="*/ 1703710 h 1703710"/>
                  <a:gd name="connsiteX3" fmla="*/ 0 w 762000"/>
                  <a:gd name="connsiteY3" fmla="*/ 1703710 h 1703710"/>
                  <a:gd name="connsiteX0" fmla="*/ 0 w 762000"/>
                  <a:gd name="connsiteY0" fmla="*/ 6644010 h 6644010"/>
                  <a:gd name="connsiteX1" fmla="*/ 279400 w 762000"/>
                  <a:gd name="connsiteY1" fmla="*/ 0 h 6644010"/>
                  <a:gd name="connsiteX2" fmla="*/ 762000 w 762000"/>
                  <a:gd name="connsiteY2" fmla="*/ 6644010 h 6644010"/>
                  <a:gd name="connsiteX3" fmla="*/ 0 w 762000"/>
                  <a:gd name="connsiteY3" fmla="*/ 6644010 h 6644010"/>
                  <a:gd name="connsiteX0" fmla="*/ 0 w 1003300"/>
                  <a:gd name="connsiteY0" fmla="*/ 6644010 h 6644010"/>
                  <a:gd name="connsiteX1" fmla="*/ 520700 w 1003300"/>
                  <a:gd name="connsiteY1" fmla="*/ 0 h 6644010"/>
                  <a:gd name="connsiteX2" fmla="*/ 1003300 w 1003300"/>
                  <a:gd name="connsiteY2" fmla="*/ 6644010 h 6644010"/>
                  <a:gd name="connsiteX3" fmla="*/ 0 w 1003300"/>
                  <a:gd name="connsiteY3" fmla="*/ 6644010 h 6644010"/>
                  <a:gd name="connsiteX0" fmla="*/ 0 w 2885642"/>
                  <a:gd name="connsiteY0" fmla="*/ 11363157 h 11363157"/>
                  <a:gd name="connsiteX1" fmla="*/ 2885641 w 2885642"/>
                  <a:gd name="connsiteY1" fmla="*/ 0 h 11363157"/>
                  <a:gd name="connsiteX2" fmla="*/ 1003300 w 2885642"/>
                  <a:gd name="connsiteY2" fmla="*/ 11363157 h 11363157"/>
                  <a:gd name="connsiteX3" fmla="*/ 0 w 2885642"/>
                  <a:gd name="connsiteY3" fmla="*/ 11363157 h 11363157"/>
                  <a:gd name="connsiteX0" fmla="*/ 0 w 2885642"/>
                  <a:gd name="connsiteY0" fmla="*/ 11363157 h 11363157"/>
                  <a:gd name="connsiteX1" fmla="*/ 1387910 w 2885642"/>
                  <a:gd name="connsiteY1" fmla="*/ 5933907 h 11363157"/>
                  <a:gd name="connsiteX2" fmla="*/ 2885641 w 2885642"/>
                  <a:gd name="connsiteY2" fmla="*/ 0 h 11363157"/>
                  <a:gd name="connsiteX3" fmla="*/ 1003300 w 2885642"/>
                  <a:gd name="connsiteY3" fmla="*/ 11363157 h 11363157"/>
                  <a:gd name="connsiteX4" fmla="*/ 0 w 2885642"/>
                  <a:gd name="connsiteY4" fmla="*/ 11363157 h 11363157"/>
                  <a:gd name="connsiteX0" fmla="*/ 0 w 1933100"/>
                  <a:gd name="connsiteY0" fmla="*/ 5429250 h 5429250"/>
                  <a:gd name="connsiteX1" fmla="*/ 1387910 w 1933100"/>
                  <a:gd name="connsiteY1" fmla="*/ 0 h 5429250"/>
                  <a:gd name="connsiteX2" fmla="*/ 1933100 w 1933100"/>
                  <a:gd name="connsiteY2" fmla="*/ 936793 h 5429250"/>
                  <a:gd name="connsiteX3" fmla="*/ 1003300 w 1933100"/>
                  <a:gd name="connsiteY3" fmla="*/ 5429250 h 5429250"/>
                  <a:gd name="connsiteX4" fmla="*/ 0 w 1933100"/>
                  <a:gd name="connsiteY4" fmla="*/ 5429250 h 5429250"/>
                  <a:gd name="connsiteX0" fmla="*/ 0 w 1632849"/>
                  <a:gd name="connsiteY0" fmla="*/ 5429250 h 5429250"/>
                  <a:gd name="connsiteX1" fmla="*/ 1387910 w 1632849"/>
                  <a:gd name="connsiteY1" fmla="*/ 0 h 5429250"/>
                  <a:gd name="connsiteX2" fmla="*/ 1632850 w 1632849"/>
                  <a:gd name="connsiteY2" fmla="*/ 1352718 h 5429250"/>
                  <a:gd name="connsiteX3" fmla="*/ 1003300 w 1632849"/>
                  <a:gd name="connsiteY3" fmla="*/ 5429250 h 5429250"/>
                  <a:gd name="connsiteX4" fmla="*/ 0 w 1632849"/>
                  <a:gd name="connsiteY4" fmla="*/ 5429250 h 5429250"/>
                  <a:gd name="connsiteX0" fmla="*/ 0 w 1487897"/>
                  <a:gd name="connsiteY0" fmla="*/ 5429250 h 5429250"/>
                  <a:gd name="connsiteX1" fmla="*/ 1387910 w 1487897"/>
                  <a:gd name="connsiteY1" fmla="*/ 0 h 5429250"/>
                  <a:gd name="connsiteX2" fmla="*/ 1487897 w 1487897"/>
                  <a:gd name="connsiteY2" fmla="*/ 1438443 h 5429250"/>
                  <a:gd name="connsiteX3" fmla="*/ 1003300 w 1487897"/>
                  <a:gd name="connsiteY3" fmla="*/ 5429250 h 5429250"/>
                  <a:gd name="connsiteX4" fmla="*/ 0 w 1487897"/>
                  <a:gd name="connsiteY4" fmla="*/ 5429250 h 5429250"/>
                  <a:gd name="connsiteX0" fmla="*/ 0 w 1653557"/>
                  <a:gd name="connsiteY0" fmla="*/ 5429250 h 5429250"/>
                  <a:gd name="connsiteX1" fmla="*/ 1387910 w 1653557"/>
                  <a:gd name="connsiteY1" fmla="*/ 0 h 5429250"/>
                  <a:gd name="connsiteX2" fmla="*/ 1653557 w 1653557"/>
                  <a:gd name="connsiteY2" fmla="*/ 1359068 h 5429250"/>
                  <a:gd name="connsiteX3" fmla="*/ 1003300 w 1653557"/>
                  <a:gd name="connsiteY3" fmla="*/ 5429250 h 5429250"/>
                  <a:gd name="connsiteX4" fmla="*/ 0 w 1653557"/>
                  <a:gd name="connsiteY4" fmla="*/ 5429250 h 5429250"/>
                  <a:gd name="connsiteX0" fmla="*/ 0 w 1653557"/>
                  <a:gd name="connsiteY0" fmla="*/ 5612130 h 5612130"/>
                  <a:gd name="connsiteX1" fmla="*/ 1537005 w 1653557"/>
                  <a:gd name="connsiteY1" fmla="*/ 0 h 5612130"/>
                  <a:gd name="connsiteX2" fmla="*/ 1653557 w 1653557"/>
                  <a:gd name="connsiteY2" fmla="*/ 1541948 h 5612130"/>
                  <a:gd name="connsiteX3" fmla="*/ 1003300 w 1653557"/>
                  <a:gd name="connsiteY3" fmla="*/ 5612130 h 5612130"/>
                  <a:gd name="connsiteX4" fmla="*/ 0 w 1653557"/>
                  <a:gd name="connsiteY4" fmla="*/ 5612130 h 5612130"/>
                  <a:gd name="connsiteX0" fmla="*/ 0 w 1777802"/>
                  <a:gd name="connsiteY0" fmla="*/ 5612130 h 5612130"/>
                  <a:gd name="connsiteX1" fmla="*/ 1537005 w 1777802"/>
                  <a:gd name="connsiteY1" fmla="*/ 0 h 5612130"/>
                  <a:gd name="connsiteX2" fmla="*/ 1777802 w 1777802"/>
                  <a:gd name="connsiteY2" fmla="*/ 1168568 h 5612130"/>
                  <a:gd name="connsiteX3" fmla="*/ 1003300 w 1777802"/>
                  <a:gd name="connsiteY3" fmla="*/ 5612130 h 5612130"/>
                  <a:gd name="connsiteX4" fmla="*/ 0 w 1777802"/>
                  <a:gd name="connsiteY4" fmla="*/ 5612130 h 5612130"/>
                  <a:gd name="connsiteX0" fmla="*/ 0 w 1777802"/>
                  <a:gd name="connsiteY0" fmla="*/ 5654993 h 5654993"/>
                  <a:gd name="connsiteX1" fmla="*/ 1498180 w 1777802"/>
                  <a:gd name="connsiteY1" fmla="*/ 0 h 5654993"/>
                  <a:gd name="connsiteX2" fmla="*/ 1777802 w 1777802"/>
                  <a:gd name="connsiteY2" fmla="*/ 1211431 h 5654993"/>
                  <a:gd name="connsiteX3" fmla="*/ 1003300 w 1777802"/>
                  <a:gd name="connsiteY3" fmla="*/ 5654993 h 5654993"/>
                  <a:gd name="connsiteX4" fmla="*/ 0 w 1777802"/>
                  <a:gd name="connsiteY4" fmla="*/ 5654993 h 5654993"/>
                  <a:gd name="connsiteX0" fmla="*/ 0 w 1777802"/>
                  <a:gd name="connsiteY0" fmla="*/ 5635943 h 5635943"/>
                  <a:gd name="connsiteX1" fmla="*/ 1456773 w 1777802"/>
                  <a:gd name="connsiteY1" fmla="*/ 0 h 5635943"/>
                  <a:gd name="connsiteX2" fmla="*/ 1777802 w 1777802"/>
                  <a:gd name="connsiteY2" fmla="*/ 1192381 h 5635943"/>
                  <a:gd name="connsiteX3" fmla="*/ 1003300 w 1777802"/>
                  <a:gd name="connsiteY3" fmla="*/ 5635943 h 5635943"/>
                  <a:gd name="connsiteX4" fmla="*/ 0 w 1777802"/>
                  <a:gd name="connsiteY4" fmla="*/ 5635943 h 5635943"/>
                  <a:gd name="connsiteX0" fmla="*/ 0 w 1694979"/>
                  <a:gd name="connsiteY0" fmla="*/ 5635943 h 5635943"/>
                  <a:gd name="connsiteX1" fmla="*/ 1456773 w 1694979"/>
                  <a:gd name="connsiteY1" fmla="*/ 0 h 5635943"/>
                  <a:gd name="connsiteX2" fmla="*/ 1694980 w 1694979"/>
                  <a:gd name="connsiteY2" fmla="*/ 1157456 h 5635943"/>
                  <a:gd name="connsiteX3" fmla="*/ 1003300 w 1694979"/>
                  <a:gd name="connsiteY3" fmla="*/ 5635943 h 5635943"/>
                  <a:gd name="connsiteX4" fmla="*/ 0 w 1694979"/>
                  <a:gd name="connsiteY4" fmla="*/ 5635943 h 5635943"/>
                  <a:gd name="connsiteX0" fmla="*/ 0 w 1757111"/>
                  <a:gd name="connsiteY0" fmla="*/ 5635943 h 5635943"/>
                  <a:gd name="connsiteX1" fmla="*/ 1456773 w 1757111"/>
                  <a:gd name="connsiteY1" fmla="*/ 0 h 5635943"/>
                  <a:gd name="connsiteX2" fmla="*/ 1757110 w 1757111"/>
                  <a:gd name="connsiteY2" fmla="*/ 1163806 h 5635943"/>
                  <a:gd name="connsiteX3" fmla="*/ 1003300 w 1757111"/>
                  <a:gd name="connsiteY3" fmla="*/ 5635943 h 5635943"/>
                  <a:gd name="connsiteX4" fmla="*/ 0 w 1757111"/>
                  <a:gd name="connsiteY4" fmla="*/ 5635943 h 5635943"/>
                  <a:gd name="connsiteX0" fmla="*/ 0 w 1757111"/>
                  <a:gd name="connsiteY0" fmla="*/ 5639118 h 5639118"/>
                  <a:gd name="connsiteX1" fmla="*/ 1436067 w 1757111"/>
                  <a:gd name="connsiteY1" fmla="*/ 0 h 5639118"/>
                  <a:gd name="connsiteX2" fmla="*/ 1757110 w 1757111"/>
                  <a:gd name="connsiteY2" fmla="*/ 1166981 h 5639118"/>
                  <a:gd name="connsiteX3" fmla="*/ 1003300 w 1757111"/>
                  <a:gd name="connsiteY3" fmla="*/ 5639118 h 5639118"/>
                  <a:gd name="connsiteX4" fmla="*/ 0 w 1757111"/>
                  <a:gd name="connsiteY4" fmla="*/ 5639118 h 56391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57111" h="5639118">
                    <a:moveTo>
                      <a:pt x="0" y="5639118"/>
                    </a:moveTo>
                    <a:lnTo>
                      <a:pt x="1436067" y="0"/>
                    </a:lnTo>
                    <a:lnTo>
                      <a:pt x="1757110" y="1166981"/>
                    </a:lnTo>
                    <a:lnTo>
                      <a:pt x="1003300" y="5639118"/>
                    </a:lnTo>
                    <a:lnTo>
                      <a:pt x="0" y="5639118"/>
                    </a:lnTo>
                    <a:close/>
                  </a:path>
                </a:pathLst>
              </a:custGeom>
              <a:solidFill>
                <a:srgbClr val="B5452D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Microsoft YaHei"/>
                  <a:cs typeface="+mn-ea"/>
                  <a:sym typeface="+mn-lt"/>
                </a:endParaRPr>
              </a:p>
            </p:txBody>
          </p:sp>
        </p:grpSp>
      </p:grpSp>
      <p:sp>
        <p:nvSpPr>
          <p:cNvPr id="23" name="标题 9">
            <a:extLst>
              <a:ext uri="{FF2B5EF4-FFF2-40B4-BE49-F238E27FC236}">
                <a16:creationId xmlns:a16="http://schemas.microsoft.com/office/drawing/2014/main" id="{7E6F58D0-2BD1-4ACB-863E-D11BF2D1E62F}"/>
              </a:ext>
            </a:extLst>
          </p:cNvPr>
          <p:cNvSpPr txBox="1">
            <a:spLocks/>
          </p:cNvSpPr>
          <p:nvPr/>
        </p:nvSpPr>
        <p:spPr>
          <a:xfrm>
            <a:off x="1649524" y="250096"/>
            <a:ext cx="2954942" cy="109610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6000" b="1" spc="300" dirty="0">
                <a:gradFill>
                  <a:gsLst>
                    <a:gs pos="6000">
                      <a:prstClr val="white">
                        <a:alpha val="49000"/>
                      </a:prstClr>
                    </a:gs>
                    <a:gs pos="86000">
                      <a:prstClr val="white">
                        <a:alpha val="7000"/>
                      </a:prstClr>
                    </a:gs>
                  </a:gsLst>
                  <a:lin ang="5400000" scaled="1"/>
                </a:gradFill>
                <a:latin typeface="Arial"/>
                <a:ea typeface="Microsoft YaHei"/>
                <a:cs typeface="+mn-ea"/>
                <a:sym typeface="+mn-lt"/>
              </a:rPr>
              <a:t>目录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AE81B932-8CD0-446F-9039-40E41461FB73}"/>
              </a:ext>
            </a:extLst>
          </p:cNvPr>
          <p:cNvSpPr txBox="1"/>
          <p:nvPr/>
        </p:nvSpPr>
        <p:spPr>
          <a:xfrm>
            <a:off x="1437907" y="722970"/>
            <a:ext cx="3781793" cy="2424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3800" b="1" dirty="0">
                <a:solidFill>
                  <a:prstClr val="white"/>
                </a:solidFill>
                <a:latin typeface="Arial"/>
                <a:ea typeface="Microsoft YaHei"/>
                <a:cs typeface="+mn-ea"/>
                <a:sym typeface="+mn-lt"/>
              </a:rPr>
              <a:t>01</a:t>
            </a:r>
            <a:endParaRPr lang="zh-CN" altLang="en-US" sz="13800" b="1" dirty="0">
              <a:solidFill>
                <a:prstClr val="white"/>
              </a:solidFill>
              <a:latin typeface="Arial"/>
              <a:ea typeface="Microsoft YaHei"/>
              <a:cs typeface="+mn-ea"/>
              <a:sym typeface="+mn-lt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0183EC21-57D6-4981-B211-EB6898A50C6B}"/>
              </a:ext>
            </a:extLst>
          </p:cNvPr>
          <p:cNvSpPr txBox="1"/>
          <p:nvPr/>
        </p:nvSpPr>
        <p:spPr>
          <a:xfrm>
            <a:off x="7640596" y="1610781"/>
            <a:ext cx="2012123" cy="1061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zh-CN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  <a:ea typeface="Microsoft YaHei"/>
                <a:cs typeface="+mn-ea"/>
                <a:sym typeface="+mn-lt"/>
              </a:rPr>
              <a:t>请添加内容</a:t>
            </a:r>
            <a:endParaRPr lang="en-US" altLang="zh-CN" dirty="0">
              <a:solidFill>
                <a:prstClr val="black">
                  <a:lumMod val="75000"/>
                  <a:lumOff val="25000"/>
                </a:prstClr>
              </a:solidFill>
              <a:latin typeface="Arial"/>
              <a:ea typeface="Microsoft YaHei"/>
              <a:cs typeface="+mn-ea"/>
              <a:sym typeface="+mn-lt"/>
            </a:endParaRP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zh-CN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  <a:ea typeface="Microsoft YaHei"/>
                <a:cs typeface="+mn-ea"/>
                <a:sym typeface="+mn-lt"/>
              </a:rPr>
              <a:t>请添加内容</a:t>
            </a:r>
            <a:endParaRPr lang="en-US" altLang="zh-CN" dirty="0">
              <a:solidFill>
                <a:prstClr val="black">
                  <a:lumMod val="75000"/>
                  <a:lumOff val="25000"/>
                </a:prstClr>
              </a:solidFill>
              <a:latin typeface="Arial"/>
              <a:ea typeface="Microsoft YaHei"/>
              <a:cs typeface="+mn-ea"/>
              <a:sym typeface="+mn-lt"/>
            </a:endParaRP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zh-CN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  <a:ea typeface="Microsoft YaHei"/>
                <a:cs typeface="+mn-ea"/>
                <a:sym typeface="+mn-lt"/>
              </a:rPr>
              <a:t>请添加内容</a:t>
            </a:r>
          </a:p>
        </p:txBody>
      </p:sp>
      <p:sp>
        <p:nvSpPr>
          <p:cNvPr id="26" name="标题 207">
            <a:extLst>
              <a:ext uri="{FF2B5EF4-FFF2-40B4-BE49-F238E27FC236}">
                <a16:creationId xmlns:a16="http://schemas.microsoft.com/office/drawing/2014/main" id="{9E59D225-0FED-43A9-803E-2A19160A349A}"/>
              </a:ext>
            </a:extLst>
          </p:cNvPr>
          <p:cNvSpPr txBox="1">
            <a:spLocks/>
          </p:cNvSpPr>
          <p:nvPr/>
        </p:nvSpPr>
        <p:spPr>
          <a:xfrm>
            <a:off x="7562850" y="967186"/>
            <a:ext cx="4179739" cy="63238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4000" b="1" dirty="0">
                <a:solidFill>
                  <a:srgbClr val="851E4F"/>
                </a:solidFill>
                <a:latin typeface="Arial"/>
                <a:ea typeface="Microsoft YaHei"/>
                <a:cs typeface="+mn-ea"/>
                <a:sym typeface="+mn-lt"/>
              </a:rPr>
              <a:t>请在此添加标题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ABD1C084-6F09-4F22-8475-96C7F28F30B8}"/>
              </a:ext>
            </a:extLst>
          </p:cNvPr>
          <p:cNvSpPr txBox="1"/>
          <p:nvPr/>
        </p:nvSpPr>
        <p:spPr>
          <a:xfrm>
            <a:off x="3510906" y="6316264"/>
            <a:ext cx="51701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spc="300" dirty="0">
                <a:solidFill>
                  <a:schemeClr val="bg1"/>
                </a:solidFill>
                <a:latin typeface="方正小标宋简体" panose="03000509000000000000" pitchFamily="65" charset="-122"/>
                <a:ea typeface="方正小标宋简体" panose="03000509000000000000" pitchFamily="65" charset="-122"/>
                <a:cs typeface="+mn-ea"/>
                <a:sym typeface="+mn-lt"/>
              </a:rPr>
              <a:t>-  </a:t>
            </a:r>
            <a:r>
              <a:rPr lang="zh-CN" altLang="en-US" sz="1600" spc="300" dirty="0">
                <a:solidFill>
                  <a:schemeClr val="bg1"/>
                </a:solidFill>
                <a:latin typeface="方正小标宋简体" panose="03000509000000000000" pitchFamily="65" charset="-122"/>
                <a:ea typeface="方正小标宋简体" panose="03000509000000000000" pitchFamily="65" charset="-122"/>
                <a:cs typeface="+mn-ea"/>
                <a:sym typeface="+mn-lt"/>
              </a:rPr>
              <a:t>艰苦创业  开拓创新  争创一流  </a:t>
            </a:r>
            <a:r>
              <a:rPr lang="en-US" altLang="zh-CN" sz="1600" spc="300" dirty="0">
                <a:solidFill>
                  <a:schemeClr val="bg1"/>
                </a:solidFill>
                <a:latin typeface="方正小标宋简体" panose="03000509000000000000" pitchFamily="65" charset="-122"/>
                <a:ea typeface="方正小标宋简体" panose="03000509000000000000" pitchFamily="65" charset="-122"/>
                <a:cs typeface="+mn-ea"/>
                <a:sym typeface="+mn-lt"/>
              </a:rPr>
              <a:t>-</a:t>
            </a:r>
            <a:endParaRPr lang="zh-CN" altLang="en-US" sz="1600" spc="300" dirty="0">
              <a:solidFill>
                <a:schemeClr val="bg1"/>
              </a:solidFill>
              <a:latin typeface="方正小标宋简体" panose="03000509000000000000" pitchFamily="65" charset="-122"/>
              <a:ea typeface="方正小标宋简体" panose="03000509000000000000" pitchFamily="65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9464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E5AE2324-6993-4CFC-9EF0-5A5B99903C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37649"/>
            <a:ext cx="12235556" cy="5420351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0935740F-577F-438D-A739-A152B7749D2E}"/>
              </a:ext>
            </a:extLst>
          </p:cNvPr>
          <p:cNvSpPr/>
          <p:nvPr/>
        </p:nvSpPr>
        <p:spPr>
          <a:xfrm>
            <a:off x="0" y="0"/>
            <a:ext cx="12235556" cy="4305300"/>
          </a:xfrm>
          <a:prstGeom prst="rect">
            <a:avLst/>
          </a:prstGeom>
          <a:gradFill>
            <a:gsLst>
              <a:gs pos="100000">
                <a:sysClr val="window" lastClr="FFFFFF">
                  <a:alpha val="17000"/>
                </a:sysClr>
              </a:gs>
              <a:gs pos="42000">
                <a:sysClr val="window" lastClr="FFFFFF"/>
              </a:gs>
            </a:gsLst>
            <a:lin ang="54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Microsoft YaHei"/>
              <a:cs typeface="+mn-ea"/>
              <a:sym typeface="+mn-lt"/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CF9F42C0-E01D-4176-A92A-B2FE41BE4385}"/>
              </a:ext>
            </a:extLst>
          </p:cNvPr>
          <p:cNvGrpSpPr/>
          <p:nvPr/>
        </p:nvGrpSpPr>
        <p:grpSpPr>
          <a:xfrm>
            <a:off x="1019175" y="-114300"/>
            <a:ext cx="2965745" cy="3136900"/>
            <a:chOff x="1019175" y="-114300"/>
            <a:chExt cx="2965745" cy="3136900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1B67E444-E94A-4D20-8ADA-80B63FE59B16}"/>
                </a:ext>
              </a:extLst>
            </p:cNvPr>
            <p:cNvSpPr/>
            <p:nvPr/>
          </p:nvSpPr>
          <p:spPr>
            <a:xfrm>
              <a:off x="1029978" y="-2388"/>
              <a:ext cx="2954942" cy="3024988"/>
            </a:xfrm>
            <a:prstGeom prst="rect">
              <a:avLst/>
            </a:prstGeom>
            <a:gradFill>
              <a:gsLst>
                <a:gs pos="100000">
                  <a:srgbClr val="9E2B62">
                    <a:alpha val="0"/>
                  </a:srgbClr>
                </a:gs>
                <a:gs pos="65735">
                  <a:srgbClr val="94265B">
                    <a:alpha val="46000"/>
                  </a:srgbClr>
                </a:gs>
                <a:gs pos="11000">
                  <a:srgbClr val="851E4F"/>
                </a:gs>
              </a:gsLst>
              <a:lin ang="540000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endParaRPr>
            </a:p>
          </p:txBody>
        </p:sp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id="{D7EC2926-89B2-4ACD-BA7E-28AB0D90F5F7}"/>
                </a:ext>
              </a:extLst>
            </p:cNvPr>
            <p:cNvGrpSpPr/>
            <p:nvPr/>
          </p:nvGrpSpPr>
          <p:grpSpPr>
            <a:xfrm rot="10568783">
              <a:off x="1019175" y="-114300"/>
              <a:ext cx="2962787" cy="306788"/>
              <a:chOff x="0" y="3044506"/>
              <a:chExt cx="12247604" cy="1000346"/>
            </a:xfrm>
          </p:grpSpPr>
          <p:sp>
            <p:nvSpPr>
              <p:cNvPr id="20" name="等腰三角形 13">
                <a:extLst>
                  <a:ext uri="{FF2B5EF4-FFF2-40B4-BE49-F238E27FC236}">
                    <a16:creationId xmlns:a16="http://schemas.microsoft.com/office/drawing/2014/main" id="{2DDF1BAE-8A72-4C0D-AFF0-00F7D374500C}"/>
                  </a:ext>
                </a:extLst>
              </p:cNvPr>
              <p:cNvSpPr/>
              <p:nvPr/>
            </p:nvSpPr>
            <p:spPr>
              <a:xfrm rot="16200000">
                <a:off x="8397624" y="194872"/>
                <a:ext cx="1000346" cy="6699614"/>
              </a:xfrm>
              <a:custGeom>
                <a:avLst/>
                <a:gdLst>
                  <a:gd name="connsiteX0" fmla="*/ 0 w 762000"/>
                  <a:gd name="connsiteY0" fmla="*/ 1703710 h 1703710"/>
                  <a:gd name="connsiteX1" fmla="*/ 381000 w 762000"/>
                  <a:gd name="connsiteY1" fmla="*/ 0 h 1703710"/>
                  <a:gd name="connsiteX2" fmla="*/ 762000 w 762000"/>
                  <a:gd name="connsiteY2" fmla="*/ 1703710 h 1703710"/>
                  <a:gd name="connsiteX3" fmla="*/ 0 w 762000"/>
                  <a:gd name="connsiteY3" fmla="*/ 1703710 h 1703710"/>
                  <a:gd name="connsiteX0" fmla="*/ 0 w 762000"/>
                  <a:gd name="connsiteY0" fmla="*/ 6644010 h 6644010"/>
                  <a:gd name="connsiteX1" fmla="*/ 279400 w 762000"/>
                  <a:gd name="connsiteY1" fmla="*/ 0 h 6644010"/>
                  <a:gd name="connsiteX2" fmla="*/ 762000 w 762000"/>
                  <a:gd name="connsiteY2" fmla="*/ 6644010 h 6644010"/>
                  <a:gd name="connsiteX3" fmla="*/ 0 w 762000"/>
                  <a:gd name="connsiteY3" fmla="*/ 6644010 h 6644010"/>
                  <a:gd name="connsiteX0" fmla="*/ 0 w 1003300"/>
                  <a:gd name="connsiteY0" fmla="*/ 6644010 h 6644010"/>
                  <a:gd name="connsiteX1" fmla="*/ 520700 w 1003300"/>
                  <a:gd name="connsiteY1" fmla="*/ 0 h 6644010"/>
                  <a:gd name="connsiteX2" fmla="*/ 1003300 w 1003300"/>
                  <a:gd name="connsiteY2" fmla="*/ 6644010 h 6644010"/>
                  <a:gd name="connsiteX3" fmla="*/ 0 w 1003300"/>
                  <a:gd name="connsiteY3" fmla="*/ 6644010 h 6644010"/>
                  <a:gd name="connsiteX0" fmla="*/ 0 w 1000346"/>
                  <a:gd name="connsiteY0" fmla="*/ 6644010 h 6699616"/>
                  <a:gd name="connsiteX1" fmla="*/ 520700 w 1000346"/>
                  <a:gd name="connsiteY1" fmla="*/ 0 h 6699616"/>
                  <a:gd name="connsiteX2" fmla="*/ 1000348 w 1000346"/>
                  <a:gd name="connsiteY2" fmla="*/ 6699617 h 6699616"/>
                  <a:gd name="connsiteX3" fmla="*/ 0 w 1000346"/>
                  <a:gd name="connsiteY3" fmla="*/ 6644010 h 6699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00346" h="6699616">
                    <a:moveTo>
                      <a:pt x="0" y="6644010"/>
                    </a:moveTo>
                    <a:lnTo>
                      <a:pt x="520700" y="0"/>
                    </a:lnTo>
                    <a:lnTo>
                      <a:pt x="1000348" y="6699617"/>
                    </a:lnTo>
                    <a:lnTo>
                      <a:pt x="0" y="6644010"/>
                    </a:lnTo>
                    <a:close/>
                  </a:path>
                </a:pathLst>
              </a:custGeom>
              <a:solidFill>
                <a:srgbClr val="9C2B6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Microsoft YaHei"/>
                  <a:cs typeface="+mn-ea"/>
                  <a:sym typeface="+mn-lt"/>
                </a:endParaRPr>
              </a:p>
            </p:txBody>
          </p:sp>
          <p:sp>
            <p:nvSpPr>
              <p:cNvPr id="21" name="等腰三角形 13">
                <a:extLst>
                  <a:ext uri="{FF2B5EF4-FFF2-40B4-BE49-F238E27FC236}">
                    <a16:creationId xmlns:a16="http://schemas.microsoft.com/office/drawing/2014/main" id="{EBB70E56-3B9C-4BF7-8016-89A5DD8264BD}"/>
                  </a:ext>
                </a:extLst>
              </p:cNvPr>
              <p:cNvSpPr/>
              <p:nvPr/>
            </p:nvSpPr>
            <p:spPr>
              <a:xfrm rot="5400000">
                <a:off x="5239133" y="-2158921"/>
                <a:ext cx="884891" cy="11363157"/>
              </a:xfrm>
              <a:custGeom>
                <a:avLst/>
                <a:gdLst>
                  <a:gd name="connsiteX0" fmla="*/ 0 w 762000"/>
                  <a:gd name="connsiteY0" fmla="*/ 1703710 h 1703710"/>
                  <a:gd name="connsiteX1" fmla="*/ 381000 w 762000"/>
                  <a:gd name="connsiteY1" fmla="*/ 0 h 1703710"/>
                  <a:gd name="connsiteX2" fmla="*/ 762000 w 762000"/>
                  <a:gd name="connsiteY2" fmla="*/ 1703710 h 1703710"/>
                  <a:gd name="connsiteX3" fmla="*/ 0 w 762000"/>
                  <a:gd name="connsiteY3" fmla="*/ 1703710 h 1703710"/>
                  <a:gd name="connsiteX0" fmla="*/ 0 w 762000"/>
                  <a:gd name="connsiteY0" fmla="*/ 6644010 h 6644010"/>
                  <a:gd name="connsiteX1" fmla="*/ 279400 w 762000"/>
                  <a:gd name="connsiteY1" fmla="*/ 0 h 6644010"/>
                  <a:gd name="connsiteX2" fmla="*/ 762000 w 762000"/>
                  <a:gd name="connsiteY2" fmla="*/ 6644010 h 6644010"/>
                  <a:gd name="connsiteX3" fmla="*/ 0 w 762000"/>
                  <a:gd name="connsiteY3" fmla="*/ 6644010 h 6644010"/>
                  <a:gd name="connsiteX0" fmla="*/ 0 w 1003300"/>
                  <a:gd name="connsiteY0" fmla="*/ 6644010 h 6644010"/>
                  <a:gd name="connsiteX1" fmla="*/ 520700 w 1003300"/>
                  <a:gd name="connsiteY1" fmla="*/ 0 h 6644010"/>
                  <a:gd name="connsiteX2" fmla="*/ 1003300 w 1003300"/>
                  <a:gd name="connsiteY2" fmla="*/ 6644010 h 6644010"/>
                  <a:gd name="connsiteX3" fmla="*/ 0 w 1003300"/>
                  <a:gd name="connsiteY3" fmla="*/ 6644010 h 6644010"/>
                  <a:gd name="connsiteX0" fmla="*/ 0 w 2885642"/>
                  <a:gd name="connsiteY0" fmla="*/ 11363157 h 11363157"/>
                  <a:gd name="connsiteX1" fmla="*/ 2885641 w 2885642"/>
                  <a:gd name="connsiteY1" fmla="*/ 0 h 11363157"/>
                  <a:gd name="connsiteX2" fmla="*/ 1003300 w 2885642"/>
                  <a:gd name="connsiteY2" fmla="*/ 11363157 h 11363157"/>
                  <a:gd name="connsiteX3" fmla="*/ 0 w 2885642"/>
                  <a:gd name="connsiteY3" fmla="*/ 11363157 h 113631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85642" h="11363157">
                    <a:moveTo>
                      <a:pt x="0" y="11363157"/>
                    </a:moveTo>
                    <a:lnTo>
                      <a:pt x="2885641" y="0"/>
                    </a:lnTo>
                    <a:lnTo>
                      <a:pt x="1003300" y="11363157"/>
                    </a:lnTo>
                    <a:lnTo>
                      <a:pt x="0" y="11363157"/>
                    </a:lnTo>
                    <a:close/>
                  </a:path>
                </a:pathLst>
              </a:custGeom>
              <a:solidFill>
                <a:srgbClr val="D8601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Microsoft YaHei"/>
                  <a:cs typeface="+mn-ea"/>
                  <a:sym typeface="+mn-lt"/>
                </a:endParaRPr>
              </a:p>
            </p:txBody>
          </p:sp>
          <p:sp>
            <p:nvSpPr>
              <p:cNvPr id="22" name="等腰三角形 13">
                <a:extLst>
                  <a:ext uri="{FF2B5EF4-FFF2-40B4-BE49-F238E27FC236}">
                    <a16:creationId xmlns:a16="http://schemas.microsoft.com/office/drawing/2014/main" id="{34C51850-35A6-42ED-B8E0-3092015EB907}"/>
                  </a:ext>
                </a:extLst>
              </p:cNvPr>
              <p:cNvSpPr/>
              <p:nvPr/>
            </p:nvSpPr>
            <p:spPr>
              <a:xfrm rot="5400000">
                <a:off x="2550148" y="525882"/>
                <a:ext cx="538823" cy="5639118"/>
              </a:xfrm>
              <a:custGeom>
                <a:avLst/>
                <a:gdLst>
                  <a:gd name="connsiteX0" fmla="*/ 0 w 762000"/>
                  <a:gd name="connsiteY0" fmla="*/ 1703710 h 1703710"/>
                  <a:gd name="connsiteX1" fmla="*/ 381000 w 762000"/>
                  <a:gd name="connsiteY1" fmla="*/ 0 h 1703710"/>
                  <a:gd name="connsiteX2" fmla="*/ 762000 w 762000"/>
                  <a:gd name="connsiteY2" fmla="*/ 1703710 h 1703710"/>
                  <a:gd name="connsiteX3" fmla="*/ 0 w 762000"/>
                  <a:gd name="connsiteY3" fmla="*/ 1703710 h 1703710"/>
                  <a:gd name="connsiteX0" fmla="*/ 0 w 762000"/>
                  <a:gd name="connsiteY0" fmla="*/ 6644010 h 6644010"/>
                  <a:gd name="connsiteX1" fmla="*/ 279400 w 762000"/>
                  <a:gd name="connsiteY1" fmla="*/ 0 h 6644010"/>
                  <a:gd name="connsiteX2" fmla="*/ 762000 w 762000"/>
                  <a:gd name="connsiteY2" fmla="*/ 6644010 h 6644010"/>
                  <a:gd name="connsiteX3" fmla="*/ 0 w 762000"/>
                  <a:gd name="connsiteY3" fmla="*/ 6644010 h 6644010"/>
                  <a:gd name="connsiteX0" fmla="*/ 0 w 1003300"/>
                  <a:gd name="connsiteY0" fmla="*/ 6644010 h 6644010"/>
                  <a:gd name="connsiteX1" fmla="*/ 520700 w 1003300"/>
                  <a:gd name="connsiteY1" fmla="*/ 0 h 6644010"/>
                  <a:gd name="connsiteX2" fmla="*/ 1003300 w 1003300"/>
                  <a:gd name="connsiteY2" fmla="*/ 6644010 h 6644010"/>
                  <a:gd name="connsiteX3" fmla="*/ 0 w 1003300"/>
                  <a:gd name="connsiteY3" fmla="*/ 6644010 h 6644010"/>
                  <a:gd name="connsiteX0" fmla="*/ 0 w 2885642"/>
                  <a:gd name="connsiteY0" fmla="*/ 11363157 h 11363157"/>
                  <a:gd name="connsiteX1" fmla="*/ 2885641 w 2885642"/>
                  <a:gd name="connsiteY1" fmla="*/ 0 h 11363157"/>
                  <a:gd name="connsiteX2" fmla="*/ 1003300 w 2885642"/>
                  <a:gd name="connsiteY2" fmla="*/ 11363157 h 11363157"/>
                  <a:gd name="connsiteX3" fmla="*/ 0 w 2885642"/>
                  <a:gd name="connsiteY3" fmla="*/ 11363157 h 11363157"/>
                  <a:gd name="connsiteX0" fmla="*/ 0 w 2885642"/>
                  <a:gd name="connsiteY0" fmla="*/ 11363157 h 11363157"/>
                  <a:gd name="connsiteX1" fmla="*/ 1387910 w 2885642"/>
                  <a:gd name="connsiteY1" fmla="*/ 5933907 h 11363157"/>
                  <a:gd name="connsiteX2" fmla="*/ 2885641 w 2885642"/>
                  <a:gd name="connsiteY2" fmla="*/ 0 h 11363157"/>
                  <a:gd name="connsiteX3" fmla="*/ 1003300 w 2885642"/>
                  <a:gd name="connsiteY3" fmla="*/ 11363157 h 11363157"/>
                  <a:gd name="connsiteX4" fmla="*/ 0 w 2885642"/>
                  <a:gd name="connsiteY4" fmla="*/ 11363157 h 11363157"/>
                  <a:gd name="connsiteX0" fmla="*/ 0 w 1933100"/>
                  <a:gd name="connsiteY0" fmla="*/ 5429250 h 5429250"/>
                  <a:gd name="connsiteX1" fmla="*/ 1387910 w 1933100"/>
                  <a:gd name="connsiteY1" fmla="*/ 0 h 5429250"/>
                  <a:gd name="connsiteX2" fmla="*/ 1933100 w 1933100"/>
                  <a:gd name="connsiteY2" fmla="*/ 936793 h 5429250"/>
                  <a:gd name="connsiteX3" fmla="*/ 1003300 w 1933100"/>
                  <a:gd name="connsiteY3" fmla="*/ 5429250 h 5429250"/>
                  <a:gd name="connsiteX4" fmla="*/ 0 w 1933100"/>
                  <a:gd name="connsiteY4" fmla="*/ 5429250 h 5429250"/>
                  <a:gd name="connsiteX0" fmla="*/ 0 w 1632849"/>
                  <a:gd name="connsiteY0" fmla="*/ 5429250 h 5429250"/>
                  <a:gd name="connsiteX1" fmla="*/ 1387910 w 1632849"/>
                  <a:gd name="connsiteY1" fmla="*/ 0 h 5429250"/>
                  <a:gd name="connsiteX2" fmla="*/ 1632850 w 1632849"/>
                  <a:gd name="connsiteY2" fmla="*/ 1352718 h 5429250"/>
                  <a:gd name="connsiteX3" fmla="*/ 1003300 w 1632849"/>
                  <a:gd name="connsiteY3" fmla="*/ 5429250 h 5429250"/>
                  <a:gd name="connsiteX4" fmla="*/ 0 w 1632849"/>
                  <a:gd name="connsiteY4" fmla="*/ 5429250 h 5429250"/>
                  <a:gd name="connsiteX0" fmla="*/ 0 w 1487897"/>
                  <a:gd name="connsiteY0" fmla="*/ 5429250 h 5429250"/>
                  <a:gd name="connsiteX1" fmla="*/ 1387910 w 1487897"/>
                  <a:gd name="connsiteY1" fmla="*/ 0 h 5429250"/>
                  <a:gd name="connsiteX2" fmla="*/ 1487897 w 1487897"/>
                  <a:gd name="connsiteY2" fmla="*/ 1438443 h 5429250"/>
                  <a:gd name="connsiteX3" fmla="*/ 1003300 w 1487897"/>
                  <a:gd name="connsiteY3" fmla="*/ 5429250 h 5429250"/>
                  <a:gd name="connsiteX4" fmla="*/ 0 w 1487897"/>
                  <a:gd name="connsiteY4" fmla="*/ 5429250 h 5429250"/>
                  <a:gd name="connsiteX0" fmla="*/ 0 w 1653557"/>
                  <a:gd name="connsiteY0" fmla="*/ 5429250 h 5429250"/>
                  <a:gd name="connsiteX1" fmla="*/ 1387910 w 1653557"/>
                  <a:gd name="connsiteY1" fmla="*/ 0 h 5429250"/>
                  <a:gd name="connsiteX2" fmla="*/ 1653557 w 1653557"/>
                  <a:gd name="connsiteY2" fmla="*/ 1359068 h 5429250"/>
                  <a:gd name="connsiteX3" fmla="*/ 1003300 w 1653557"/>
                  <a:gd name="connsiteY3" fmla="*/ 5429250 h 5429250"/>
                  <a:gd name="connsiteX4" fmla="*/ 0 w 1653557"/>
                  <a:gd name="connsiteY4" fmla="*/ 5429250 h 5429250"/>
                  <a:gd name="connsiteX0" fmla="*/ 0 w 1653557"/>
                  <a:gd name="connsiteY0" fmla="*/ 5612130 h 5612130"/>
                  <a:gd name="connsiteX1" fmla="*/ 1537005 w 1653557"/>
                  <a:gd name="connsiteY1" fmla="*/ 0 h 5612130"/>
                  <a:gd name="connsiteX2" fmla="*/ 1653557 w 1653557"/>
                  <a:gd name="connsiteY2" fmla="*/ 1541948 h 5612130"/>
                  <a:gd name="connsiteX3" fmla="*/ 1003300 w 1653557"/>
                  <a:gd name="connsiteY3" fmla="*/ 5612130 h 5612130"/>
                  <a:gd name="connsiteX4" fmla="*/ 0 w 1653557"/>
                  <a:gd name="connsiteY4" fmla="*/ 5612130 h 5612130"/>
                  <a:gd name="connsiteX0" fmla="*/ 0 w 1777802"/>
                  <a:gd name="connsiteY0" fmla="*/ 5612130 h 5612130"/>
                  <a:gd name="connsiteX1" fmla="*/ 1537005 w 1777802"/>
                  <a:gd name="connsiteY1" fmla="*/ 0 h 5612130"/>
                  <a:gd name="connsiteX2" fmla="*/ 1777802 w 1777802"/>
                  <a:gd name="connsiteY2" fmla="*/ 1168568 h 5612130"/>
                  <a:gd name="connsiteX3" fmla="*/ 1003300 w 1777802"/>
                  <a:gd name="connsiteY3" fmla="*/ 5612130 h 5612130"/>
                  <a:gd name="connsiteX4" fmla="*/ 0 w 1777802"/>
                  <a:gd name="connsiteY4" fmla="*/ 5612130 h 5612130"/>
                  <a:gd name="connsiteX0" fmla="*/ 0 w 1777802"/>
                  <a:gd name="connsiteY0" fmla="*/ 5654993 h 5654993"/>
                  <a:gd name="connsiteX1" fmla="*/ 1498180 w 1777802"/>
                  <a:gd name="connsiteY1" fmla="*/ 0 h 5654993"/>
                  <a:gd name="connsiteX2" fmla="*/ 1777802 w 1777802"/>
                  <a:gd name="connsiteY2" fmla="*/ 1211431 h 5654993"/>
                  <a:gd name="connsiteX3" fmla="*/ 1003300 w 1777802"/>
                  <a:gd name="connsiteY3" fmla="*/ 5654993 h 5654993"/>
                  <a:gd name="connsiteX4" fmla="*/ 0 w 1777802"/>
                  <a:gd name="connsiteY4" fmla="*/ 5654993 h 5654993"/>
                  <a:gd name="connsiteX0" fmla="*/ 0 w 1777802"/>
                  <a:gd name="connsiteY0" fmla="*/ 5635943 h 5635943"/>
                  <a:gd name="connsiteX1" fmla="*/ 1456773 w 1777802"/>
                  <a:gd name="connsiteY1" fmla="*/ 0 h 5635943"/>
                  <a:gd name="connsiteX2" fmla="*/ 1777802 w 1777802"/>
                  <a:gd name="connsiteY2" fmla="*/ 1192381 h 5635943"/>
                  <a:gd name="connsiteX3" fmla="*/ 1003300 w 1777802"/>
                  <a:gd name="connsiteY3" fmla="*/ 5635943 h 5635943"/>
                  <a:gd name="connsiteX4" fmla="*/ 0 w 1777802"/>
                  <a:gd name="connsiteY4" fmla="*/ 5635943 h 5635943"/>
                  <a:gd name="connsiteX0" fmla="*/ 0 w 1694979"/>
                  <a:gd name="connsiteY0" fmla="*/ 5635943 h 5635943"/>
                  <a:gd name="connsiteX1" fmla="*/ 1456773 w 1694979"/>
                  <a:gd name="connsiteY1" fmla="*/ 0 h 5635943"/>
                  <a:gd name="connsiteX2" fmla="*/ 1694980 w 1694979"/>
                  <a:gd name="connsiteY2" fmla="*/ 1157456 h 5635943"/>
                  <a:gd name="connsiteX3" fmla="*/ 1003300 w 1694979"/>
                  <a:gd name="connsiteY3" fmla="*/ 5635943 h 5635943"/>
                  <a:gd name="connsiteX4" fmla="*/ 0 w 1694979"/>
                  <a:gd name="connsiteY4" fmla="*/ 5635943 h 5635943"/>
                  <a:gd name="connsiteX0" fmla="*/ 0 w 1757111"/>
                  <a:gd name="connsiteY0" fmla="*/ 5635943 h 5635943"/>
                  <a:gd name="connsiteX1" fmla="*/ 1456773 w 1757111"/>
                  <a:gd name="connsiteY1" fmla="*/ 0 h 5635943"/>
                  <a:gd name="connsiteX2" fmla="*/ 1757110 w 1757111"/>
                  <a:gd name="connsiteY2" fmla="*/ 1163806 h 5635943"/>
                  <a:gd name="connsiteX3" fmla="*/ 1003300 w 1757111"/>
                  <a:gd name="connsiteY3" fmla="*/ 5635943 h 5635943"/>
                  <a:gd name="connsiteX4" fmla="*/ 0 w 1757111"/>
                  <a:gd name="connsiteY4" fmla="*/ 5635943 h 5635943"/>
                  <a:gd name="connsiteX0" fmla="*/ 0 w 1757111"/>
                  <a:gd name="connsiteY0" fmla="*/ 5639118 h 5639118"/>
                  <a:gd name="connsiteX1" fmla="*/ 1436067 w 1757111"/>
                  <a:gd name="connsiteY1" fmla="*/ 0 h 5639118"/>
                  <a:gd name="connsiteX2" fmla="*/ 1757110 w 1757111"/>
                  <a:gd name="connsiteY2" fmla="*/ 1166981 h 5639118"/>
                  <a:gd name="connsiteX3" fmla="*/ 1003300 w 1757111"/>
                  <a:gd name="connsiteY3" fmla="*/ 5639118 h 5639118"/>
                  <a:gd name="connsiteX4" fmla="*/ 0 w 1757111"/>
                  <a:gd name="connsiteY4" fmla="*/ 5639118 h 56391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57111" h="5639118">
                    <a:moveTo>
                      <a:pt x="0" y="5639118"/>
                    </a:moveTo>
                    <a:lnTo>
                      <a:pt x="1436067" y="0"/>
                    </a:lnTo>
                    <a:lnTo>
                      <a:pt x="1757110" y="1166981"/>
                    </a:lnTo>
                    <a:lnTo>
                      <a:pt x="1003300" y="5639118"/>
                    </a:lnTo>
                    <a:lnTo>
                      <a:pt x="0" y="5639118"/>
                    </a:lnTo>
                    <a:close/>
                  </a:path>
                </a:pathLst>
              </a:custGeom>
              <a:solidFill>
                <a:srgbClr val="B5452D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Microsoft YaHei"/>
                  <a:cs typeface="+mn-ea"/>
                  <a:sym typeface="+mn-lt"/>
                </a:endParaRPr>
              </a:p>
            </p:txBody>
          </p:sp>
        </p:grpSp>
      </p:grpSp>
      <p:sp>
        <p:nvSpPr>
          <p:cNvPr id="23" name="标题 9">
            <a:extLst>
              <a:ext uri="{FF2B5EF4-FFF2-40B4-BE49-F238E27FC236}">
                <a16:creationId xmlns:a16="http://schemas.microsoft.com/office/drawing/2014/main" id="{7E6F58D0-2BD1-4ACB-863E-D11BF2D1E62F}"/>
              </a:ext>
            </a:extLst>
          </p:cNvPr>
          <p:cNvSpPr txBox="1">
            <a:spLocks/>
          </p:cNvSpPr>
          <p:nvPr/>
        </p:nvSpPr>
        <p:spPr>
          <a:xfrm>
            <a:off x="1649524" y="250096"/>
            <a:ext cx="2954942" cy="109610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6000" b="1" spc="300" dirty="0">
                <a:gradFill>
                  <a:gsLst>
                    <a:gs pos="6000">
                      <a:prstClr val="white">
                        <a:alpha val="49000"/>
                      </a:prstClr>
                    </a:gs>
                    <a:gs pos="86000">
                      <a:prstClr val="white">
                        <a:alpha val="7000"/>
                      </a:prstClr>
                    </a:gs>
                  </a:gsLst>
                  <a:lin ang="5400000" scaled="1"/>
                </a:gradFill>
                <a:latin typeface="Arial"/>
                <a:ea typeface="Microsoft YaHei"/>
                <a:cs typeface="+mn-ea"/>
                <a:sym typeface="+mn-lt"/>
              </a:rPr>
              <a:t>目录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AE81B932-8CD0-446F-9039-40E41461FB73}"/>
              </a:ext>
            </a:extLst>
          </p:cNvPr>
          <p:cNvSpPr txBox="1"/>
          <p:nvPr/>
        </p:nvSpPr>
        <p:spPr>
          <a:xfrm>
            <a:off x="1437907" y="722970"/>
            <a:ext cx="3781793" cy="2424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3800" b="1" dirty="0">
                <a:solidFill>
                  <a:prstClr val="white"/>
                </a:solidFill>
                <a:latin typeface="Arial"/>
                <a:ea typeface="Microsoft YaHei"/>
                <a:cs typeface="+mn-ea"/>
                <a:sym typeface="+mn-lt"/>
              </a:rPr>
              <a:t>02</a:t>
            </a:r>
            <a:endParaRPr lang="zh-CN" altLang="en-US" sz="13800" b="1" dirty="0">
              <a:solidFill>
                <a:prstClr val="white"/>
              </a:solidFill>
              <a:latin typeface="Arial"/>
              <a:ea typeface="Microsoft YaHei"/>
              <a:cs typeface="+mn-ea"/>
              <a:sym typeface="+mn-lt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0183EC21-57D6-4981-B211-EB6898A50C6B}"/>
              </a:ext>
            </a:extLst>
          </p:cNvPr>
          <p:cNvSpPr txBox="1"/>
          <p:nvPr/>
        </p:nvSpPr>
        <p:spPr>
          <a:xfrm>
            <a:off x="7640596" y="1610781"/>
            <a:ext cx="2012123" cy="1061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zh-CN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  <a:ea typeface="Microsoft YaHei"/>
                <a:cs typeface="+mn-ea"/>
                <a:sym typeface="+mn-lt"/>
              </a:rPr>
              <a:t>请添加内容</a:t>
            </a:r>
            <a:endParaRPr lang="en-US" altLang="zh-CN" dirty="0">
              <a:solidFill>
                <a:prstClr val="black">
                  <a:lumMod val="75000"/>
                  <a:lumOff val="25000"/>
                </a:prstClr>
              </a:solidFill>
              <a:latin typeface="Arial"/>
              <a:ea typeface="Microsoft YaHei"/>
              <a:cs typeface="+mn-ea"/>
              <a:sym typeface="+mn-lt"/>
            </a:endParaRP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zh-CN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  <a:ea typeface="Microsoft YaHei"/>
                <a:cs typeface="+mn-ea"/>
                <a:sym typeface="+mn-lt"/>
              </a:rPr>
              <a:t>请添加内容</a:t>
            </a:r>
            <a:endParaRPr lang="en-US" altLang="zh-CN" dirty="0">
              <a:solidFill>
                <a:prstClr val="black">
                  <a:lumMod val="75000"/>
                  <a:lumOff val="25000"/>
                </a:prstClr>
              </a:solidFill>
              <a:latin typeface="Arial"/>
              <a:ea typeface="Microsoft YaHei"/>
              <a:cs typeface="+mn-ea"/>
              <a:sym typeface="+mn-lt"/>
            </a:endParaRP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zh-CN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  <a:ea typeface="Microsoft YaHei"/>
                <a:cs typeface="+mn-ea"/>
                <a:sym typeface="+mn-lt"/>
              </a:rPr>
              <a:t>请添加内容</a:t>
            </a:r>
          </a:p>
        </p:txBody>
      </p:sp>
      <p:sp>
        <p:nvSpPr>
          <p:cNvPr id="26" name="标题 207">
            <a:extLst>
              <a:ext uri="{FF2B5EF4-FFF2-40B4-BE49-F238E27FC236}">
                <a16:creationId xmlns:a16="http://schemas.microsoft.com/office/drawing/2014/main" id="{9E59D225-0FED-43A9-803E-2A19160A349A}"/>
              </a:ext>
            </a:extLst>
          </p:cNvPr>
          <p:cNvSpPr txBox="1">
            <a:spLocks/>
          </p:cNvSpPr>
          <p:nvPr/>
        </p:nvSpPr>
        <p:spPr>
          <a:xfrm>
            <a:off x="7562850" y="967186"/>
            <a:ext cx="4179739" cy="63238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4000" b="1" dirty="0">
                <a:solidFill>
                  <a:srgbClr val="851E4F"/>
                </a:solidFill>
                <a:latin typeface="Arial"/>
                <a:ea typeface="Microsoft YaHei"/>
                <a:cs typeface="+mn-ea"/>
                <a:sym typeface="+mn-lt"/>
              </a:rPr>
              <a:t>请在此添加标题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179D0E50-9985-41B1-86E3-44A38CC8EF5F}"/>
              </a:ext>
            </a:extLst>
          </p:cNvPr>
          <p:cNvSpPr txBox="1"/>
          <p:nvPr/>
        </p:nvSpPr>
        <p:spPr>
          <a:xfrm>
            <a:off x="3510906" y="6316264"/>
            <a:ext cx="51701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spc="300" dirty="0">
                <a:solidFill>
                  <a:schemeClr val="bg1"/>
                </a:solidFill>
                <a:latin typeface="方正小标宋简体" panose="03000509000000000000" pitchFamily="65" charset="-122"/>
                <a:ea typeface="方正小标宋简体" panose="03000509000000000000" pitchFamily="65" charset="-122"/>
                <a:cs typeface="+mn-ea"/>
                <a:sym typeface="+mn-lt"/>
              </a:rPr>
              <a:t>-  </a:t>
            </a:r>
            <a:r>
              <a:rPr lang="zh-CN" altLang="en-US" sz="1600" spc="300" dirty="0">
                <a:solidFill>
                  <a:schemeClr val="bg1"/>
                </a:solidFill>
                <a:latin typeface="方正小标宋简体" panose="03000509000000000000" pitchFamily="65" charset="-122"/>
                <a:ea typeface="方正小标宋简体" panose="03000509000000000000" pitchFamily="65" charset="-122"/>
                <a:cs typeface="+mn-ea"/>
                <a:sym typeface="+mn-lt"/>
              </a:rPr>
              <a:t>艰苦创业  开拓创新  争创一流  </a:t>
            </a:r>
            <a:r>
              <a:rPr lang="en-US" altLang="zh-CN" sz="1600" spc="300" dirty="0">
                <a:solidFill>
                  <a:schemeClr val="bg1"/>
                </a:solidFill>
                <a:latin typeface="方正小标宋简体" panose="03000509000000000000" pitchFamily="65" charset="-122"/>
                <a:ea typeface="方正小标宋简体" panose="03000509000000000000" pitchFamily="65" charset="-122"/>
                <a:cs typeface="+mn-ea"/>
                <a:sym typeface="+mn-lt"/>
              </a:rPr>
              <a:t>-</a:t>
            </a:r>
            <a:endParaRPr lang="zh-CN" altLang="en-US" sz="1600" spc="300" dirty="0">
              <a:solidFill>
                <a:schemeClr val="bg1"/>
              </a:solidFill>
              <a:latin typeface="方正小标宋简体" panose="03000509000000000000" pitchFamily="65" charset="-122"/>
              <a:ea typeface="方正小标宋简体" panose="03000509000000000000" pitchFamily="65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95976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图片 72">
            <a:extLst>
              <a:ext uri="{FF2B5EF4-FFF2-40B4-BE49-F238E27FC236}">
                <a16:creationId xmlns:a16="http://schemas.microsoft.com/office/drawing/2014/main" id="{BF75220B-CA06-4541-8189-50CFF391E3E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603" b="30309"/>
          <a:stretch/>
        </p:blipFill>
        <p:spPr>
          <a:xfrm>
            <a:off x="0" y="1"/>
            <a:ext cx="12192000" cy="1442416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45AE59DB-2019-485F-B2B2-BA0AF48F126C}"/>
              </a:ext>
            </a:extLst>
          </p:cNvPr>
          <p:cNvSpPr/>
          <p:nvPr/>
        </p:nvSpPr>
        <p:spPr>
          <a:xfrm>
            <a:off x="3148" y="-2010"/>
            <a:ext cx="11524587" cy="1446447"/>
          </a:xfrm>
          <a:prstGeom prst="rect">
            <a:avLst/>
          </a:prstGeom>
          <a:gradFill>
            <a:gsLst>
              <a:gs pos="91000">
                <a:srgbClr val="9E2B62">
                  <a:alpha val="0"/>
                </a:srgbClr>
              </a:gs>
              <a:gs pos="5000">
                <a:srgbClr val="851E4F"/>
              </a:gs>
            </a:gsLst>
            <a:lin ang="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Microsoft YaHei"/>
              <a:cs typeface="+mn-ea"/>
              <a:sym typeface="+mn-lt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8B1A7062-F96D-4B19-944D-6BEBC039E7C5}"/>
              </a:ext>
            </a:extLst>
          </p:cNvPr>
          <p:cNvSpPr txBox="1"/>
          <p:nvPr/>
        </p:nvSpPr>
        <p:spPr>
          <a:xfrm>
            <a:off x="1252089" y="867692"/>
            <a:ext cx="2266950" cy="5953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3000" b="1" dirty="0">
                <a:gradFill flip="none" rotWithShape="1">
                  <a:gsLst>
                    <a:gs pos="6000">
                      <a:prstClr val="white">
                        <a:alpha val="49000"/>
                      </a:prstClr>
                    </a:gs>
                    <a:gs pos="83000">
                      <a:prstClr val="white">
                        <a:alpha val="0"/>
                      </a:prstClr>
                    </a:gs>
                  </a:gsLst>
                  <a:lin ang="5400000" scaled="1"/>
                  <a:tileRect/>
                </a:gradFill>
                <a:latin typeface="Arial"/>
                <a:ea typeface="Microsoft YaHei"/>
                <a:cs typeface="+mn-ea"/>
                <a:sym typeface="+mn-lt"/>
              </a:rPr>
              <a:t>CONTENT</a:t>
            </a:r>
            <a:endParaRPr lang="zh-CN" altLang="en-US" sz="3000" b="1" dirty="0">
              <a:gradFill flip="none" rotWithShape="1">
                <a:gsLst>
                  <a:gs pos="6000">
                    <a:prstClr val="white">
                      <a:alpha val="49000"/>
                    </a:prstClr>
                  </a:gs>
                  <a:gs pos="83000">
                    <a:prstClr val="white">
                      <a:alpha val="0"/>
                    </a:prstClr>
                  </a:gs>
                </a:gsLst>
                <a:lin ang="5400000" scaled="1"/>
                <a:tileRect/>
              </a:gradFill>
              <a:latin typeface="Arial"/>
              <a:ea typeface="Microsoft YaHei"/>
              <a:cs typeface="+mn-ea"/>
              <a:sym typeface="+mn-lt"/>
            </a:endParaRPr>
          </a:p>
        </p:txBody>
      </p:sp>
      <p:sp>
        <p:nvSpPr>
          <p:cNvPr id="11" name="标题 9">
            <a:extLst>
              <a:ext uri="{FF2B5EF4-FFF2-40B4-BE49-F238E27FC236}">
                <a16:creationId xmlns:a16="http://schemas.microsoft.com/office/drawing/2014/main" id="{F283191C-043F-4F1E-B7DF-0F1B1C193BD6}"/>
              </a:ext>
            </a:extLst>
          </p:cNvPr>
          <p:cNvSpPr txBox="1">
            <a:spLocks/>
          </p:cNvSpPr>
          <p:nvPr/>
        </p:nvSpPr>
        <p:spPr>
          <a:xfrm>
            <a:off x="818591" y="214649"/>
            <a:ext cx="1977633" cy="67505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6000" b="1" dirty="0">
                <a:solidFill>
                  <a:prstClr val="white"/>
                </a:solidFill>
                <a:latin typeface="Arial"/>
                <a:ea typeface="Microsoft YaHei"/>
                <a:cs typeface="+mn-ea"/>
                <a:sym typeface="+mn-lt"/>
              </a:rPr>
              <a:t>目录</a:t>
            </a: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C6D94B10-417D-4FCA-8F8A-03485ECCE78C}"/>
              </a:ext>
            </a:extLst>
          </p:cNvPr>
          <p:cNvGrpSpPr/>
          <p:nvPr/>
        </p:nvGrpSpPr>
        <p:grpSpPr>
          <a:xfrm>
            <a:off x="-10354" y="-1"/>
            <a:ext cx="1779520" cy="1442417"/>
            <a:chOff x="-5558" y="-574"/>
            <a:chExt cx="900907" cy="743329"/>
          </a:xfrm>
        </p:grpSpPr>
        <p:sp>
          <p:nvSpPr>
            <p:cNvPr id="13" name="任意多边形: 形状 12">
              <a:extLst>
                <a:ext uri="{FF2B5EF4-FFF2-40B4-BE49-F238E27FC236}">
                  <a16:creationId xmlns:a16="http://schemas.microsoft.com/office/drawing/2014/main" id="{2EA92E17-5D86-49B1-9AC1-3434357CF593}"/>
                </a:ext>
              </a:extLst>
            </p:cNvPr>
            <p:cNvSpPr/>
            <p:nvPr/>
          </p:nvSpPr>
          <p:spPr>
            <a:xfrm>
              <a:off x="-5558" y="-574"/>
              <a:ext cx="282577" cy="453761"/>
            </a:xfrm>
            <a:custGeom>
              <a:avLst/>
              <a:gdLst>
                <a:gd name="connsiteX0" fmla="*/ 0 w 228600"/>
                <a:gd name="connsiteY0" fmla="*/ 0 h 365125"/>
                <a:gd name="connsiteX1" fmla="*/ 0 w 228600"/>
                <a:gd name="connsiteY1" fmla="*/ 346075 h 365125"/>
                <a:gd name="connsiteX2" fmla="*/ 44450 w 228600"/>
                <a:gd name="connsiteY2" fmla="*/ 365125 h 365125"/>
                <a:gd name="connsiteX3" fmla="*/ 228600 w 228600"/>
                <a:gd name="connsiteY3" fmla="*/ 3175 h 365125"/>
                <a:gd name="connsiteX4" fmla="*/ 0 w 228600"/>
                <a:gd name="connsiteY4" fmla="*/ 0 h 365125"/>
                <a:gd name="connsiteX0" fmla="*/ 0 w 212358"/>
                <a:gd name="connsiteY0" fmla="*/ 0 h 365125"/>
                <a:gd name="connsiteX1" fmla="*/ 0 w 212358"/>
                <a:gd name="connsiteY1" fmla="*/ 346075 h 365125"/>
                <a:gd name="connsiteX2" fmla="*/ 44450 w 212358"/>
                <a:gd name="connsiteY2" fmla="*/ 365125 h 365125"/>
                <a:gd name="connsiteX3" fmla="*/ 212358 w 212358"/>
                <a:gd name="connsiteY3" fmla="*/ 21222 h 365125"/>
                <a:gd name="connsiteX4" fmla="*/ 0 w 212358"/>
                <a:gd name="connsiteY4" fmla="*/ 0 h 365125"/>
                <a:gd name="connsiteX0" fmla="*/ 0 w 214163"/>
                <a:gd name="connsiteY0" fmla="*/ 435 h 343903"/>
                <a:gd name="connsiteX1" fmla="*/ 1805 w 214163"/>
                <a:gd name="connsiteY1" fmla="*/ 324853 h 343903"/>
                <a:gd name="connsiteX2" fmla="*/ 46255 w 214163"/>
                <a:gd name="connsiteY2" fmla="*/ 343903 h 343903"/>
                <a:gd name="connsiteX3" fmla="*/ 214163 w 214163"/>
                <a:gd name="connsiteY3" fmla="*/ 0 h 343903"/>
                <a:gd name="connsiteX4" fmla="*/ 0 w 214163"/>
                <a:gd name="connsiteY4" fmla="*/ 435 h 343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4163" h="343903">
                  <a:moveTo>
                    <a:pt x="0" y="435"/>
                  </a:moveTo>
                  <a:cubicBezTo>
                    <a:pt x="602" y="108574"/>
                    <a:pt x="1203" y="216714"/>
                    <a:pt x="1805" y="324853"/>
                  </a:cubicBezTo>
                  <a:lnTo>
                    <a:pt x="46255" y="343903"/>
                  </a:lnTo>
                  <a:lnTo>
                    <a:pt x="214163" y="0"/>
                  </a:lnTo>
                  <a:lnTo>
                    <a:pt x="0" y="435"/>
                  </a:lnTo>
                  <a:close/>
                </a:path>
              </a:pathLst>
            </a:custGeom>
            <a:solidFill>
              <a:srgbClr val="B5452D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endParaRPr>
            </a:p>
          </p:txBody>
        </p:sp>
        <p:sp>
          <p:nvSpPr>
            <p:cNvPr id="14" name="任意多边形: 形状 13">
              <a:extLst>
                <a:ext uri="{FF2B5EF4-FFF2-40B4-BE49-F238E27FC236}">
                  <a16:creationId xmlns:a16="http://schemas.microsoft.com/office/drawing/2014/main" id="{9EEBF496-F7AA-46C3-8806-7AE3192BD85D}"/>
                </a:ext>
              </a:extLst>
            </p:cNvPr>
            <p:cNvSpPr/>
            <p:nvPr/>
          </p:nvSpPr>
          <p:spPr>
            <a:xfrm>
              <a:off x="-3176" y="307780"/>
              <a:ext cx="898525" cy="434975"/>
            </a:xfrm>
            <a:custGeom>
              <a:avLst/>
              <a:gdLst>
                <a:gd name="connsiteX0" fmla="*/ 0 w 898525"/>
                <a:gd name="connsiteY0" fmla="*/ 434975 h 434975"/>
                <a:gd name="connsiteX1" fmla="*/ 898525 w 898525"/>
                <a:gd name="connsiteY1" fmla="*/ 434975 h 434975"/>
                <a:gd name="connsiteX2" fmla="*/ 0 w 898525"/>
                <a:gd name="connsiteY2" fmla="*/ 0 h 434975"/>
                <a:gd name="connsiteX3" fmla="*/ 0 w 898525"/>
                <a:gd name="connsiteY3" fmla="*/ 434975 h 434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8525" h="434975">
                  <a:moveTo>
                    <a:pt x="0" y="434975"/>
                  </a:moveTo>
                  <a:lnTo>
                    <a:pt x="898525" y="434975"/>
                  </a:lnTo>
                  <a:lnTo>
                    <a:pt x="0" y="0"/>
                  </a:lnTo>
                  <a:lnTo>
                    <a:pt x="0" y="434975"/>
                  </a:lnTo>
                  <a:close/>
                </a:path>
              </a:pathLst>
            </a:custGeom>
            <a:solidFill>
              <a:srgbClr val="9C2B6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endParaRPr>
            </a:p>
          </p:txBody>
        </p:sp>
        <p:sp>
          <p:nvSpPr>
            <p:cNvPr id="15" name="任意多边形: 形状 14">
              <a:extLst>
                <a:ext uri="{FF2B5EF4-FFF2-40B4-BE49-F238E27FC236}">
                  <a16:creationId xmlns:a16="http://schemas.microsoft.com/office/drawing/2014/main" id="{2DF71CF7-0334-4043-A71A-5112A2F34CD2}"/>
                </a:ext>
              </a:extLst>
            </p:cNvPr>
            <p:cNvSpPr/>
            <p:nvPr/>
          </p:nvSpPr>
          <p:spPr>
            <a:xfrm>
              <a:off x="-2381" y="304800"/>
              <a:ext cx="104775" cy="254794"/>
            </a:xfrm>
            <a:custGeom>
              <a:avLst/>
              <a:gdLst>
                <a:gd name="connsiteX0" fmla="*/ 0 w 104775"/>
                <a:gd name="connsiteY0" fmla="*/ 0 h 254794"/>
                <a:gd name="connsiteX1" fmla="*/ 104775 w 104775"/>
                <a:gd name="connsiteY1" fmla="*/ 54769 h 254794"/>
                <a:gd name="connsiteX2" fmla="*/ 0 w 104775"/>
                <a:gd name="connsiteY2" fmla="*/ 254794 h 254794"/>
                <a:gd name="connsiteX3" fmla="*/ 0 w 104775"/>
                <a:gd name="connsiteY3" fmla="*/ 0 h 254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775" h="254794">
                  <a:moveTo>
                    <a:pt x="0" y="0"/>
                  </a:moveTo>
                  <a:lnTo>
                    <a:pt x="104775" y="54769"/>
                  </a:lnTo>
                  <a:lnTo>
                    <a:pt x="0" y="2547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8601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endParaRPr>
            </a:p>
          </p:txBody>
        </p:sp>
      </p:grpSp>
      <p:sp>
        <p:nvSpPr>
          <p:cNvPr id="16" name="矩形 15">
            <a:extLst>
              <a:ext uri="{FF2B5EF4-FFF2-40B4-BE49-F238E27FC236}">
                <a16:creationId xmlns:a16="http://schemas.microsoft.com/office/drawing/2014/main" id="{53CA77E8-FE79-4546-B614-DD42939FDD76}"/>
              </a:ext>
            </a:extLst>
          </p:cNvPr>
          <p:cNvSpPr/>
          <p:nvPr/>
        </p:nvSpPr>
        <p:spPr>
          <a:xfrm>
            <a:off x="904814" y="2318570"/>
            <a:ext cx="2800767" cy="49795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457200" indent="-457200">
              <a:lnSpc>
                <a:spcPct val="120000"/>
              </a:lnSpc>
              <a:buFont typeface="Wingdings" panose="05000000000000000000" pitchFamily="2" charset="2"/>
              <a:buChar char="Ø"/>
              <a:defRPr/>
            </a:pPr>
            <a:r>
              <a:rPr lang="zh-CN" altLang="en-US" sz="2400" b="1" kern="100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  <a:ea typeface="Microsoft YaHei"/>
                <a:cs typeface="+mn-ea"/>
                <a:sym typeface="+mn-lt"/>
              </a:rPr>
              <a:t>请输入您的标题</a:t>
            </a:r>
            <a:endParaRPr lang="en-US" altLang="zh-CN" sz="2400" b="1" kern="100" dirty="0">
              <a:solidFill>
                <a:prstClr val="black">
                  <a:lumMod val="75000"/>
                  <a:lumOff val="25000"/>
                </a:prstClr>
              </a:solidFill>
              <a:latin typeface="Arial"/>
              <a:ea typeface="Microsoft YaHei"/>
              <a:cs typeface="+mn-ea"/>
              <a:sym typeface="+mn-lt"/>
            </a:endParaRPr>
          </a:p>
        </p:txBody>
      </p:sp>
      <p:cxnSp>
        <p:nvCxnSpPr>
          <p:cNvPr id="66" name="直接连接符 65">
            <a:extLst>
              <a:ext uri="{FF2B5EF4-FFF2-40B4-BE49-F238E27FC236}">
                <a16:creationId xmlns:a16="http://schemas.microsoft.com/office/drawing/2014/main" id="{8829DC48-AA4C-417C-8C80-7B92E95BEADC}"/>
              </a:ext>
            </a:extLst>
          </p:cNvPr>
          <p:cNvCxnSpPr>
            <a:cxnSpLocks/>
          </p:cNvCxnSpPr>
          <p:nvPr/>
        </p:nvCxnSpPr>
        <p:spPr>
          <a:xfrm>
            <a:off x="1023363" y="6635295"/>
            <a:ext cx="7227581" cy="0"/>
          </a:xfrm>
          <a:prstGeom prst="line">
            <a:avLst/>
          </a:prstGeom>
          <a:noFill/>
          <a:ln w="6350" cap="flat" cmpd="sng" algn="ctr">
            <a:solidFill>
              <a:srgbClr val="851E4F"/>
            </a:solidFill>
            <a:prstDash val="solid"/>
            <a:miter lim="800000"/>
          </a:ln>
          <a:effectLst/>
        </p:spPr>
      </p:cxnSp>
      <p:sp>
        <p:nvSpPr>
          <p:cNvPr id="67" name="矩形 66">
            <a:extLst>
              <a:ext uri="{FF2B5EF4-FFF2-40B4-BE49-F238E27FC236}">
                <a16:creationId xmlns:a16="http://schemas.microsoft.com/office/drawing/2014/main" id="{AF3230BA-0FD8-4033-A2D0-7A557099C02D}"/>
              </a:ext>
            </a:extLst>
          </p:cNvPr>
          <p:cNvSpPr/>
          <p:nvPr/>
        </p:nvSpPr>
        <p:spPr>
          <a:xfrm>
            <a:off x="904814" y="3102400"/>
            <a:ext cx="2800767" cy="49795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457200" indent="-457200">
              <a:lnSpc>
                <a:spcPct val="120000"/>
              </a:lnSpc>
              <a:buFont typeface="Wingdings" panose="05000000000000000000" pitchFamily="2" charset="2"/>
              <a:buChar char="Ø"/>
              <a:defRPr/>
            </a:pPr>
            <a:r>
              <a:rPr lang="zh-CN" altLang="en-US" sz="2400" b="1" kern="100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  <a:ea typeface="Microsoft YaHei"/>
                <a:cs typeface="+mn-ea"/>
                <a:sym typeface="+mn-lt"/>
              </a:rPr>
              <a:t>请输入您的标题</a:t>
            </a:r>
            <a:endParaRPr lang="en-US" altLang="zh-CN" sz="2400" b="1" kern="100" dirty="0">
              <a:solidFill>
                <a:prstClr val="black">
                  <a:lumMod val="75000"/>
                  <a:lumOff val="25000"/>
                </a:prstClr>
              </a:solidFill>
              <a:latin typeface="Arial"/>
              <a:ea typeface="Microsoft YaHei"/>
              <a:cs typeface="+mn-ea"/>
              <a:sym typeface="+mn-lt"/>
            </a:endParaRPr>
          </a:p>
        </p:txBody>
      </p:sp>
      <p:sp>
        <p:nvSpPr>
          <p:cNvPr id="68" name="矩形 67">
            <a:extLst>
              <a:ext uri="{FF2B5EF4-FFF2-40B4-BE49-F238E27FC236}">
                <a16:creationId xmlns:a16="http://schemas.microsoft.com/office/drawing/2014/main" id="{D9440B93-97A2-4DBA-BE1D-616EFE657182}"/>
              </a:ext>
            </a:extLst>
          </p:cNvPr>
          <p:cNvSpPr/>
          <p:nvPr/>
        </p:nvSpPr>
        <p:spPr>
          <a:xfrm>
            <a:off x="904814" y="3886230"/>
            <a:ext cx="2800767" cy="49795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457200" indent="-457200">
              <a:lnSpc>
                <a:spcPct val="120000"/>
              </a:lnSpc>
              <a:buFont typeface="Wingdings" panose="05000000000000000000" pitchFamily="2" charset="2"/>
              <a:buChar char="Ø"/>
              <a:defRPr/>
            </a:pPr>
            <a:r>
              <a:rPr lang="zh-CN" altLang="en-US" sz="2400" b="1" kern="100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  <a:ea typeface="Microsoft YaHei"/>
                <a:cs typeface="+mn-ea"/>
                <a:sym typeface="+mn-lt"/>
              </a:rPr>
              <a:t>请输入您的标题</a:t>
            </a:r>
            <a:endParaRPr lang="en-US" altLang="zh-CN" sz="2400" b="1" kern="100" dirty="0">
              <a:solidFill>
                <a:prstClr val="black">
                  <a:lumMod val="75000"/>
                  <a:lumOff val="25000"/>
                </a:prstClr>
              </a:solidFill>
              <a:latin typeface="Arial"/>
              <a:ea typeface="Microsoft YaHei"/>
              <a:cs typeface="+mn-ea"/>
              <a:sym typeface="+mn-lt"/>
            </a:endParaRPr>
          </a:p>
        </p:txBody>
      </p:sp>
      <p:sp>
        <p:nvSpPr>
          <p:cNvPr id="69" name="矩形 68">
            <a:extLst>
              <a:ext uri="{FF2B5EF4-FFF2-40B4-BE49-F238E27FC236}">
                <a16:creationId xmlns:a16="http://schemas.microsoft.com/office/drawing/2014/main" id="{5F725265-765F-4EAE-B8AB-DF678EB52AA8}"/>
              </a:ext>
            </a:extLst>
          </p:cNvPr>
          <p:cNvSpPr/>
          <p:nvPr/>
        </p:nvSpPr>
        <p:spPr>
          <a:xfrm>
            <a:off x="904814" y="4696331"/>
            <a:ext cx="2800767" cy="49795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457200" indent="-457200">
              <a:lnSpc>
                <a:spcPct val="120000"/>
              </a:lnSpc>
              <a:buFont typeface="Wingdings" panose="05000000000000000000" pitchFamily="2" charset="2"/>
              <a:buChar char="Ø"/>
              <a:defRPr/>
            </a:pPr>
            <a:r>
              <a:rPr lang="zh-CN" altLang="en-US" sz="2400" b="1" kern="100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  <a:ea typeface="Microsoft YaHei"/>
                <a:cs typeface="+mn-ea"/>
                <a:sym typeface="+mn-lt"/>
              </a:rPr>
              <a:t>请输入您的标题</a:t>
            </a:r>
            <a:endParaRPr lang="en-US" altLang="zh-CN" sz="2400" b="1" kern="100" dirty="0">
              <a:solidFill>
                <a:prstClr val="black">
                  <a:lumMod val="75000"/>
                  <a:lumOff val="25000"/>
                </a:prstClr>
              </a:solidFill>
              <a:latin typeface="Arial"/>
              <a:ea typeface="Microsoft YaHei"/>
              <a:cs typeface="+mn-ea"/>
              <a:sym typeface="+mn-lt"/>
            </a:endParaRPr>
          </a:p>
        </p:txBody>
      </p:sp>
      <p:pic>
        <p:nvPicPr>
          <p:cNvPr id="71" name="图片 70">
            <a:extLst>
              <a:ext uri="{FF2B5EF4-FFF2-40B4-BE49-F238E27FC236}">
                <a16:creationId xmlns:a16="http://schemas.microsoft.com/office/drawing/2014/main" id="{147D0186-ED1D-45C3-8960-544A87365897}"/>
              </a:ext>
            </a:extLst>
          </p:cNvPr>
          <p:cNvPicPr>
            <a:picLocks noChangeAspect="1"/>
          </p:cNvPicPr>
          <p:nvPr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1785" y="1244706"/>
            <a:ext cx="5358730" cy="5358730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2ED0C53E-5851-4CDD-B9DF-83F5C69A3965}"/>
              </a:ext>
            </a:extLst>
          </p:cNvPr>
          <p:cNvSpPr txBox="1"/>
          <p:nvPr/>
        </p:nvSpPr>
        <p:spPr>
          <a:xfrm>
            <a:off x="8773065" y="6434159"/>
            <a:ext cx="23234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spc="600" dirty="0">
                <a:solidFill>
                  <a:srgbClr val="9C2B61"/>
                </a:solidFill>
                <a:latin typeface="方正小标宋简体" panose="03000509000000000000" pitchFamily="65" charset="-122"/>
                <a:ea typeface="方正小标宋简体" panose="03000509000000000000" pitchFamily="65" charset="-122"/>
                <a:cs typeface="+mn-ea"/>
                <a:sym typeface="+mn-lt"/>
              </a:rPr>
              <a:t>厚德健行</a:t>
            </a:r>
          </a:p>
        </p:txBody>
      </p:sp>
    </p:spTree>
    <p:extLst>
      <p:ext uri="{BB962C8B-B14F-4D97-AF65-F5344CB8AC3E}">
        <p14:creationId xmlns:p14="http://schemas.microsoft.com/office/powerpoint/2010/main" val="1809210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5C3E9153-38D9-4534-BD79-3AB521EAB247}"/>
              </a:ext>
            </a:extLst>
          </p:cNvPr>
          <p:cNvGrpSpPr/>
          <p:nvPr/>
        </p:nvGrpSpPr>
        <p:grpSpPr>
          <a:xfrm>
            <a:off x="-4835" y="-12489"/>
            <a:ext cx="12196835" cy="6882978"/>
            <a:chOff x="-4835" y="-24978"/>
            <a:chExt cx="12196835" cy="6882978"/>
          </a:xfrm>
        </p:grpSpPr>
        <p:sp>
          <p:nvSpPr>
            <p:cNvPr id="3" name="流程图: 过程 2">
              <a:extLst>
                <a:ext uri="{FF2B5EF4-FFF2-40B4-BE49-F238E27FC236}">
                  <a16:creationId xmlns:a16="http://schemas.microsoft.com/office/drawing/2014/main" id="{4963D7F6-69D1-4683-8D3A-D37C1143C9F6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flowChartProcess">
              <a:avLst/>
            </a:prstGeom>
            <a:solidFill>
              <a:srgbClr val="851E4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endParaRPr>
            </a:p>
          </p:txBody>
        </p:sp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AE932F96-D350-4BD6-BAA5-15B899FABB98}"/>
                </a:ext>
              </a:extLst>
            </p:cNvPr>
            <p:cNvGrpSpPr/>
            <p:nvPr/>
          </p:nvGrpSpPr>
          <p:grpSpPr>
            <a:xfrm>
              <a:off x="-4835" y="-24978"/>
              <a:ext cx="9311413" cy="6877936"/>
              <a:chOff x="-4835" y="-24978"/>
              <a:chExt cx="9311413" cy="6877936"/>
            </a:xfrm>
          </p:grpSpPr>
          <p:sp>
            <p:nvSpPr>
              <p:cNvPr id="5" name="任意多边形: 形状 4">
                <a:extLst>
                  <a:ext uri="{FF2B5EF4-FFF2-40B4-BE49-F238E27FC236}">
                    <a16:creationId xmlns:a16="http://schemas.microsoft.com/office/drawing/2014/main" id="{7ADAAC35-C5C3-4B1E-B845-F62934BF35A8}"/>
                  </a:ext>
                </a:extLst>
              </p:cNvPr>
              <p:cNvSpPr/>
              <p:nvPr/>
            </p:nvSpPr>
            <p:spPr>
              <a:xfrm>
                <a:off x="-4835" y="-24978"/>
                <a:ext cx="3099859" cy="4977741"/>
              </a:xfrm>
              <a:custGeom>
                <a:avLst/>
                <a:gdLst>
                  <a:gd name="connsiteX0" fmla="*/ 0 w 228600"/>
                  <a:gd name="connsiteY0" fmla="*/ 0 h 365125"/>
                  <a:gd name="connsiteX1" fmla="*/ 0 w 228600"/>
                  <a:gd name="connsiteY1" fmla="*/ 346075 h 365125"/>
                  <a:gd name="connsiteX2" fmla="*/ 44450 w 228600"/>
                  <a:gd name="connsiteY2" fmla="*/ 365125 h 365125"/>
                  <a:gd name="connsiteX3" fmla="*/ 228600 w 228600"/>
                  <a:gd name="connsiteY3" fmla="*/ 3175 h 365125"/>
                  <a:gd name="connsiteX4" fmla="*/ 0 w 228600"/>
                  <a:gd name="connsiteY4" fmla="*/ 0 h 365125"/>
                  <a:gd name="connsiteX0" fmla="*/ 0 w 212358"/>
                  <a:gd name="connsiteY0" fmla="*/ 0 h 365125"/>
                  <a:gd name="connsiteX1" fmla="*/ 0 w 212358"/>
                  <a:gd name="connsiteY1" fmla="*/ 346075 h 365125"/>
                  <a:gd name="connsiteX2" fmla="*/ 44450 w 212358"/>
                  <a:gd name="connsiteY2" fmla="*/ 365125 h 365125"/>
                  <a:gd name="connsiteX3" fmla="*/ 212358 w 212358"/>
                  <a:gd name="connsiteY3" fmla="*/ 21222 h 365125"/>
                  <a:gd name="connsiteX4" fmla="*/ 0 w 212358"/>
                  <a:gd name="connsiteY4" fmla="*/ 0 h 365125"/>
                  <a:gd name="connsiteX0" fmla="*/ 0 w 214163"/>
                  <a:gd name="connsiteY0" fmla="*/ 435 h 343903"/>
                  <a:gd name="connsiteX1" fmla="*/ 1805 w 214163"/>
                  <a:gd name="connsiteY1" fmla="*/ 324853 h 343903"/>
                  <a:gd name="connsiteX2" fmla="*/ 46255 w 214163"/>
                  <a:gd name="connsiteY2" fmla="*/ 343903 h 343903"/>
                  <a:gd name="connsiteX3" fmla="*/ 214163 w 214163"/>
                  <a:gd name="connsiteY3" fmla="*/ 0 h 343903"/>
                  <a:gd name="connsiteX4" fmla="*/ 0 w 214163"/>
                  <a:gd name="connsiteY4" fmla="*/ 435 h 3439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4163" h="343903">
                    <a:moveTo>
                      <a:pt x="0" y="435"/>
                    </a:moveTo>
                    <a:cubicBezTo>
                      <a:pt x="602" y="108574"/>
                      <a:pt x="1203" y="216714"/>
                      <a:pt x="1805" y="324853"/>
                    </a:cubicBezTo>
                    <a:lnTo>
                      <a:pt x="46255" y="343903"/>
                    </a:lnTo>
                    <a:lnTo>
                      <a:pt x="214163" y="0"/>
                    </a:lnTo>
                    <a:lnTo>
                      <a:pt x="0" y="435"/>
                    </a:lnTo>
                    <a:close/>
                  </a:path>
                </a:pathLst>
              </a:custGeom>
              <a:solidFill>
                <a:srgbClr val="B5452D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Microsoft YaHei"/>
                  <a:cs typeface="+mn-ea"/>
                  <a:sym typeface="+mn-lt"/>
                </a:endParaRPr>
              </a:p>
            </p:txBody>
          </p:sp>
          <p:sp>
            <p:nvSpPr>
              <p:cNvPr id="6" name="任意多边形: 形状 5">
                <a:extLst>
                  <a:ext uri="{FF2B5EF4-FFF2-40B4-BE49-F238E27FC236}">
                    <a16:creationId xmlns:a16="http://schemas.microsoft.com/office/drawing/2014/main" id="{8267D02B-E18F-4D57-9A7E-86776238542D}"/>
                  </a:ext>
                </a:extLst>
              </p:cNvPr>
              <p:cNvSpPr/>
              <p:nvPr/>
            </p:nvSpPr>
            <p:spPr>
              <a:xfrm>
                <a:off x="2239" y="4329209"/>
                <a:ext cx="9304339" cy="2523749"/>
              </a:xfrm>
              <a:custGeom>
                <a:avLst/>
                <a:gdLst>
                  <a:gd name="connsiteX0" fmla="*/ 0 w 898525"/>
                  <a:gd name="connsiteY0" fmla="*/ 434975 h 434975"/>
                  <a:gd name="connsiteX1" fmla="*/ 898525 w 898525"/>
                  <a:gd name="connsiteY1" fmla="*/ 434975 h 434975"/>
                  <a:gd name="connsiteX2" fmla="*/ 0 w 898525"/>
                  <a:gd name="connsiteY2" fmla="*/ 0 h 434975"/>
                  <a:gd name="connsiteX3" fmla="*/ 0 w 898525"/>
                  <a:gd name="connsiteY3" fmla="*/ 434975 h 434975"/>
                  <a:gd name="connsiteX0" fmla="*/ 0 w 900262"/>
                  <a:gd name="connsiteY0" fmla="*/ 316889 h 434975"/>
                  <a:gd name="connsiteX1" fmla="*/ 900262 w 900262"/>
                  <a:gd name="connsiteY1" fmla="*/ 434975 h 434975"/>
                  <a:gd name="connsiteX2" fmla="*/ 1737 w 900262"/>
                  <a:gd name="connsiteY2" fmla="*/ 0 h 434975"/>
                  <a:gd name="connsiteX3" fmla="*/ 0 w 900262"/>
                  <a:gd name="connsiteY3" fmla="*/ 316889 h 434975"/>
                  <a:gd name="connsiteX0" fmla="*/ 0 w 848165"/>
                  <a:gd name="connsiteY0" fmla="*/ 316889 h 318625"/>
                  <a:gd name="connsiteX1" fmla="*/ 848165 w 848165"/>
                  <a:gd name="connsiteY1" fmla="*/ 318625 h 318625"/>
                  <a:gd name="connsiteX2" fmla="*/ 1737 w 848165"/>
                  <a:gd name="connsiteY2" fmla="*/ 0 h 318625"/>
                  <a:gd name="connsiteX3" fmla="*/ 0 w 848165"/>
                  <a:gd name="connsiteY3" fmla="*/ 316889 h 318625"/>
                  <a:gd name="connsiteX0" fmla="*/ 0 w 848165"/>
                  <a:gd name="connsiteY0" fmla="*/ 228324 h 230060"/>
                  <a:gd name="connsiteX1" fmla="*/ 848165 w 848165"/>
                  <a:gd name="connsiteY1" fmla="*/ 230060 h 230060"/>
                  <a:gd name="connsiteX2" fmla="*/ 0 w 848165"/>
                  <a:gd name="connsiteY2" fmla="*/ 0 h 230060"/>
                  <a:gd name="connsiteX3" fmla="*/ 0 w 848165"/>
                  <a:gd name="connsiteY3" fmla="*/ 228324 h 230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48165" h="230060">
                    <a:moveTo>
                      <a:pt x="0" y="228324"/>
                    </a:moveTo>
                    <a:lnTo>
                      <a:pt x="848165" y="230060"/>
                    </a:lnTo>
                    <a:lnTo>
                      <a:pt x="0" y="0"/>
                    </a:lnTo>
                    <a:lnTo>
                      <a:pt x="0" y="228324"/>
                    </a:lnTo>
                    <a:close/>
                  </a:path>
                </a:pathLst>
              </a:custGeom>
              <a:solidFill>
                <a:srgbClr val="9C2B6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Microsoft YaHei"/>
                  <a:cs typeface="+mn-ea"/>
                  <a:sym typeface="+mn-lt"/>
                </a:endParaRPr>
              </a:p>
            </p:txBody>
          </p:sp>
          <p:sp>
            <p:nvSpPr>
              <p:cNvPr id="7" name="任意多边形: 形状 6">
                <a:extLst>
                  <a:ext uri="{FF2B5EF4-FFF2-40B4-BE49-F238E27FC236}">
                    <a16:creationId xmlns:a16="http://schemas.microsoft.com/office/drawing/2014/main" id="{CEB132AE-4B3D-4E38-8BFC-40C193086AC6}"/>
                  </a:ext>
                </a:extLst>
              </p:cNvPr>
              <p:cNvSpPr/>
              <p:nvPr/>
            </p:nvSpPr>
            <p:spPr>
              <a:xfrm>
                <a:off x="1442" y="4314642"/>
                <a:ext cx="844578" cy="1776827"/>
              </a:xfrm>
              <a:custGeom>
                <a:avLst/>
                <a:gdLst>
                  <a:gd name="connsiteX0" fmla="*/ 0 w 104775"/>
                  <a:gd name="connsiteY0" fmla="*/ 0 h 254794"/>
                  <a:gd name="connsiteX1" fmla="*/ 104775 w 104775"/>
                  <a:gd name="connsiteY1" fmla="*/ 54769 h 254794"/>
                  <a:gd name="connsiteX2" fmla="*/ 0 w 104775"/>
                  <a:gd name="connsiteY2" fmla="*/ 254794 h 254794"/>
                  <a:gd name="connsiteX3" fmla="*/ 0 w 104775"/>
                  <a:gd name="connsiteY3" fmla="*/ 0 h 254794"/>
                  <a:gd name="connsiteX0" fmla="*/ 0 w 76990"/>
                  <a:gd name="connsiteY0" fmla="*/ 0 h 254794"/>
                  <a:gd name="connsiteX1" fmla="*/ 76990 w 76990"/>
                  <a:gd name="connsiteY1" fmla="*/ 35647 h 254794"/>
                  <a:gd name="connsiteX2" fmla="*/ 0 w 76990"/>
                  <a:gd name="connsiteY2" fmla="*/ 254794 h 254794"/>
                  <a:gd name="connsiteX3" fmla="*/ 0 w 76990"/>
                  <a:gd name="connsiteY3" fmla="*/ 0 h 254794"/>
                  <a:gd name="connsiteX0" fmla="*/ 0 w 76990"/>
                  <a:gd name="connsiteY0" fmla="*/ 0 h 254794"/>
                  <a:gd name="connsiteX1" fmla="*/ 76990 w 76990"/>
                  <a:gd name="connsiteY1" fmla="*/ 35647 h 254794"/>
                  <a:gd name="connsiteX2" fmla="*/ 0 w 76990"/>
                  <a:gd name="connsiteY2" fmla="*/ 254794 h 254794"/>
                  <a:gd name="connsiteX3" fmla="*/ 0 w 76990"/>
                  <a:gd name="connsiteY3" fmla="*/ 0 h 2547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6990" h="254794">
                    <a:moveTo>
                      <a:pt x="0" y="0"/>
                    </a:moveTo>
                    <a:lnTo>
                      <a:pt x="76990" y="35647"/>
                    </a:lnTo>
                    <a:lnTo>
                      <a:pt x="0" y="25479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8601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Microsoft YaHei"/>
                  <a:cs typeface="+mn-ea"/>
                  <a:sym typeface="+mn-lt"/>
                </a:endParaRPr>
              </a:p>
            </p:txBody>
          </p:sp>
        </p:grpSp>
      </p:grpSp>
      <p:sp>
        <p:nvSpPr>
          <p:cNvPr id="8" name="矩形 7">
            <a:extLst>
              <a:ext uri="{FF2B5EF4-FFF2-40B4-BE49-F238E27FC236}">
                <a16:creationId xmlns:a16="http://schemas.microsoft.com/office/drawing/2014/main" id="{336BAB10-5D27-4CF3-A07C-E24CF2EF6F07}"/>
              </a:ext>
            </a:extLst>
          </p:cNvPr>
          <p:cNvSpPr/>
          <p:nvPr/>
        </p:nvSpPr>
        <p:spPr>
          <a:xfrm rot="10800000">
            <a:off x="3110681" y="2551349"/>
            <a:ext cx="9081319" cy="1354641"/>
          </a:xfrm>
          <a:prstGeom prst="rect">
            <a:avLst/>
          </a:prstGeom>
          <a:gradFill>
            <a:gsLst>
              <a:gs pos="89000">
                <a:sysClr val="window" lastClr="FFFFFF">
                  <a:alpha val="0"/>
                </a:sysClr>
              </a:gs>
              <a:gs pos="17000">
                <a:sysClr val="window" lastClr="FFFFFF"/>
              </a:gs>
            </a:gsLst>
            <a:lin ang="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alpha val="92000"/>
                </a:prstClr>
              </a:solidFill>
              <a:effectLst/>
              <a:uLnTx/>
              <a:uFillTx/>
              <a:latin typeface="Arial"/>
              <a:ea typeface="Microsoft YaHei"/>
              <a:cs typeface="+mn-ea"/>
              <a:sym typeface="+mn-lt"/>
            </a:endParaRPr>
          </a:p>
        </p:txBody>
      </p:sp>
      <p:sp>
        <p:nvSpPr>
          <p:cNvPr id="99" name="标题 207">
            <a:extLst>
              <a:ext uri="{FF2B5EF4-FFF2-40B4-BE49-F238E27FC236}">
                <a16:creationId xmlns:a16="http://schemas.microsoft.com/office/drawing/2014/main" id="{8BB8A60C-A264-4495-8922-DF19C739F9BB}"/>
              </a:ext>
            </a:extLst>
          </p:cNvPr>
          <p:cNvSpPr txBox="1">
            <a:spLocks/>
          </p:cNvSpPr>
          <p:nvPr/>
        </p:nvSpPr>
        <p:spPr>
          <a:xfrm>
            <a:off x="6982650" y="2748625"/>
            <a:ext cx="4179739" cy="63238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4000" b="1" dirty="0">
                <a:solidFill>
                  <a:srgbClr val="851E4F"/>
                </a:solidFill>
                <a:latin typeface="Arial"/>
                <a:ea typeface="Microsoft YaHei"/>
                <a:cs typeface="+mn-ea"/>
                <a:sym typeface="+mn-lt"/>
              </a:rPr>
              <a:t>请在此添加标题</a:t>
            </a:r>
          </a:p>
        </p:txBody>
      </p:sp>
      <p:sp>
        <p:nvSpPr>
          <p:cNvPr id="100" name="文本占位符 208">
            <a:extLst>
              <a:ext uri="{FF2B5EF4-FFF2-40B4-BE49-F238E27FC236}">
                <a16:creationId xmlns:a16="http://schemas.microsoft.com/office/drawing/2014/main" id="{F1C6D975-C7DD-4377-90DC-D7F32A99E107}"/>
              </a:ext>
            </a:extLst>
          </p:cNvPr>
          <p:cNvSpPr txBox="1">
            <a:spLocks/>
          </p:cNvSpPr>
          <p:nvPr/>
        </p:nvSpPr>
        <p:spPr>
          <a:xfrm>
            <a:off x="7020561" y="3320967"/>
            <a:ext cx="4101993" cy="37848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2000" dirty="0">
                <a:solidFill>
                  <a:srgbClr val="851E4F">
                    <a:alpha val="25000"/>
                  </a:srgbClr>
                </a:solidFill>
                <a:latin typeface="Arial"/>
                <a:ea typeface="Microsoft YaHei"/>
                <a:cs typeface="+mn-ea"/>
                <a:sym typeface="+mn-lt"/>
              </a:rPr>
              <a:t>PLEASE  ENTER  YOUR  TITLE</a:t>
            </a:r>
            <a:endParaRPr lang="zh-CN" altLang="en-US" sz="2000" dirty="0">
              <a:solidFill>
                <a:srgbClr val="851E4F">
                  <a:alpha val="25000"/>
                </a:srgbClr>
              </a:solidFill>
              <a:latin typeface="Arial"/>
              <a:ea typeface="Microsoft YaHei"/>
              <a:cs typeface="+mn-ea"/>
              <a:sym typeface="+mn-lt"/>
            </a:endParaRPr>
          </a:p>
        </p:txBody>
      </p:sp>
      <p:sp>
        <p:nvSpPr>
          <p:cNvPr id="101" name="矩形 100">
            <a:extLst>
              <a:ext uri="{FF2B5EF4-FFF2-40B4-BE49-F238E27FC236}">
                <a16:creationId xmlns:a16="http://schemas.microsoft.com/office/drawing/2014/main" id="{28C51E2D-8971-4DA5-9E0A-6B35C67A1AE4}"/>
              </a:ext>
            </a:extLst>
          </p:cNvPr>
          <p:cNvSpPr/>
          <p:nvPr/>
        </p:nvSpPr>
        <p:spPr>
          <a:xfrm rot="10800000">
            <a:off x="5834743" y="3989133"/>
            <a:ext cx="6357257" cy="173128"/>
          </a:xfrm>
          <a:prstGeom prst="rect">
            <a:avLst/>
          </a:prstGeom>
          <a:gradFill>
            <a:gsLst>
              <a:gs pos="91000">
                <a:srgbClr val="9E2B62">
                  <a:alpha val="0"/>
                </a:srgbClr>
              </a:gs>
              <a:gs pos="5000">
                <a:srgbClr val="851E4F"/>
              </a:gs>
            </a:gsLst>
            <a:lin ang="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Microsoft YaHei"/>
              <a:cs typeface="+mn-ea"/>
              <a:sym typeface="+mn-lt"/>
            </a:endParaRPr>
          </a:p>
        </p:txBody>
      </p:sp>
      <p:sp>
        <p:nvSpPr>
          <p:cNvPr id="102" name="椭圆 101">
            <a:extLst>
              <a:ext uri="{FF2B5EF4-FFF2-40B4-BE49-F238E27FC236}">
                <a16:creationId xmlns:a16="http://schemas.microsoft.com/office/drawing/2014/main" id="{6E7714D8-A42F-4074-B13E-D33A6BA1DBD2}"/>
              </a:ext>
            </a:extLst>
          </p:cNvPr>
          <p:cNvSpPr/>
          <p:nvPr/>
        </p:nvSpPr>
        <p:spPr>
          <a:xfrm>
            <a:off x="678425" y="1386348"/>
            <a:ext cx="6223821" cy="2979174"/>
          </a:xfrm>
          <a:prstGeom prst="ellipse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lnSpc>
                <a:spcPct val="120000"/>
              </a:lnSpc>
            </a:pPr>
            <a:r>
              <a:rPr lang="en-US" altLang="zh-CN" sz="23900" b="1" spc="-150" dirty="0">
                <a:solidFill>
                  <a:prstClr val="white"/>
                </a:solidFill>
                <a:latin typeface="Arial"/>
                <a:ea typeface="Microsoft YaHei"/>
                <a:cs typeface="+mn-ea"/>
                <a:sym typeface="+mn-lt"/>
              </a:rPr>
              <a:t>01</a:t>
            </a:r>
            <a:endParaRPr lang="zh-CN" altLang="en-US" sz="23900" b="1" spc="-150" dirty="0">
              <a:solidFill>
                <a:prstClr val="white"/>
              </a:solidFill>
              <a:latin typeface="Arial"/>
              <a:ea typeface="Microsoft YaHei"/>
              <a:cs typeface="+mn-ea"/>
              <a:sym typeface="+mn-lt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CEA4EBF6-A22B-4315-AC1A-DCA36D48E86D}"/>
              </a:ext>
            </a:extLst>
          </p:cNvPr>
          <p:cNvSpPr txBox="1"/>
          <p:nvPr/>
        </p:nvSpPr>
        <p:spPr>
          <a:xfrm>
            <a:off x="3510906" y="6316264"/>
            <a:ext cx="51701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spc="300" dirty="0">
                <a:solidFill>
                  <a:schemeClr val="bg1"/>
                </a:solidFill>
                <a:latin typeface="方正小标宋简体" panose="03000509000000000000" pitchFamily="65" charset="-122"/>
                <a:ea typeface="方正小标宋简体" panose="03000509000000000000" pitchFamily="65" charset="-122"/>
                <a:cs typeface="+mn-ea"/>
                <a:sym typeface="+mn-lt"/>
              </a:rPr>
              <a:t>-  </a:t>
            </a:r>
            <a:r>
              <a:rPr lang="zh-CN" altLang="en-US" sz="1600" spc="300" dirty="0">
                <a:solidFill>
                  <a:schemeClr val="bg1"/>
                </a:solidFill>
                <a:latin typeface="方正小标宋简体" panose="03000509000000000000" pitchFamily="65" charset="-122"/>
                <a:ea typeface="方正小标宋简体" panose="03000509000000000000" pitchFamily="65" charset="-122"/>
                <a:cs typeface="+mn-ea"/>
                <a:sym typeface="+mn-lt"/>
              </a:rPr>
              <a:t>艰苦创业  开拓创新  争创一流  </a:t>
            </a:r>
            <a:r>
              <a:rPr lang="en-US" altLang="zh-CN" sz="1600" spc="300" dirty="0">
                <a:solidFill>
                  <a:schemeClr val="bg1"/>
                </a:solidFill>
                <a:latin typeface="方正小标宋简体" panose="03000509000000000000" pitchFamily="65" charset="-122"/>
                <a:ea typeface="方正小标宋简体" panose="03000509000000000000" pitchFamily="65" charset="-122"/>
                <a:cs typeface="+mn-ea"/>
                <a:sym typeface="+mn-lt"/>
              </a:rPr>
              <a:t>-</a:t>
            </a:r>
            <a:endParaRPr lang="zh-CN" altLang="en-US" sz="1600" spc="300" dirty="0">
              <a:solidFill>
                <a:schemeClr val="bg1"/>
              </a:solidFill>
              <a:latin typeface="方正小标宋简体" panose="03000509000000000000" pitchFamily="65" charset="-122"/>
              <a:ea typeface="方正小标宋简体" panose="03000509000000000000" pitchFamily="65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61618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图片 98">
            <a:extLst>
              <a:ext uri="{FF2B5EF4-FFF2-40B4-BE49-F238E27FC236}">
                <a16:creationId xmlns:a16="http://schemas.microsoft.com/office/drawing/2014/main" id="{1752817B-8878-4112-8F6F-CF4E65D724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5"/>
            <a:ext cx="12192000" cy="6851149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70F49665-A9F4-4700-97A7-BA14E26D4BA6}"/>
              </a:ext>
            </a:extLst>
          </p:cNvPr>
          <p:cNvSpPr/>
          <p:nvPr/>
        </p:nvSpPr>
        <p:spPr>
          <a:xfrm rot="10800000">
            <a:off x="3110681" y="2551349"/>
            <a:ext cx="9081319" cy="1354641"/>
          </a:xfrm>
          <a:prstGeom prst="rect">
            <a:avLst/>
          </a:prstGeom>
          <a:gradFill>
            <a:gsLst>
              <a:gs pos="100000">
                <a:srgbClr val="9E2B62">
                  <a:alpha val="0"/>
                </a:srgbClr>
              </a:gs>
              <a:gs pos="17000">
                <a:srgbClr val="851E4F"/>
              </a:gs>
            </a:gsLst>
            <a:lin ang="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Microsoft YaHei"/>
              <a:cs typeface="+mn-cs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2C991CE1-2941-4CA4-BBC9-64F92195ADB1}"/>
              </a:ext>
            </a:extLst>
          </p:cNvPr>
          <p:cNvSpPr txBox="1"/>
          <p:nvPr/>
        </p:nvSpPr>
        <p:spPr>
          <a:xfrm>
            <a:off x="1136218" y="1328078"/>
            <a:ext cx="3397918" cy="34556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9900" b="1" spc="-150" dirty="0">
                <a:blipFill dpi="0" rotWithShape="1">
                  <a:blip r:embed="rId4"/>
                  <a:srcRect/>
                  <a:stretch>
                    <a:fillRect/>
                  </a:stretch>
                </a:blipFill>
                <a:latin typeface="Arial"/>
                <a:ea typeface="Microsoft YaHei"/>
              </a:rPr>
              <a:t>01</a:t>
            </a:r>
            <a:endParaRPr lang="zh-CN" altLang="en-US" sz="19900" b="1" spc="-150" dirty="0">
              <a:blipFill dpi="0" rotWithShape="1">
                <a:blip r:embed="rId4"/>
                <a:srcRect/>
                <a:stretch>
                  <a:fillRect/>
                </a:stretch>
              </a:blipFill>
              <a:latin typeface="Arial"/>
              <a:ea typeface="Microsoft YaHei"/>
            </a:endParaRPr>
          </a:p>
        </p:txBody>
      </p:sp>
      <p:sp>
        <p:nvSpPr>
          <p:cNvPr id="95" name="标题 207">
            <a:extLst>
              <a:ext uri="{FF2B5EF4-FFF2-40B4-BE49-F238E27FC236}">
                <a16:creationId xmlns:a16="http://schemas.microsoft.com/office/drawing/2014/main" id="{9FB92641-9934-4E2B-B153-C8AE194F6616}"/>
              </a:ext>
            </a:extLst>
          </p:cNvPr>
          <p:cNvSpPr txBox="1">
            <a:spLocks/>
          </p:cNvSpPr>
          <p:nvPr/>
        </p:nvSpPr>
        <p:spPr>
          <a:xfrm>
            <a:off x="6717180" y="2807618"/>
            <a:ext cx="4179739" cy="63238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4000" b="1" dirty="0">
                <a:solidFill>
                  <a:prstClr val="white"/>
                </a:solidFill>
                <a:latin typeface="Arial"/>
                <a:ea typeface="Microsoft YaHei"/>
              </a:rPr>
              <a:t>请在此添加标题</a:t>
            </a:r>
          </a:p>
        </p:txBody>
      </p:sp>
      <p:sp>
        <p:nvSpPr>
          <p:cNvPr id="96" name="文本占位符 208">
            <a:extLst>
              <a:ext uri="{FF2B5EF4-FFF2-40B4-BE49-F238E27FC236}">
                <a16:creationId xmlns:a16="http://schemas.microsoft.com/office/drawing/2014/main" id="{FB6E1E7D-74B9-48D4-B124-AE10F22D73FF}"/>
              </a:ext>
            </a:extLst>
          </p:cNvPr>
          <p:cNvSpPr txBox="1">
            <a:spLocks/>
          </p:cNvSpPr>
          <p:nvPr/>
        </p:nvSpPr>
        <p:spPr>
          <a:xfrm>
            <a:off x="6755091" y="3379960"/>
            <a:ext cx="4101993" cy="37848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2000" dirty="0">
                <a:solidFill>
                  <a:prstClr val="white">
                    <a:alpha val="25000"/>
                  </a:prstClr>
                </a:solidFill>
                <a:latin typeface="Arial"/>
                <a:ea typeface="Microsoft YaHei"/>
              </a:rPr>
              <a:t>PLEASE  ENTER  YOUR  TITLE</a:t>
            </a:r>
            <a:endParaRPr lang="zh-CN" altLang="en-US" sz="2000" dirty="0">
              <a:solidFill>
                <a:prstClr val="white">
                  <a:alpha val="25000"/>
                </a:prstClr>
              </a:solidFill>
              <a:latin typeface="Arial"/>
              <a:ea typeface="Microsoft YaHei"/>
            </a:endParaRPr>
          </a:p>
        </p:txBody>
      </p:sp>
      <p:sp>
        <p:nvSpPr>
          <p:cNvPr id="97" name="矩形 96">
            <a:extLst>
              <a:ext uri="{FF2B5EF4-FFF2-40B4-BE49-F238E27FC236}">
                <a16:creationId xmlns:a16="http://schemas.microsoft.com/office/drawing/2014/main" id="{9E9E3C72-FDF0-42EE-A61E-FAE2349C57AF}"/>
              </a:ext>
            </a:extLst>
          </p:cNvPr>
          <p:cNvSpPr/>
          <p:nvPr/>
        </p:nvSpPr>
        <p:spPr>
          <a:xfrm rot="10800000">
            <a:off x="5834743" y="3989133"/>
            <a:ext cx="6357257" cy="173128"/>
          </a:xfrm>
          <a:prstGeom prst="rect">
            <a:avLst/>
          </a:prstGeom>
          <a:gradFill>
            <a:gsLst>
              <a:gs pos="91000">
                <a:srgbClr val="9E2B62">
                  <a:alpha val="0"/>
                </a:srgbClr>
              </a:gs>
              <a:gs pos="5000">
                <a:srgbClr val="851E4F"/>
              </a:gs>
            </a:gsLst>
            <a:lin ang="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Microsoft YaHei"/>
              <a:cs typeface="+mn-cs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CB1653EC-82F0-45AF-B88D-541D6CC16971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1338" y="500787"/>
            <a:ext cx="3762299" cy="827291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092FD8AD-287A-414F-AC2F-2791EA45D331}"/>
              </a:ext>
            </a:extLst>
          </p:cNvPr>
          <p:cNvSpPr txBox="1"/>
          <p:nvPr/>
        </p:nvSpPr>
        <p:spPr>
          <a:xfrm>
            <a:off x="3510906" y="6316264"/>
            <a:ext cx="51701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spc="300" dirty="0">
                <a:solidFill>
                  <a:srgbClr val="9C2B61"/>
                </a:solidFill>
                <a:latin typeface="方正小标宋简体" panose="03000509000000000000" pitchFamily="65" charset="-122"/>
                <a:ea typeface="方正小标宋简体" panose="03000509000000000000" pitchFamily="65" charset="-122"/>
                <a:cs typeface="+mn-ea"/>
                <a:sym typeface="+mn-lt"/>
              </a:rPr>
              <a:t>-  </a:t>
            </a:r>
            <a:r>
              <a:rPr lang="zh-CN" altLang="en-US" sz="1600" spc="300" dirty="0">
                <a:solidFill>
                  <a:srgbClr val="9C2B61"/>
                </a:solidFill>
                <a:latin typeface="方正小标宋简体" panose="03000509000000000000" pitchFamily="65" charset="-122"/>
                <a:ea typeface="方正小标宋简体" panose="03000509000000000000" pitchFamily="65" charset="-122"/>
                <a:cs typeface="+mn-ea"/>
                <a:sym typeface="+mn-lt"/>
              </a:rPr>
              <a:t>艰苦创业  开拓创新  争创一流  </a:t>
            </a:r>
            <a:r>
              <a:rPr lang="en-US" altLang="zh-CN" sz="1600" spc="300" dirty="0">
                <a:solidFill>
                  <a:srgbClr val="9C2B61"/>
                </a:solidFill>
                <a:latin typeface="方正小标宋简体" panose="03000509000000000000" pitchFamily="65" charset="-122"/>
                <a:ea typeface="方正小标宋简体" panose="03000509000000000000" pitchFamily="65" charset="-122"/>
                <a:cs typeface="+mn-ea"/>
                <a:sym typeface="+mn-lt"/>
              </a:rPr>
              <a:t>-</a:t>
            </a:r>
            <a:endParaRPr lang="zh-CN" altLang="en-US" sz="1600" spc="300" dirty="0">
              <a:solidFill>
                <a:srgbClr val="9C2B61"/>
              </a:solidFill>
              <a:latin typeface="方正小标宋简体" panose="03000509000000000000" pitchFamily="65" charset="-122"/>
              <a:ea typeface="方正小标宋简体" panose="03000509000000000000" pitchFamily="65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5694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E5E5B2DD-884A-40E6-BCF8-0254D7FA12F1}"/>
              </a:ext>
            </a:extLst>
          </p:cNvPr>
          <p:cNvSpPr/>
          <p:nvPr/>
        </p:nvSpPr>
        <p:spPr>
          <a:xfrm>
            <a:off x="-1283" y="1"/>
            <a:ext cx="12193283" cy="3340100"/>
          </a:xfrm>
          <a:prstGeom prst="rect">
            <a:avLst/>
          </a:prstGeom>
          <a:solidFill>
            <a:srgbClr val="851E4F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Microsoft YaHei"/>
              <a:cs typeface="+mn-ea"/>
              <a:sym typeface="+mn-lt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BAEF6E80-A34D-4219-969C-7DBAC4A6B533}"/>
              </a:ext>
            </a:extLst>
          </p:cNvPr>
          <p:cNvGrpSpPr/>
          <p:nvPr/>
        </p:nvGrpSpPr>
        <p:grpSpPr>
          <a:xfrm rot="10999197" flipH="1">
            <a:off x="1011" y="-524319"/>
            <a:ext cx="12240508" cy="1191939"/>
            <a:chOff x="0" y="3072054"/>
            <a:chExt cx="12240508" cy="972797"/>
          </a:xfrm>
        </p:grpSpPr>
        <p:sp>
          <p:nvSpPr>
            <p:cNvPr id="4" name="等腰三角形 13">
              <a:extLst>
                <a:ext uri="{FF2B5EF4-FFF2-40B4-BE49-F238E27FC236}">
                  <a16:creationId xmlns:a16="http://schemas.microsoft.com/office/drawing/2014/main" id="{A00BB067-91DE-4BA7-A04D-C1BA2C29C0A9}"/>
                </a:ext>
              </a:extLst>
            </p:cNvPr>
            <p:cNvSpPr/>
            <p:nvPr/>
          </p:nvSpPr>
          <p:spPr>
            <a:xfrm rot="16200000">
              <a:off x="8409321" y="213664"/>
              <a:ext cx="969856" cy="6692518"/>
            </a:xfrm>
            <a:custGeom>
              <a:avLst/>
              <a:gdLst>
                <a:gd name="connsiteX0" fmla="*/ 0 w 762000"/>
                <a:gd name="connsiteY0" fmla="*/ 1703710 h 1703710"/>
                <a:gd name="connsiteX1" fmla="*/ 381000 w 762000"/>
                <a:gd name="connsiteY1" fmla="*/ 0 h 1703710"/>
                <a:gd name="connsiteX2" fmla="*/ 762000 w 762000"/>
                <a:gd name="connsiteY2" fmla="*/ 1703710 h 1703710"/>
                <a:gd name="connsiteX3" fmla="*/ 0 w 762000"/>
                <a:gd name="connsiteY3" fmla="*/ 1703710 h 1703710"/>
                <a:gd name="connsiteX0" fmla="*/ 0 w 762000"/>
                <a:gd name="connsiteY0" fmla="*/ 6644010 h 6644010"/>
                <a:gd name="connsiteX1" fmla="*/ 279400 w 762000"/>
                <a:gd name="connsiteY1" fmla="*/ 0 h 6644010"/>
                <a:gd name="connsiteX2" fmla="*/ 762000 w 762000"/>
                <a:gd name="connsiteY2" fmla="*/ 6644010 h 6644010"/>
                <a:gd name="connsiteX3" fmla="*/ 0 w 762000"/>
                <a:gd name="connsiteY3" fmla="*/ 6644010 h 6644010"/>
                <a:gd name="connsiteX0" fmla="*/ 0 w 1003300"/>
                <a:gd name="connsiteY0" fmla="*/ 6644010 h 6644010"/>
                <a:gd name="connsiteX1" fmla="*/ 520700 w 1003300"/>
                <a:gd name="connsiteY1" fmla="*/ 0 h 6644010"/>
                <a:gd name="connsiteX2" fmla="*/ 1003300 w 1003300"/>
                <a:gd name="connsiteY2" fmla="*/ 6644010 h 6644010"/>
                <a:gd name="connsiteX3" fmla="*/ 0 w 1003300"/>
                <a:gd name="connsiteY3" fmla="*/ 6644010 h 6644010"/>
                <a:gd name="connsiteX0" fmla="*/ 0 w 969856"/>
                <a:gd name="connsiteY0" fmla="*/ 6644010 h 6692518"/>
                <a:gd name="connsiteX1" fmla="*/ 520700 w 969856"/>
                <a:gd name="connsiteY1" fmla="*/ 0 h 6692518"/>
                <a:gd name="connsiteX2" fmla="*/ 969856 w 969856"/>
                <a:gd name="connsiteY2" fmla="*/ 6692518 h 6692518"/>
                <a:gd name="connsiteX3" fmla="*/ 0 w 969856"/>
                <a:gd name="connsiteY3" fmla="*/ 6644010 h 6692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9856" h="6692518">
                  <a:moveTo>
                    <a:pt x="0" y="6644010"/>
                  </a:moveTo>
                  <a:lnTo>
                    <a:pt x="520700" y="0"/>
                  </a:lnTo>
                  <a:lnTo>
                    <a:pt x="969856" y="6692518"/>
                  </a:lnTo>
                  <a:lnTo>
                    <a:pt x="0" y="6644010"/>
                  </a:lnTo>
                  <a:close/>
                </a:path>
              </a:pathLst>
            </a:custGeom>
            <a:solidFill>
              <a:srgbClr val="9C2B6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endParaRPr>
            </a:p>
          </p:txBody>
        </p:sp>
        <p:sp>
          <p:nvSpPr>
            <p:cNvPr id="5" name="等腰三角形 13">
              <a:extLst>
                <a:ext uri="{FF2B5EF4-FFF2-40B4-BE49-F238E27FC236}">
                  <a16:creationId xmlns:a16="http://schemas.microsoft.com/office/drawing/2014/main" id="{DC11B7D8-501D-456F-B2CA-EA61306E4267}"/>
                </a:ext>
              </a:extLst>
            </p:cNvPr>
            <p:cNvSpPr/>
            <p:nvPr/>
          </p:nvSpPr>
          <p:spPr>
            <a:xfrm rot="5400000">
              <a:off x="5239736" y="-2158322"/>
              <a:ext cx="883690" cy="11363157"/>
            </a:xfrm>
            <a:custGeom>
              <a:avLst/>
              <a:gdLst>
                <a:gd name="connsiteX0" fmla="*/ 0 w 762000"/>
                <a:gd name="connsiteY0" fmla="*/ 1703710 h 1703710"/>
                <a:gd name="connsiteX1" fmla="*/ 381000 w 762000"/>
                <a:gd name="connsiteY1" fmla="*/ 0 h 1703710"/>
                <a:gd name="connsiteX2" fmla="*/ 762000 w 762000"/>
                <a:gd name="connsiteY2" fmla="*/ 1703710 h 1703710"/>
                <a:gd name="connsiteX3" fmla="*/ 0 w 762000"/>
                <a:gd name="connsiteY3" fmla="*/ 1703710 h 1703710"/>
                <a:gd name="connsiteX0" fmla="*/ 0 w 762000"/>
                <a:gd name="connsiteY0" fmla="*/ 6644010 h 6644010"/>
                <a:gd name="connsiteX1" fmla="*/ 279400 w 762000"/>
                <a:gd name="connsiteY1" fmla="*/ 0 h 6644010"/>
                <a:gd name="connsiteX2" fmla="*/ 762000 w 762000"/>
                <a:gd name="connsiteY2" fmla="*/ 6644010 h 6644010"/>
                <a:gd name="connsiteX3" fmla="*/ 0 w 762000"/>
                <a:gd name="connsiteY3" fmla="*/ 6644010 h 6644010"/>
                <a:gd name="connsiteX0" fmla="*/ 0 w 1003300"/>
                <a:gd name="connsiteY0" fmla="*/ 6644010 h 6644010"/>
                <a:gd name="connsiteX1" fmla="*/ 520700 w 1003300"/>
                <a:gd name="connsiteY1" fmla="*/ 0 h 6644010"/>
                <a:gd name="connsiteX2" fmla="*/ 1003300 w 1003300"/>
                <a:gd name="connsiteY2" fmla="*/ 6644010 h 6644010"/>
                <a:gd name="connsiteX3" fmla="*/ 0 w 1003300"/>
                <a:gd name="connsiteY3" fmla="*/ 6644010 h 6644010"/>
                <a:gd name="connsiteX0" fmla="*/ 0 w 2885642"/>
                <a:gd name="connsiteY0" fmla="*/ 11363157 h 11363157"/>
                <a:gd name="connsiteX1" fmla="*/ 2885641 w 2885642"/>
                <a:gd name="connsiteY1" fmla="*/ 0 h 11363157"/>
                <a:gd name="connsiteX2" fmla="*/ 1003300 w 2885642"/>
                <a:gd name="connsiteY2" fmla="*/ 11363157 h 11363157"/>
                <a:gd name="connsiteX3" fmla="*/ 0 w 2885642"/>
                <a:gd name="connsiteY3" fmla="*/ 11363157 h 11363157"/>
                <a:gd name="connsiteX0" fmla="*/ 0 w 2881727"/>
                <a:gd name="connsiteY0" fmla="*/ 11337800 h 11363157"/>
                <a:gd name="connsiteX1" fmla="*/ 2881726 w 2881727"/>
                <a:gd name="connsiteY1" fmla="*/ 0 h 11363157"/>
                <a:gd name="connsiteX2" fmla="*/ 999385 w 2881727"/>
                <a:gd name="connsiteY2" fmla="*/ 11363157 h 11363157"/>
                <a:gd name="connsiteX3" fmla="*/ 0 w 2881727"/>
                <a:gd name="connsiteY3" fmla="*/ 11337800 h 11363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81727" h="11363157">
                  <a:moveTo>
                    <a:pt x="0" y="11337800"/>
                  </a:moveTo>
                  <a:lnTo>
                    <a:pt x="2881726" y="0"/>
                  </a:lnTo>
                  <a:lnTo>
                    <a:pt x="999385" y="11363157"/>
                  </a:lnTo>
                  <a:lnTo>
                    <a:pt x="0" y="11337800"/>
                  </a:lnTo>
                  <a:close/>
                </a:path>
              </a:pathLst>
            </a:custGeom>
            <a:solidFill>
              <a:srgbClr val="D8601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endParaRPr>
            </a:p>
          </p:txBody>
        </p:sp>
        <p:sp>
          <p:nvSpPr>
            <p:cNvPr id="6" name="等腰三角形 13">
              <a:extLst>
                <a:ext uri="{FF2B5EF4-FFF2-40B4-BE49-F238E27FC236}">
                  <a16:creationId xmlns:a16="http://schemas.microsoft.com/office/drawing/2014/main" id="{24D1F2C5-0921-4C6E-B40C-5114976E91D9}"/>
                </a:ext>
              </a:extLst>
            </p:cNvPr>
            <p:cNvSpPr/>
            <p:nvPr/>
          </p:nvSpPr>
          <p:spPr>
            <a:xfrm rot="5400000">
              <a:off x="2548160" y="523894"/>
              <a:ext cx="542797" cy="5639118"/>
            </a:xfrm>
            <a:custGeom>
              <a:avLst/>
              <a:gdLst>
                <a:gd name="connsiteX0" fmla="*/ 0 w 762000"/>
                <a:gd name="connsiteY0" fmla="*/ 1703710 h 1703710"/>
                <a:gd name="connsiteX1" fmla="*/ 381000 w 762000"/>
                <a:gd name="connsiteY1" fmla="*/ 0 h 1703710"/>
                <a:gd name="connsiteX2" fmla="*/ 762000 w 762000"/>
                <a:gd name="connsiteY2" fmla="*/ 1703710 h 1703710"/>
                <a:gd name="connsiteX3" fmla="*/ 0 w 762000"/>
                <a:gd name="connsiteY3" fmla="*/ 1703710 h 1703710"/>
                <a:gd name="connsiteX0" fmla="*/ 0 w 762000"/>
                <a:gd name="connsiteY0" fmla="*/ 6644010 h 6644010"/>
                <a:gd name="connsiteX1" fmla="*/ 279400 w 762000"/>
                <a:gd name="connsiteY1" fmla="*/ 0 h 6644010"/>
                <a:gd name="connsiteX2" fmla="*/ 762000 w 762000"/>
                <a:gd name="connsiteY2" fmla="*/ 6644010 h 6644010"/>
                <a:gd name="connsiteX3" fmla="*/ 0 w 762000"/>
                <a:gd name="connsiteY3" fmla="*/ 6644010 h 6644010"/>
                <a:gd name="connsiteX0" fmla="*/ 0 w 1003300"/>
                <a:gd name="connsiteY0" fmla="*/ 6644010 h 6644010"/>
                <a:gd name="connsiteX1" fmla="*/ 520700 w 1003300"/>
                <a:gd name="connsiteY1" fmla="*/ 0 h 6644010"/>
                <a:gd name="connsiteX2" fmla="*/ 1003300 w 1003300"/>
                <a:gd name="connsiteY2" fmla="*/ 6644010 h 6644010"/>
                <a:gd name="connsiteX3" fmla="*/ 0 w 1003300"/>
                <a:gd name="connsiteY3" fmla="*/ 6644010 h 6644010"/>
                <a:gd name="connsiteX0" fmla="*/ 0 w 2885642"/>
                <a:gd name="connsiteY0" fmla="*/ 11363157 h 11363157"/>
                <a:gd name="connsiteX1" fmla="*/ 2885641 w 2885642"/>
                <a:gd name="connsiteY1" fmla="*/ 0 h 11363157"/>
                <a:gd name="connsiteX2" fmla="*/ 1003300 w 2885642"/>
                <a:gd name="connsiteY2" fmla="*/ 11363157 h 11363157"/>
                <a:gd name="connsiteX3" fmla="*/ 0 w 2885642"/>
                <a:gd name="connsiteY3" fmla="*/ 11363157 h 11363157"/>
                <a:gd name="connsiteX0" fmla="*/ 0 w 2885642"/>
                <a:gd name="connsiteY0" fmla="*/ 11363157 h 11363157"/>
                <a:gd name="connsiteX1" fmla="*/ 1387910 w 2885642"/>
                <a:gd name="connsiteY1" fmla="*/ 5933907 h 11363157"/>
                <a:gd name="connsiteX2" fmla="*/ 2885641 w 2885642"/>
                <a:gd name="connsiteY2" fmla="*/ 0 h 11363157"/>
                <a:gd name="connsiteX3" fmla="*/ 1003300 w 2885642"/>
                <a:gd name="connsiteY3" fmla="*/ 11363157 h 11363157"/>
                <a:gd name="connsiteX4" fmla="*/ 0 w 2885642"/>
                <a:gd name="connsiteY4" fmla="*/ 11363157 h 11363157"/>
                <a:gd name="connsiteX0" fmla="*/ 0 w 1933100"/>
                <a:gd name="connsiteY0" fmla="*/ 5429250 h 5429250"/>
                <a:gd name="connsiteX1" fmla="*/ 1387910 w 1933100"/>
                <a:gd name="connsiteY1" fmla="*/ 0 h 5429250"/>
                <a:gd name="connsiteX2" fmla="*/ 1933100 w 1933100"/>
                <a:gd name="connsiteY2" fmla="*/ 936793 h 5429250"/>
                <a:gd name="connsiteX3" fmla="*/ 1003300 w 1933100"/>
                <a:gd name="connsiteY3" fmla="*/ 5429250 h 5429250"/>
                <a:gd name="connsiteX4" fmla="*/ 0 w 1933100"/>
                <a:gd name="connsiteY4" fmla="*/ 5429250 h 5429250"/>
                <a:gd name="connsiteX0" fmla="*/ 0 w 1632849"/>
                <a:gd name="connsiteY0" fmla="*/ 5429250 h 5429250"/>
                <a:gd name="connsiteX1" fmla="*/ 1387910 w 1632849"/>
                <a:gd name="connsiteY1" fmla="*/ 0 h 5429250"/>
                <a:gd name="connsiteX2" fmla="*/ 1632850 w 1632849"/>
                <a:gd name="connsiteY2" fmla="*/ 1352718 h 5429250"/>
                <a:gd name="connsiteX3" fmla="*/ 1003300 w 1632849"/>
                <a:gd name="connsiteY3" fmla="*/ 5429250 h 5429250"/>
                <a:gd name="connsiteX4" fmla="*/ 0 w 1632849"/>
                <a:gd name="connsiteY4" fmla="*/ 5429250 h 5429250"/>
                <a:gd name="connsiteX0" fmla="*/ 0 w 1487897"/>
                <a:gd name="connsiteY0" fmla="*/ 5429250 h 5429250"/>
                <a:gd name="connsiteX1" fmla="*/ 1387910 w 1487897"/>
                <a:gd name="connsiteY1" fmla="*/ 0 h 5429250"/>
                <a:gd name="connsiteX2" fmla="*/ 1487897 w 1487897"/>
                <a:gd name="connsiteY2" fmla="*/ 1438443 h 5429250"/>
                <a:gd name="connsiteX3" fmla="*/ 1003300 w 1487897"/>
                <a:gd name="connsiteY3" fmla="*/ 5429250 h 5429250"/>
                <a:gd name="connsiteX4" fmla="*/ 0 w 1487897"/>
                <a:gd name="connsiteY4" fmla="*/ 5429250 h 5429250"/>
                <a:gd name="connsiteX0" fmla="*/ 0 w 1653557"/>
                <a:gd name="connsiteY0" fmla="*/ 5429250 h 5429250"/>
                <a:gd name="connsiteX1" fmla="*/ 1387910 w 1653557"/>
                <a:gd name="connsiteY1" fmla="*/ 0 h 5429250"/>
                <a:gd name="connsiteX2" fmla="*/ 1653557 w 1653557"/>
                <a:gd name="connsiteY2" fmla="*/ 1359068 h 5429250"/>
                <a:gd name="connsiteX3" fmla="*/ 1003300 w 1653557"/>
                <a:gd name="connsiteY3" fmla="*/ 5429250 h 5429250"/>
                <a:gd name="connsiteX4" fmla="*/ 0 w 1653557"/>
                <a:gd name="connsiteY4" fmla="*/ 5429250 h 5429250"/>
                <a:gd name="connsiteX0" fmla="*/ 0 w 1653557"/>
                <a:gd name="connsiteY0" fmla="*/ 5612130 h 5612130"/>
                <a:gd name="connsiteX1" fmla="*/ 1537005 w 1653557"/>
                <a:gd name="connsiteY1" fmla="*/ 0 h 5612130"/>
                <a:gd name="connsiteX2" fmla="*/ 1653557 w 1653557"/>
                <a:gd name="connsiteY2" fmla="*/ 1541948 h 5612130"/>
                <a:gd name="connsiteX3" fmla="*/ 1003300 w 1653557"/>
                <a:gd name="connsiteY3" fmla="*/ 5612130 h 5612130"/>
                <a:gd name="connsiteX4" fmla="*/ 0 w 1653557"/>
                <a:gd name="connsiteY4" fmla="*/ 5612130 h 5612130"/>
                <a:gd name="connsiteX0" fmla="*/ 0 w 1777802"/>
                <a:gd name="connsiteY0" fmla="*/ 5612130 h 5612130"/>
                <a:gd name="connsiteX1" fmla="*/ 1537005 w 1777802"/>
                <a:gd name="connsiteY1" fmla="*/ 0 h 5612130"/>
                <a:gd name="connsiteX2" fmla="*/ 1777802 w 1777802"/>
                <a:gd name="connsiteY2" fmla="*/ 1168568 h 5612130"/>
                <a:gd name="connsiteX3" fmla="*/ 1003300 w 1777802"/>
                <a:gd name="connsiteY3" fmla="*/ 5612130 h 5612130"/>
                <a:gd name="connsiteX4" fmla="*/ 0 w 1777802"/>
                <a:gd name="connsiteY4" fmla="*/ 5612130 h 5612130"/>
                <a:gd name="connsiteX0" fmla="*/ 0 w 1777802"/>
                <a:gd name="connsiteY0" fmla="*/ 5654993 h 5654993"/>
                <a:gd name="connsiteX1" fmla="*/ 1498180 w 1777802"/>
                <a:gd name="connsiteY1" fmla="*/ 0 h 5654993"/>
                <a:gd name="connsiteX2" fmla="*/ 1777802 w 1777802"/>
                <a:gd name="connsiteY2" fmla="*/ 1211431 h 5654993"/>
                <a:gd name="connsiteX3" fmla="*/ 1003300 w 1777802"/>
                <a:gd name="connsiteY3" fmla="*/ 5654993 h 5654993"/>
                <a:gd name="connsiteX4" fmla="*/ 0 w 1777802"/>
                <a:gd name="connsiteY4" fmla="*/ 5654993 h 5654993"/>
                <a:gd name="connsiteX0" fmla="*/ 0 w 1777802"/>
                <a:gd name="connsiteY0" fmla="*/ 5635943 h 5635943"/>
                <a:gd name="connsiteX1" fmla="*/ 1456773 w 1777802"/>
                <a:gd name="connsiteY1" fmla="*/ 0 h 5635943"/>
                <a:gd name="connsiteX2" fmla="*/ 1777802 w 1777802"/>
                <a:gd name="connsiteY2" fmla="*/ 1192381 h 5635943"/>
                <a:gd name="connsiteX3" fmla="*/ 1003300 w 1777802"/>
                <a:gd name="connsiteY3" fmla="*/ 5635943 h 5635943"/>
                <a:gd name="connsiteX4" fmla="*/ 0 w 1777802"/>
                <a:gd name="connsiteY4" fmla="*/ 5635943 h 5635943"/>
                <a:gd name="connsiteX0" fmla="*/ 0 w 1694979"/>
                <a:gd name="connsiteY0" fmla="*/ 5635943 h 5635943"/>
                <a:gd name="connsiteX1" fmla="*/ 1456773 w 1694979"/>
                <a:gd name="connsiteY1" fmla="*/ 0 h 5635943"/>
                <a:gd name="connsiteX2" fmla="*/ 1694980 w 1694979"/>
                <a:gd name="connsiteY2" fmla="*/ 1157456 h 5635943"/>
                <a:gd name="connsiteX3" fmla="*/ 1003300 w 1694979"/>
                <a:gd name="connsiteY3" fmla="*/ 5635943 h 5635943"/>
                <a:gd name="connsiteX4" fmla="*/ 0 w 1694979"/>
                <a:gd name="connsiteY4" fmla="*/ 5635943 h 5635943"/>
                <a:gd name="connsiteX0" fmla="*/ 0 w 1757111"/>
                <a:gd name="connsiteY0" fmla="*/ 5635943 h 5635943"/>
                <a:gd name="connsiteX1" fmla="*/ 1456773 w 1757111"/>
                <a:gd name="connsiteY1" fmla="*/ 0 h 5635943"/>
                <a:gd name="connsiteX2" fmla="*/ 1757110 w 1757111"/>
                <a:gd name="connsiteY2" fmla="*/ 1163806 h 5635943"/>
                <a:gd name="connsiteX3" fmla="*/ 1003300 w 1757111"/>
                <a:gd name="connsiteY3" fmla="*/ 5635943 h 5635943"/>
                <a:gd name="connsiteX4" fmla="*/ 0 w 1757111"/>
                <a:gd name="connsiteY4" fmla="*/ 5635943 h 5635943"/>
                <a:gd name="connsiteX0" fmla="*/ 0 w 1757111"/>
                <a:gd name="connsiteY0" fmla="*/ 5639118 h 5639118"/>
                <a:gd name="connsiteX1" fmla="*/ 1436067 w 1757111"/>
                <a:gd name="connsiteY1" fmla="*/ 0 h 5639118"/>
                <a:gd name="connsiteX2" fmla="*/ 1757110 w 1757111"/>
                <a:gd name="connsiteY2" fmla="*/ 1166981 h 5639118"/>
                <a:gd name="connsiteX3" fmla="*/ 1003300 w 1757111"/>
                <a:gd name="connsiteY3" fmla="*/ 5639118 h 5639118"/>
                <a:gd name="connsiteX4" fmla="*/ 0 w 1757111"/>
                <a:gd name="connsiteY4" fmla="*/ 5639118 h 5639118"/>
                <a:gd name="connsiteX0" fmla="*/ 0 w 1787917"/>
                <a:gd name="connsiteY0" fmla="*/ 5619365 h 5639118"/>
                <a:gd name="connsiteX1" fmla="*/ 1466873 w 1787917"/>
                <a:gd name="connsiteY1" fmla="*/ 0 h 5639118"/>
                <a:gd name="connsiteX2" fmla="*/ 1787916 w 1787917"/>
                <a:gd name="connsiteY2" fmla="*/ 1166981 h 5639118"/>
                <a:gd name="connsiteX3" fmla="*/ 1034106 w 1787917"/>
                <a:gd name="connsiteY3" fmla="*/ 5639118 h 5639118"/>
                <a:gd name="connsiteX4" fmla="*/ 0 w 1787917"/>
                <a:gd name="connsiteY4" fmla="*/ 5619365 h 5639118"/>
                <a:gd name="connsiteX0" fmla="*/ 1 w 1770069"/>
                <a:gd name="connsiteY0" fmla="*/ 5613393 h 5639118"/>
                <a:gd name="connsiteX1" fmla="*/ 1449025 w 1770069"/>
                <a:gd name="connsiteY1" fmla="*/ 0 h 5639118"/>
                <a:gd name="connsiteX2" fmla="*/ 1770068 w 1770069"/>
                <a:gd name="connsiteY2" fmla="*/ 1166981 h 5639118"/>
                <a:gd name="connsiteX3" fmla="*/ 1016258 w 1770069"/>
                <a:gd name="connsiteY3" fmla="*/ 5639118 h 5639118"/>
                <a:gd name="connsiteX4" fmla="*/ 1 w 1770069"/>
                <a:gd name="connsiteY4" fmla="*/ 5613393 h 5639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70069" h="5639118">
                  <a:moveTo>
                    <a:pt x="1" y="5613393"/>
                  </a:moveTo>
                  <a:lnTo>
                    <a:pt x="1449025" y="0"/>
                  </a:lnTo>
                  <a:lnTo>
                    <a:pt x="1770068" y="1166981"/>
                  </a:lnTo>
                  <a:lnTo>
                    <a:pt x="1016258" y="5639118"/>
                  </a:lnTo>
                  <a:lnTo>
                    <a:pt x="1" y="5613393"/>
                  </a:lnTo>
                  <a:close/>
                </a:path>
              </a:pathLst>
            </a:custGeom>
            <a:solidFill>
              <a:srgbClr val="B5452D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endParaRPr>
            </a:p>
          </p:txBody>
        </p:sp>
      </p:grpSp>
      <p:sp>
        <p:nvSpPr>
          <p:cNvPr id="7" name="标题 3">
            <a:extLst>
              <a:ext uri="{FF2B5EF4-FFF2-40B4-BE49-F238E27FC236}">
                <a16:creationId xmlns:a16="http://schemas.microsoft.com/office/drawing/2014/main" id="{5DACD9EF-59D2-4D89-A722-ADF49B191617}"/>
              </a:ext>
            </a:extLst>
          </p:cNvPr>
          <p:cNvSpPr txBox="1">
            <a:spLocks/>
          </p:cNvSpPr>
          <p:nvPr/>
        </p:nvSpPr>
        <p:spPr>
          <a:xfrm flipH="1">
            <a:off x="3665877" y="350982"/>
            <a:ext cx="4879301" cy="7162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800" dirty="0">
                <a:solidFill>
                  <a:prstClr val="white"/>
                </a:solidFill>
                <a:latin typeface="Arial"/>
                <a:ea typeface="Microsoft YaHei"/>
                <a:cs typeface="+mn-ea"/>
                <a:sym typeface="+mn-lt"/>
              </a:rPr>
              <a:t>内容简介</a:t>
            </a:r>
          </a:p>
        </p:txBody>
      </p: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5F972496-1FF0-4C4E-8859-3560F6ECB459}"/>
              </a:ext>
            </a:extLst>
          </p:cNvPr>
          <p:cNvCxnSpPr/>
          <p:nvPr/>
        </p:nvCxnSpPr>
        <p:spPr>
          <a:xfrm>
            <a:off x="5744256" y="1074829"/>
            <a:ext cx="725487" cy="0"/>
          </a:xfrm>
          <a:prstGeom prst="line">
            <a:avLst/>
          </a:prstGeom>
          <a:noFill/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</p:cxnSp>
      <p:sp>
        <p:nvSpPr>
          <p:cNvPr id="9" name="文本占位符 4">
            <a:extLst>
              <a:ext uri="{FF2B5EF4-FFF2-40B4-BE49-F238E27FC236}">
                <a16:creationId xmlns:a16="http://schemas.microsoft.com/office/drawing/2014/main" id="{9C867BB1-D22A-44D9-B6BC-7A43AD54D0E3}"/>
              </a:ext>
            </a:extLst>
          </p:cNvPr>
          <p:cNvSpPr txBox="1">
            <a:spLocks/>
          </p:cNvSpPr>
          <p:nvPr/>
        </p:nvSpPr>
        <p:spPr>
          <a:xfrm>
            <a:off x="175843" y="5239942"/>
            <a:ext cx="11849100" cy="10597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学校坚持立德树人根本任务，以拔尖创新人才为引领、高级应用型人才为主体、复合型人才为特色，大力培养德智体美劳全面发展，富有家国情怀、国际视野、创新精神和实践能力的行业精英和领军人才。建校以来，为国家培养和输送了各类优秀人才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30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余万人。现有本科招生专业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66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个，学科涵盖哲学、经济学、法学、教育学、文学、理学、工学、医学、管理学、艺术学等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10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大门类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D39A4749-98FA-47F4-98C2-F1670931457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47" b="9755"/>
          <a:stretch/>
        </p:blipFill>
        <p:spPr>
          <a:xfrm>
            <a:off x="1562795" y="1241199"/>
            <a:ext cx="9066410" cy="3927702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4779718F-A2FE-48A1-BEC6-2B8312A7AA84}"/>
              </a:ext>
            </a:extLst>
          </p:cNvPr>
          <p:cNvSpPr txBox="1"/>
          <p:nvPr/>
        </p:nvSpPr>
        <p:spPr>
          <a:xfrm>
            <a:off x="4943814" y="6370685"/>
            <a:ext cx="23234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spc="600" dirty="0">
                <a:solidFill>
                  <a:srgbClr val="9C2B61"/>
                </a:solidFill>
                <a:latin typeface="方正小标宋简体" panose="03000509000000000000" pitchFamily="65" charset="-122"/>
                <a:ea typeface="方正小标宋简体" panose="03000509000000000000" pitchFamily="65" charset="-122"/>
                <a:cs typeface="+mn-ea"/>
                <a:sym typeface="+mn-lt"/>
              </a:rPr>
              <a:t>厚德健行</a:t>
            </a:r>
          </a:p>
        </p:txBody>
      </p:sp>
    </p:spTree>
    <p:extLst>
      <p:ext uri="{BB962C8B-B14F-4D97-AF65-F5344CB8AC3E}">
        <p14:creationId xmlns:p14="http://schemas.microsoft.com/office/powerpoint/2010/main" val="2216998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087C1E79-DEDF-4B5A-B649-6AA9641B6B31}"/>
              </a:ext>
            </a:extLst>
          </p:cNvPr>
          <p:cNvSpPr/>
          <p:nvPr/>
        </p:nvSpPr>
        <p:spPr>
          <a:xfrm>
            <a:off x="-1283" y="1"/>
            <a:ext cx="12193283" cy="3060456"/>
          </a:xfrm>
          <a:prstGeom prst="rect">
            <a:avLst/>
          </a:prstGeom>
          <a:solidFill>
            <a:srgbClr val="851E4F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Microsoft YaHei"/>
              <a:cs typeface="+mn-ea"/>
              <a:sym typeface="+mn-lt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F9995C35-E06B-44DF-8D5F-F44178F70DBD}"/>
              </a:ext>
            </a:extLst>
          </p:cNvPr>
          <p:cNvGrpSpPr/>
          <p:nvPr/>
        </p:nvGrpSpPr>
        <p:grpSpPr>
          <a:xfrm rot="10999197" flipH="1">
            <a:off x="1011" y="-524319"/>
            <a:ext cx="12240508" cy="1191939"/>
            <a:chOff x="0" y="3072054"/>
            <a:chExt cx="12240508" cy="972797"/>
          </a:xfrm>
        </p:grpSpPr>
        <p:sp>
          <p:nvSpPr>
            <p:cNvPr id="4" name="等腰三角形 13">
              <a:extLst>
                <a:ext uri="{FF2B5EF4-FFF2-40B4-BE49-F238E27FC236}">
                  <a16:creationId xmlns:a16="http://schemas.microsoft.com/office/drawing/2014/main" id="{A90D9833-2598-4400-B42C-0562560847DB}"/>
                </a:ext>
              </a:extLst>
            </p:cNvPr>
            <p:cNvSpPr/>
            <p:nvPr/>
          </p:nvSpPr>
          <p:spPr>
            <a:xfrm rot="16200000">
              <a:off x="8409321" y="213664"/>
              <a:ext cx="969856" cy="6692518"/>
            </a:xfrm>
            <a:custGeom>
              <a:avLst/>
              <a:gdLst>
                <a:gd name="connsiteX0" fmla="*/ 0 w 762000"/>
                <a:gd name="connsiteY0" fmla="*/ 1703710 h 1703710"/>
                <a:gd name="connsiteX1" fmla="*/ 381000 w 762000"/>
                <a:gd name="connsiteY1" fmla="*/ 0 h 1703710"/>
                <a:gd name="connsiteX2" fmla="*/ 762000 w 762000"/>
                <a:gd name="connsiteY2" fmla="*/ 1703710 h 1703710"/>
                <a:gd name="connsiteX3" fmla="*/ 0 w 762000"/>
                <a:gd name="connsiteY3" fmla="*/ 1703710 h 1703710"/>
                <a:gd name="connsiteX0" fmla="*/ 0 w 762000"/>
                <a:gd name="connsiteY0" fmla="*/ 6644010 h 6644010"/>
                <a:gd name="connsiteX1" fmla="*/ 279400 w 762000"/>
                <a:gd name="connsiteY1" fmla="*/ 0 h 6644010"/>
                <a:gd name="connsiteX2" fmla="*/ 762000 w 762000"/>
                <a:gd name="connsiteY2" fmla="*/ 6644010 h 6644010"/>
                <a:gd name="connsiteX3" fmla="*/ 0 w 762000"/>
                <a:gd name="connsiteY3" fmla="*/ 6644010 h 6644010"/>
                <a:gd name="connsiteX0" fmla="*/ 0 w 1003300"/>
                <a:gd name="connsiteY0" fmla="*/ 6644010 h 6644010"/>
                <a:gd name="connsiteX1" fmla="*/ 520700 w 1003300"/>
                <a:gd name="connsiteY1" fmla="*/ 0 h 6644010"/>
                <a:gd name="connsiteX2" fmla="*/ 1003300 w 1003300"/>
                <a:gd name="connsiteY2" fmla="*/ 6644010 h 6644010"/>
                <a:gd name="connsiteX3" fmla="*/ 0 w 1003300"/>
                <a:gd name="connsiteY3" fmla="*/ 6644010 h 6644010"/>
                <a:gd name="connsiteX0" fmla="*/ 0 w 969856"/>
                <a:gd name="connsiteY0" fmla="*/ 6644010 h 6692518"/>
                <a:gd name="connsiteX1" fmla="*/ 520700 w 969856"/>
                <a:gd name="connsiteY1" fmla="*/ 0 h 6692518"/>
                <a:gd name="connsiteX2" fmla="*/ 969856 w 969856"/>
                <a:gd name="connsiteY2" fmla="*/ 6692518 h 6692518"/>
                <a:gd name="connsiteX3" fmla="*/ 0 w 969856"/>
                <a:gd name="connsiteY3" fmla="*/ 6644010 h 6692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9856" h="6692518">
                  <a:moveTo>
                    <a:pt x="0" y="6644010"/>
                  </a:moveTo>
                  <a:lnTo>
                    <a:pt x="520700" y="0"/>
                  </a:lnTo>
                  <a:lnTo>
                    <a:pt x="969856" y="6692518"/>
                  </a:lnTo>
                  <a:lnTo>
                    <a:pt x="0" y="6644010"/>
                  </a:lnTo>
                  <a:close/>
                </a:path>
              </a:pathLst>
            </a:custGeom>
            <a:solidFill>
              <a:srgbClr val="9C2B6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endParaRPr>
            </a:p>
          </p:txBody>
        </p:sp>
        <p:sp>
          <p:nvSpPr>
            <p:cNvPr id="5" name="等腰三角形 13">
              <a:extLst>
                <a:ext uri="{FF2B5EF4-FFF2-40B4-BE49-F238E27FC236}">
                  <a16:creationId xmlns:a16="http://schemas.microsoft.com/office/drawing/2014/main" id="{BBA32BF2-75C8-4039-A811-9E81B061D494}"/>
                </a:ext>
              </a:extLst>
            </p:cNvPr>
            <p:cNvSpPr/>
            <p:nvPr/>
          </p:nvSpPr>
          <p:spPr>
            <a:xfrm rot="5400000">
              <a:off x="5239736" y="-2158322"/>
              <a:ext cx="883690" cy="11363157"/>
            </a:xfrm>
            <a:custGeom>
              <a:avLst/>
              <a:gdLst>
                <a:gd name="connsiteX0" fmla="*/ 0 w 762000"/>
                <a:gd name="connsiteY0" fmla="*/ 1703710 h 1703710"/>
                <a:gd name="connsiteX1" fmla="*/ 381000 w 762000"/>
                <a:gd name="connsiteY1" fmla="*/ 0 h 1703710"/>
                <a:gd name="connsiteX2" fmla="*/ 762000 w 762000"/>
                <a:gd name="connsiteY2" fmla="*/ 1703710 h 1703710"/>
                <a:gd name="connsiteX3" fmla="*/ 0 w 762000"/>
                <a:gd name="connsiteY3" fmla="*/ 1703710 h 1703710"/>
                <a:gd name="connsiteX0" fmla="*/ 0 w 762000"/>
                <a:gd name="connsiteY0" fmla="*/ 6644010 h 6644010"/>
                <a:gd name="connsiteX1" fmla="*/ 279400 w 762000"/>
                <a:gd name="connsiteY1" fmla="*/ 0 h 6644010"/>
                <a:gd name="connsiteX2" fmla="*/ 762000 w 762000"/>
                <a:gd name="connsiteY2" fmla="*/ 6644010 h 6644010"/>
                <a:gd name="connsiteX3" fmla="*/ 0 w 762000"/>
                <a:gd name="connsiteY3" fmla="*/ 6644010 h 6644010"/>
                <a:gd name="connsiteX0" fmla="*/ 0 w 1003300"/>
                <a:gd name="connsiteY0" fmla="*/ 6644010 h 6644010"/>
                <a:gd name="connsiteX1" fmla="*/ 520700 w 1003300"/>
                <a:gd name="connsiteY1" fmla="*/ 0 h 6644010"/>
                <a:gd name="connsiteX2" fmla="*/ 1003300 w 1003300"/>
                <a:gd name="connsiteY2" fmla="*/ 6644010 h 6644010"/>
                <a:gd name="connsiteX3" fmla="*/ 0 w 1003300"/>
                <a:gd name="connsiteY3" fmla="*/ 6644010 h 6644010"/>
                <a:gd name="connsiteX0" fmla="*/ 0 w 2885642"/>
                <a:gd name="connsiteY0" fmla="*/ 11363157 h 11363157"/>
                <a:gd name="connsiteX1" fmla="*/ 2885641 w 2885642"/>
                <a:gd name="connsiteY1" fmla="*/ 0 h 11363157"/>
                <a:gd name="connsiteX2" fmla="*/ 1003300 w 2885642"/>
                <a:gd name="connsiteY2" fmla="*/ 11363157 h 11363157"/>
                <a:gd name="connsiteX3" fmla="*/ 0 w 2885642"/>
                <a:gd name="connsiteY3" fmla="*/ 11363157 h 11363157"/>
                <a:gd name="connsiteX0" fmla="*/ 0 w 2881727"/>
                <a:gd name="connsiteY0" fmla="*/ 11337800 h 11363157"/>
                <a:gd name="connsiteX1" fmla="*/ 2881726 w 2881727"/>
                <a:gd name="connsiteY1" fmla="*/ 0 h 11363157"/>
                <a:gd name="connsiteX2" fmla="*/ 999385 w 2881727"/>
                <a:gd name="connsiteY2" fmla="*/ 11363157 h 11363157"/>
                <a:gd name="connsiteX3" fmla="*/ 0 w 2881727"/>
                <a:gd name="connsiteY3" fmla="*/ 11337800 h 11363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81727" h="11363157">
                  <a:moveTo>
                    <a:pt x="0" y="11337800"/>
                  </a:moveTo>
                  <a:lnTo>
                    <a:pt x="2881726" y="0"/>
                  </a:lnTo>
                  <a:lnTo>
                    <a:pt x="999385" y="11363157"/>
                  </a:lnTo>
                  <a:lnTo>
                    <a:pt x="0" y="11337800"/>
                  </a:lnTo>
                  <a:close/>
                </a:path>
              </a:pathLst>
            </a:custGeom>
            <a:solidFill>
              <a:srgbClr val="D8601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endParaRPr>
            </a:p>
          </p:txBody>
        </p:sp>
        <p:sp>
          <p:nvSpPr>
            <p:cNvPr id="6" name="等腰三角形 13">
              <a:extLst>
                <a:ext uri="{FF2B5EF4-FFF2-40B4-BE49-F238E27FC236}">
                  <a16:creationId xmlns:a16="http://schemas.microsoft.com/office/drawing/2014/main" id="{01BFAED7-4B4E-47BF-8A90-CACAA395C251}"/>
                </a:ext>
              </a:extLst>
            </p:cNvPr>
            <p:cNvSpPr/>
            <p:nvPr/>
          </p:nvSpPr>
          <p:spPr>
            <a:xfrm rot="5400000">
              <a:off x="2548160" y="523894"/>
              <a:ext cx="542797" cy="5639118"/>
            </a:xfrm>
            <a:custGeom>
              <a:avLst/>
              <a:gdLst>
                <a:gd name="connsiteX0" fmla="*/ 0 w 762000"/>
                <a:gd name="connsiteY0" fmla="*/ 1703710 h 1703710"/>
                <a:gd name="connsiteX1" fmla="*/ 381000 w 762000"/>
                <a:gd name="connsiteY1" fmla="*/ 0 h 1703710"/>
                <a:gd name="connsiteX2" fmla="*/ 762000 w 762000"/>
                <a:gd name="connsiteY2" fmla="*/ 1703710 h 1703710"/>
                <a:gd name="connsiteX3" fmla="*/ 0 w 762000"/>
                <a:gd name="connsiteY3" fmla="*/ 1703710 h 1703710"/>
                <a:gd name="connsiteX0" fmla="*/ 0 w 762000"/>
                <a:gd name="connsiteY0" fmla="*/ 6644010 h 6644010"/>
                <a:gd name="connsiteX1" fmla="*/ 279400 w 762000"/>
                <a:gd name="connsiteY1" fmla="*/ 0 h 6644010"/>
                <a:gd name="connsiteX2" fmla="*/ 762000 w 762000"/>
                <a:gd name="connsiteY2" fmla="*/ 6644010 h 6644010"/>
                <a:gd name="connsiteX3" fmla="*/ 0 w 762000"/>
                <a:gd name="connsiteY3" fmla="*/ 6644010 h 6644010"/>
                <a:gd name="connsiteX0" fmla="*/ 0 w 1003300"/>
                <a:gd name="connsiteY0" fmla="*/ 6644010 h 6644010"/>
                <a:gd name="connsiteX1" fmla="*/ 520700 w 1003300"/>
                <a:gd name="connsiteY1" fmla="*/ 0 h 6644010"/>
                <a:gd name="connsiteX2" fmla="*/ 1003300 w 1003300"/>
                <a:gd name="connsiteY2" fmla="*/ 6644010 h 6644010"/>
                <a:gd name="connsiteX3" fmla="*/ 0 w 1003300"/>
                <a:gd name="connsiteY3" fmla="*/ 6644010 h 6644010"/>
                <a:gd name="connsiteX0" fmla="*/ 0 w 2885642"/>
                <a:gd name="connsiteY0" fmla="*/ 11363157 h 11363157"/>
                <a:gd name="connsiteX1" fmla="*/ 2885641 w 2885642"/>
                <a:gd name="connsiteY1" fmla="*/ 0 h 11363157"/>
                <a:gd name="connsiteX2" fmla="*/ 1003300 w 2885642"/>
                <a:gd name="connsiteY2" fmla="*/ 11363157 h 11363157"/>
                <a:gd name="connsiteX3" fmla="*/ 0 w 2885642"/>
                <a:gd name="connsiteY3" fmla="*/ 11363157 h 11363157"/>
                <a:gd name="connsiteX0" fmla="*/ 0 w 2885642"/>
                <a:gd name="connsiteY0" fmla="*/ 11363157 h 11363157"/>
                <a:gd name="connsiteX1" fmla="*/ 1387910 w 2885642"/>
                <a:gd name="connsiteY1" fmla="*/ 5933907 h 11363157"/>
                <a:gd name="connsiteX2" fmla="*/ 2885641 w 2885642"/>
                <a:gd name="connsiteY2" fmla="*/ 0 h 11363157"/>
                <a:gd name="connsiteX3" fmla="*/ 1003300 w 2885642"/>
                <a:gd name="connsiteY3" fmla="*/ 11363157 h 11363157"/>
                <a:gd name="connsiteX4" fmla="*/ 0 w 2885642"/>
                <a:gd name="connsiteY4" fmla="*/ 11363157 h 11363157"/>
                <a:gd name="connsiteX0" fmla="*/ 0 w 1933100"/>
                <a:gd name="connsiteY0" fmla="*/ 5429250 h 5429250"/>
                <a:gd name="connsiteX1" fmla="*/ 1387910 w 1933100"/>
                <a:gd name="connsiteY1" fmla="*/ 0 h 5429250"/>
                <a:gd name="connsiteX2" fmla="*/ 1933100 w 1933100"/>
                <a:gd name="connsiteY2" fmla="*/ 936793 h 5429250"/>
                <a:gd name="connsiteX3" fmla="*/ 1003300 w 1933100"/>
                <a:gd name="connsiteY3" fmla="*/ 5429250 h 5429250"/>
                <a:gd name="connsiteX4" fmla="*/ 0 w 1933100"/>
                <a:gd name="connsiteY4" fmla="*/ 5429250 h 5429250"/>
                <a:gd name="connsiteX0" fmla="*/ 0 w 1632849"/>
                <a:gd name="connsiteY0" fmla="*/ 5429250 h 5429250"/>
                <a:gd name="connsiteX1" fmla="*/ 1387910 w 1632849"/>
                <a:gd name="connsiteY1" fmla="*/ 0 h 5429250"/>
                <a:gd name="connsiteX2" fmla="*/ 1632850 w 1632849"/>
                <a:gd name="connsiteY2" fmla="*/ 1352718 h 5429250"/>
                <a:gd name="connsiteX3" fmla="*/ 1003300 w 1632849"/>
                <a:gd name="connsiteY3" fmla="*/ 5429250 h 5429250"/>
                <a:gd name="connsiteX4" fmla="*/ 0 w 1632849"/>
                <a:gd name="connsiteY4" fmla="*/ 5429250 h 5429250"/>
                <a:gd name="connsiteX0" fmla="*/ 0 w 1487897"/>
                <a:gd name="connsiteY0" fmla="*/ 5429250 h 5429250"/>
                <a:gd name="connsiteX1" fmla="*/ 1387910 w 1487897"/>
                <a:gd name="connsiteY1" fmla="*/ 0 h 5429250"/>
                <a:gd name="connsiteX2" fmla="*/ 1487897 w 1487897"/>
                <a:gd name="connsiteY2" fmla="*/ 1438443 h 5429250"/>
                <a:gd name="connsiteX3" fmla="*/ 1003300 w 1487897"/>
                <a:gd name="connsiteY3" fmla="*/ 5429250 h 5429250"/>
                <a:gd name="connsiteX4" fmla="*/ 0 w 1487897"/>
                <a:gd name="connsiteY4" fmla="*/ 5429250 h 5429250"/>
                <a:gd name="connsiteX0" fmla="*/ 0 w 1653557"/>
                <a:gd name="connsiteY0" fmla="*/ 5429250 h 5429250"/>
                <a:gd name="connsiteX1" fmla="*/ 1387910 w 1653557"/>
                <a:gd name="connsiteY1" fmla="*/ 0 h 5429250"/>
                <a:gd name="connsiteX2" fmla="*/ 1653557 w 1653557"/>
                <a:gd name="connsiteY2" fmla="*/ 1359068 h 5429250"/>
                <a:gd name="connsiteX3" fmla="*/ 1003300 w 1653557"/>
                <a:gd name="connsiteY3" fmla="*/ 5429250 h 5429250"/>
                <a:gd name="connsiteX4" fmla="*/ 0 w 1653557"/>
                <a:gd name="connsiteY4" fmla="*/ 5429250 h 5429250"/>
                <a:gd name="connsiteX0" fmla="*/ 0 w 1653557"/>
                <a:gd name="connsiteY0" fmla="*/ 5612130 h 5612130"/>
                <a:gd name="connsiteX1" fmla="*/ 1537005 w 1653557"/>
                <a:gd name="connsiteY1" fmla="*/ 0 h 5612130"/>
                <a:gd name="connsiteX2" fmla="*/ 1653557 w 1653557"/>
                <a:gd name="connsiteY2" fmla="*/ 1541948 h 5612130"/>
                <a:gd name="connsiteX3" fmla="*/ 1003300 w 1653557"/>
                <a:gd name="connsiteY3" fmla="*/ 5612130 h 5612130"/>
                <a:gd name="connsiteX4" fmla="*/ 0 w 1653557"/>
                <a:gd name="connsiteY4" fmla="*/ 5612130 h 5612130"/>
                <a:gd name="connsiteX0" fmla="*/ 0 w 1777802"/>
                <a:gd name="connsiteY0" fmla="*/ 5612130 h 5612130"/>
                <a:gd name="connsiteX1" fmla="*/ 1537005 w 1777802"/>
                <a:gd name="connsiteY1" fmla="*/ 0 h 5612130"/>
                <a:gd name="connsiteX2" fmla="*/ 1777802 w 1777802"/>
                <a:gd name="connsiteY2" fmla="*/ 1168568 h 5612130"/>
                <a:gd name="connsiteX3" fmla="*/ 1003300 w 1777802"/>
                <a:gd name="connsiteY3" fmla="*/ 5612130 h 5612130"/>
                <a:gd name="connsiteX4" fmla="*/ 0 w 1777802"/>
                <a:gd name="connsiteY4" fmla="*/ 5612130 h 5612130"/>
                <a:gd name="connsiteX0" fmla="*/ 0 w 1777802"/>
                <a:gd name="connsiteY0" fmla="*/ 5654993 h 5654993"/>
                <a:gd name="connsiteX1" fmla="*/ 1498180 w 1777802"/>
                <a:gd name="connsiteY1" fmla="*/ 0 h 5654993"/>
                <a:gd name="connsiteX2" fmla="*/ 1777802 w 1777802"/>
                <a:gd name="connsiteY2" fmla="*/ 1211431 h 5654993"/>
                <a:gd name="connsiteX3" fmla="*/ 1003300 w 1777802"/>
                <a:gd name="connsiteY3" fmla="*/ 5654993 h 5654993"/>
                <a:gd name="connsiteX4" fmla="*/ 0 w 1777802"/>
                <a:gd name="connsiteY4" fmla="*/ 5654993 h 5654993"/>
                <a:gd name="connsiteX0" fmla="*/ 0 w 1777802"/>
                <a:gd name="connsiteY0" fmla="*/ 5635943 h 5635943"/>
                <a:gd name="connsiteX1" fmla="*/ 1456773 w 1777802"/>
                <a:gd name="connsiteY1" fmla="*/ 0 h 5635943"/>
                <a:gd name="connsiteX2" fmla="*/ 1777802 w 1777802"/>
                <a:gd name="connsiteY2" fmla="*/ 1192381 h 5635943"/>
                <a:gd name="connsiteX3" fmla="*/ 1003300 w 1777802"/>
                <a:gd name="connsiteY3" fmla="*/ 5635943 h 5635943"/>
                <a:gd name="connsiteX4" fmla="*/ 0 w 1777802"/>
                <a:gd name="connsiteY4" fmla="*/ 5635943 h 5635943"/>
                <a:gd name="connsiteX0" fmla="*/ 0 w 1694979"/>
                <a:gd name="connsiteY0" fmla="*/ 5635943 h 5635943"/>
                <a:gd name="connsiteX1" fmla="*/ 1456773 w 1694979"/>
                <a:gd name="connsiteY1" fmla="*/ 0 h 5635943"/>
                <a:gd name="connsiteX2" fmla="*/ 1694980 w 1694979"/>
                <a:gd name="connsiteY2" fmla="*/ 1157456 h 5635943"/>
                <a:gd name="connsiteX3" fmla="*/ 1003300 w 1694979"/>
                <a:gd name="connsiteY3" fmla="*/ 5635943 h 5635943"/>
                <a:gd name="connsiteX4" fmla="*/ 0 w 1694979"/>
                <a:gd name="connsiteY4" fmla="*/ 5635943 h 5635943"/>
                <a:gd name="connsiteX0" fmla="*/ 0 w 1757111"/>
                <a:gd name="connsiteY0" fmla="*/ 5635943 h 5635943"/>
                <a:gd name="connsiteX1" fmla="*/ 1456773 w 1757111"/>
                <a:gd name="connsiteY1" fmla="*/ 0 h 5635943"/>
                <a:gd name="connsiteX2" fmla="*/ 1757110 w 1757111"/>
                <a:gd name="connsiteY2" fmla="*/ 1163806 h 5635943"/>
                <a:gd name="connsiteX3" fmla="*/ 1003300 w 1757111"/>
                <a:gd name="connsiteY3" fmla="*/ 5635943 h 5635943"/>
                <a:gd name="connsiteX4" fmla="*/ 0 w 1757111"/>
                <a:gd name="connsiteY4" fmla="*/ 5635943 h 5635943"/>
                <a:gd name="connsiteX0" fmla="*/ 0 w 1757111"/>
                <a:gd name="connsiteY0" fmla="*/ 5639118 h 5639118"/>
                <a:gd name="connsiteX1" fmla="*/ 1436067 w 1757111"/>
                <a:gd name="connsiteY1" fmla="*/ 0 h 5639118"/>
                <a:gd name="connsiteX2" fmla="*/ 1757110 w 1757111"/>
                <a:gd name="connsiteY2" fmla="*/ 1166981 h 5639118"/>
                <a:gd name="connsiteX3" fmla="*/ 1003300 w 1757111"/>
                <a:gd name="connsiteY3" fmla="*/ 5639118 h 5639118"/>
                <a:gd name="connsiteX4" fmla="*/ 0 w 1757111"/>
                <a:gd name="connsiteY4" fmla="*/ 5639118 h 5639118"/>
                <a:gd name="connsiteX0" fmla="*/ 0 w 1787917"/>
                <a:gd name="connsiteY0" fmla="*/ 5619365 h 5639118"/>
                <a:gd name="connsiteX1" fmla="*/ 1466873 w 1787917"/>
                <a:gd name="connsiteY1" fmla="*/ 0 h 5639118"/>
                <a:gd name="connsiteX2" fmla="*/ 1787916 w 1787917"/>
                <a:gd name="connsiteY2" fmla="*/ 1166981 h 5639118"/>
                <a:gd name="connsiteX3" fmla="*/ 1034106 w 1787917"/>
                <a:gd name="connsiteY3" fmla="*/ 5639118 h 5639118"/>
                <a:gd name="connsiteX4" fmla="*/ 0 w 1787917"/>
                <a:gd name="connsiteY4" fmla="*/ 5619365 h 5639118"/>
                <a:gd name="connsiteX0" fmla="*/ 1 w 1770069"/>
                <a:gd name="connsiteY0" fmla="*/ 5613393 h 5639118"/>
                <a:gd name="connsiteX1" fmla="*/ 1449025 w 1770069"/>
                <a:gd name="connsiteY1" fmla="*/ 0 h 5639118"/>
                <a:gd name="connsiteX2" fmla="*/ 1770068 w 1770069"/>
                <a:gd name="connsiteY2" fmla="*/ 1166981 h 5639118"/>
                <a:gd name="connsiteX3" fmla="*/ 1016258 w 1770069"/>
                <a:gd name="connsiteY3" fmla="*/ 5639118 h 5639118"/>
                <a:gd name="connsiteX4" fmla="*/ 1 w 1770069"/>
                <a:gd name="connsiteY4" fmla="*/ 5613393 h 5639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70069" h="5639118">
                  <a:moveTo>
                    <a:pt x="1" y="5613393"/>
                  </a:moveTo>
                  <a:lnTo>
                    <a:pt x="1449025" y="0"/>
                  </a:lnTo>
                  <a:lnTo>
                    <a:pt x="1770068" y="1166981"/>
                  </a:lnTo>
                  <a:lnTo>
                    <a:pt x="1016258" y="5639118"/>
                  </a:lnTo>
                  <a:lnTo>
                    <a:pt x="1" y="5613393"/>
                  </a:lnTo>
                  <a:close/>
                </a:path>
              </a:pathLst>
            </a:custGeom>
            <a:solidFill>
              <a:srgbClr val="B5452D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endParaRPr>
            </a:p>
          </p:txBody>
        </p:sp>
      </p:grpSp>
      <p:sp>
        <p:nvSpPr>
          <p:cNvPr id="7" name="标题 3">
            <a:extLst>
              <a:ext uri="{FF2B5EF4-FFF2-40B4-BE49-F238E27FC236}">
                <a16:creationId xmlns:a16="http://schemas.microsoft.com/office/drawing/2014/main" id="{49C00C9B-88A8-436A-A0A3-D354766911A1}"/>
              </a:ext>
            </a:extLst>
          </p:cNvPr>
          <p:cNvSpPr txBox="1">
            <a:spLocks/>
          </p:cNvSpPr>
          <p:nvPr/>
        </p:nvSpPr>
        <p:spPr>
          <a:xfrm flipH="1">
            <a:off x="4263812" y="350982"/>
            <a:ext cx="3664377" cy="7162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800" dirty="0">
                <a:solidFill>
                  <a:prstClr val="white"/>
                </a:solidFill>
                <a:latin typeface="Arial"/>
                <a:ea typeface="Microsoft YaHei"/>
                <a:cs typeface="+mn-ea"/>
                <a:sym typeface="+mn-lt"/>
              </a:rPr>
              <a:t>成员介绍 </a:t>
            </a:r>
          </a:p>
        </p:txBody>
      </p: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5C034BBE-4CE6-405D-85D3-C6998ED0D06E}"/>
              </a:ext>
            </a:extLst>
          </p:cNvPr>
          <p:cNvCxnSpPr/>
          <p:nvPr/>
        </p:nvCxnSpPr>
        <p:spPr>
          <a:xfrm>
            <a:off x="5706156" y="1074829"/>
            <a:ext cx="725487" cy="0"/>
          </a:xfrm>
          <a:prstGeom prst="line">
            <a:avLst/>
          </a:prstGeom>
          <a:noFill/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</p:cxn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613A7E58-E790-4A07-AF95-21B711270552}"/>
              </a:ext>
            </a:extLst>
          </p:cNvPr>
          <p:cNvCxnSpPr>
            <a:cxnSpLocks/>
          </p:cNvCxnSpPr>
          <p:nvPr/>
        </p:nvCxnSpPr>
        <p:spPr>
          <a:xfrm>
            <a:off x="2109001" y="4703401"/>
            <a:ext cx="584285" cy="0"/>
          </a:xfrm>
          <a:prstGeom prst="line">
            <a:avLst/>
          </a:prstGeom>
          <a:noFill/>
          <a:ln w="31750" cap="flat" cmpd="sng" algn="ctr">
            <a:solidFill>
              <a:srgbClr val="851E4F"/>
            </a:solidFill>
            <a:prstDash val="solid"/>
            <a:miter lim="800000"/>
          </a:ln>
          <a:effectLst/>
        </p:spPr>
      </p:cxnSp>
      <p:sp>
        <p:nvSpPr>
          <p:cNvPr id="16" name="文本占位符 4">
            <a:extLst>
              <a:ext uri="{FF2B5EF4-FFF2-40B4-BE49-F238E27FC236}">
                <a16:creationId xmlns:a16="http://schemas.microsoft.com/office/drawing/2014/main" id="{F65B3D58-C81C-4E6A-AFCE-50197A1915C3}"/>
              </a:ext>
            </a:extLst>
          </p:cNvPr>
          <p:cNvSpPr txBox="1">
            <a:spLocks/>
          </p:cNvSpPr>
          <p:nvPr/>
        </p:nvSpPr>
        <p:spPr>
          <a:xfrm>
            <a:off x="2044648" y="5359547"/>
            <a:ext cx="2257937" cy="10168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请在此输入人物介绍内容，如果文字较多，一页可以少放几个。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7" name="文本占位符 4">
            <a:extLst>
              <a:ext uri="{FF2B5EF4-FFF2-40B4-BE49-F238E27FC236}">
                <a16:creationId xmlns:a16="http://schemas.microsoft.com/office/drawing/2014/main" id="{77D195B3-353E-45C5-B041-37790EDE97B4}"/>
              </a:ext>
            </a:extLst>
          </p:cNvPr>
          <p:cNvSpPr txBox="1">
            <a:spLocks/>
          </p:cNvSpPr>
          <p:nvPr/>
        </p:nvSpPr>
        <p:spPr>
          <a:xfrm>
            <a:off x="2034924" y="4867152"/>
            <a:ext cx="1306888" cy="5219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zh-CN" altLang="en-US" sz="2400" b="1" dirty="0">
                <a:solidFill>
                  <a:srgbClr val="851E4F"/>
                </a:solidFill>
                <a:latin typeface="Arial"/>
                <a:ea typeface="Microsoft YaHei"/>
                <a:cs typeface="+mn-ea"/>
                <a:sym typeface="+mn-lt"/>
              </a:rPr>
              <a:t>姓  名</a:t>
            </a:r>
            <a:endParaRPr lang="en-US" altLang="zh-CN" sz="2400" b="1" dirty="0">
              <a:solidFill>
                <a:srgbClr val="851E4F"/>
              </a:solidFill>
              <a:latin typeface="Arial"/>
              <a:ea typeface="Microsoft YaHei"/>
              <a:cs typeface="+mn-ea"/>
              <a:sym typeface="+mn-lt"/>
            </a:endParaRPr>
          </a:p>
        </p:txBody>
      </p: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9B1EE248-98BC-46F0-BF2A-83A00F7146DE}"/>
              </a:ext>
            </a:extLst>
          </p:cNvPr>
          <p:cNvCxnSpPr>
            <a:cxnSpLocks/>
          </p:cNvCxnSpPr>
          <p:nvPr/>
        </p:nvCxnSpPr>
        <p:spPr>
          <a:xfrm>
            <a:off x="4980260" y="4703401"/>
            <a:ext cx="584285" cy="0"/>
          </a:xfrm>
          <a:prstGeom prst="line">
            <a:avLst/>
          </a:prstGeom>
          <a:noFill/>
          <a:ln w="31750" cap="flat" cmpd="sng" algn="ctr">
            <a:solidFill>
              <a:srgbClr val="851E4F"/>
            </a:solidFill>
            <a:prstDash val="solid"/>
            <a:miter lim="800000"/>
          </a:ln>
          <a:effectLst/>
        </p:spPr>
      </p:cxnSp>
      <p:sp>
        <p:nvSpPr>
          <p:cNvPr id="19" name="文本占位符 4">
            <a:extLst>
              <a:ext uri="{FF2B5EF4-FFF2-40B4-BE49-F238E27FC236}">
                <a16:creationId xmlns:a16="http://schemas.microsoft.com/office/drawing/2014/main" id="{4FD2333C-F984-4EEF-847B-EF4CC2A86C3A}"/>
              </a:ext>
            </a:extLst>
          </p:cNvPr>
          <p:cNvSpPr txBox="1">
            <a:spLocks/>
          </p:cNvSpPr>
          <p:nvPr/>
        </p:nvSpPr>
        <p:spPr>
          <a:xfrm>
            <a:off x="4915907" y="5359547"/>
            <a:ext cx="2257937" cy="10168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zh-CN" altLang="en-US" sz="1400" dirty="0">
                <a:solidFill>
                  <a:prstClr val="black"/>
                </a:solidFill>
                <a:latin typeface="Arial"/>
                <a:ea typeface="Microsoft YaHei"/>
                <a:cs typeface="+mn-ea"/>
                <a:sym typeface="+mn-lt"/>
              </a:rPr>
              <a:t>请在此输入人物介绍内容，如果文字较多，一页可以少放几个。</a:t>
            </a:r>
            <a:endParaRPr lang="en-US" altLang="zh-CN" sz="1400" dirty="0">
              <a:solidFill>
                <a:prstClr val="black"/>
              </a:solidFill>
              <a:latin typeface="Arial"/>
              <a:ea typeface="Microsoft YaHei"/>
              <a:cs typeface="+mn-ea"/>
              <a:sym typeface="+mn-lt"/>
            </a:endParaRPr>
          </a:p>
        </p:txBody>
      </p:sp>
      <p:sp>
        <p:nvSpPr>
          <p:cNvPr id="20" name="文本占位符 4">
            <a:extLst>
              <a:ext uri="{FF2B5EF4-FFF2-40B4-BE49-F238E27FC236}">
                <a16:creationId xmlns:a16="http://schemas.microsoft.com/office/drawing/2014/main" id="{8B382D56-956D-4135-8813-B4282795C68D}"/>
              </a:ext>
            </a:extLst>
          </p:cNvPr>
          <p:cNvSpPr txBox="1">
            <a:spLocks/>
          </p:cNvSpPr>
          <p:nvPr/>
        </p:nvSpPr>
        <p:spPr>
          <a:xfrm>
            <a:off x="4906183" y="4867152"/>
            <a:ext cx="1306888" cy="5219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zh-CN" altLang="en-US" sz="2400" b="1" dirty="0">
                <a:solidFill>
                  <a:srgbClr val="851E4F"/>
                </a:solidFill>
                <a:latin typeface="Arial"/>
                <a:ea typeface="Microsoft YaHei"/>
                <a:cs typeface="+mn-ea"/>
                <a:sym typeface="+mn-lt"/>
              </a:rPr>
              <a:t>姓  名</a:t>
            </a:r>
            <a:endParaRPr lang="en-US" altLang="zh-CN" sz="2400" b="1" dirty="0">
              <a:solidFill>
                <a:srgbClr val="851E4F"/>
              </a:solidFill>
              <a:latin typeface="Arial"/>
              <a:ea typeface="Microsoft YaHei"/>
              <a:cs typeface="+mn-ea"/>
              <a:sym typeface="+mn-lt"/>
            </a:endParaRPr>
          </a:p>
        </p:txBody>
      </p: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724C66CE-03E8-4D27-889F-8BF03BF835CC}"/>
              </a:ext>
            </a:extLst>
          </p:cNvPr>
          <p:cNvCxnSpPr>
            <a:cxnSpLocks/>
          </p:cNvCxnSpPr>
          <p:nvPr/>
        </p:nvCxnSpPr>
        <p:spPr>
          <a:xfrm>
            <a:off x="8082530" y="4703401"/>
            <a:ext cx="584285" cy="0"/>
          </a:xfrm>
          <a:prstGeom prst="line">
            <a:avLst/>
          </a:prstGeom>
          <a:noFill/>
          <a:ln w="31750" cap="flat" cmpd="sng" algn="ctr">
            <a:solidFill>
              <a:srgbClr val="851E4F"/>
            </a:solidFill>
            <a:prstDash val="solid"/>
            <a:miter lim="800000"/>
          </a:ln>
          <a:effectLst/>
        </p:spPr>
      </p:cxnSp>
      <p:sp>
        <p:nvSpPr>
          <p:cNvPr id="22" name="文本占位符 4">
            <a:extLst>
              <a:ext uri="{FF2B5EF4-FFF2-40B4-BE49-F238E27FC236}">
                <a16:creationId xmlns:a16="http://schemas.microsoft.com/office/drawing/2014/main" id="{218784A3-F61D-4A71-B329-51308F7C2F83}"/>
              </a:ext>
            </a:extLst>
          </p:cNvPr>
          <p:cNvSpPr txBox="1">
            <a:spLocks/>
          </p:cNvSpPr>
          <p:nvPr/>
        </p:nvSpPr>
        <p:spPr>
          <a:xfrm>
            <a:off x="8018177" y="5359547"/>
            <a:ext cx="2257937" cy="10168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zh-CN" altLang="en-US" sz="1400" dirty="0">
                <a:solidFill>
                  <a:prstClr val="black"/>
                </a:solidFill>
                <a:latin typeface="Arial"/>
                <a:ea typeface="Microsoft YaHei"/>
                <a:cs typeface="+mn-ea"/>
                <a:sym typeface="+mn-lt"/>
              </a:rPr>
              <a:t>请在此输入人物介绍内容，如果文字较多，一页可以少放几个。</a:t>
            </a:r>
            <a:endParaRPr lang="en-US" altLang="zh-CN" sz="1400" dirty="0">
              <a:solidFill>
                <a:prstClr val="black"/>
              </a:solidFill>
              <a:latin typeface="Arial"/>
              <a:ea typeface="Microsoft YaHei"/>
              <a:cs typeface="+mn-ea"/>
              <a:sym typeface="+mn-lt"/>
            </a:endParaRPr>
          </a:p>
        </p:txBody>
      </p:sp>
      <p:sp>
        <p:nvSpPr>
          <p:cNvPr id="23" name="文本占位符 4">
            <a:extLst>
              <a:ext uri="{FF2B5EF4-FFF2-40B4-BE49-F238E27FC236}">
                <a16:creationId xmlns:a16="http://schemas.microsoft.com/office/drawing/2014/main" id="{9F240AA6-8165-4873-A4B6-ADAF5D5EB86B}"/>
              </a:ext>
            </a:extLst>
          </p:cNvPr>
          <p:cNvSpPr txBox="1">
            <a:spLocks/>
          </p:cNvSpPr>
          <p:nvPr/>
        </p:nvSpPr>
        <p:spPr>
          <a:xfrm>
            <a:off x="8008453" y="4867152"/>
            <a:ext cx="1306888" cy="5219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zh-CN" altLang="en-US" sz="2400" b="1" dirty="0">
                <a:solidFill>
                  <a:srgbClr val="851E4F"/>
                </a:solidFill>
                <a:latin typeface="Arial"/>
                <a:ea typeface="Microsoft YaHei"/>
                <a:cs typeface="+mn-ea"/>
                <a:sym typeface="+mn-lt"/>
              </a:rPr>
              <a:t>姓  名</a:t>
            </a:r>
            <a:endParaRPr lang="en-US" altLang="zh-CN" sz="2400" b="1" dirty="0">
              <a:solidFill>
                <a:srgbClr val="851E4F"/>
              </a:solidFill>
              <a:latin typeface="Arial"/>
              <a:ea typeface="Microsoft YaHei"/>
              <a:cs typeface="+mn-ea"/>
              <a:sym typeface="+mn-lt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5D326602-78C3-4077-8F8D-8B4A6ABB09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9001" y="1862571"/>
            <a:ext cx="1871210" cy="2677077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D56E9DD5-BC6C-4BE1-B714-A117B053A2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0260" y="1859221"/>
            <a:ext cx="1871210" cy="2677077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4FB7761C-8244-48A3-A3B6-B501788369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086" y="1860436"/>
            <a:ext cx="1871210" cy="2677077"/>
          </a:xfrm>
          <a:prstGeom prst="rect">
            <a:avLst/>
          </a:prstGeom>
        </p:spPr>
      </p:pic>
      <p:sp>
        <p:nvSpPr>
          <p:cNvPr id="25" name="文本框 24">
            <a:extLst>
              <a:ext uri="{FF2B5EF4-FFF2-40B4-BE49-F238E27FC236}">
                <a16:creationId xmlns:a16="http://schemas.microsoft.com/office/drawing/2014/main" id="{3AABD774-89A5-4D26-A45E-477841DEB2B9}"/>
              </a:ext>
            </a:extLst>
          </p:cNvPr>
          <p:cNvSpPr txBox="1"/>
          <p:nvPr/>
        </p:nvSpPr>
        <p:spPr>
          <a:xfrm>
            <a:off x="4943814" y="6370685"/>
            <a:ext cx="23234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spc="600" dirty="0">
                <a:solidFill>
                  <a:srgbClr val="9C2B61"/>
                </a:solidFill>
                <a:latin typeface="方正小标宋简体" panose="03000509000000000000" pitchFamily="65" charset="-122"/>
                <a:ea typeface="方正小标宋简体" panose="03000509000000000000" pitchFamily="65" charset="-122"/>
                <a:cs typeface="+mn-ea"/>
                <a:sym typeface="+mn-lt"/>
              </a:rPr>
              <a:t>厚德健行</a:t>
            </a:r>
          </a:p>
        </p:txBody>
      </p:sp>
    </p:spTree>
    <p:extLst>
      <p:ext uri="{BB962C8B-B14F-4D97-AF65-F5344CB8AC3E}">
        <p14:creationId xmlns:p14="http://schemas.microsoft.com/office/powerpoint/2010/main" val="144612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29F75E95-E651-401B-985D-6899B381C94D}"/>
              </a:ext>
            </a:extLst>
          </p:cNvPr>
          <p:cNvGrpSpPr/>
          <p:nvPr/>
        </p:nvGrpSpPr>
        <p:grpSpPr>
          <a:xfrm>
            <a:off x="-4835" y="-24978"/>
            <a:ext cx="12196835" cy="6882978"/>
            <a:chOff x="-4835" y="-24978"/>
            <a:chExt cx="12196835" cy="6882978"/>
          </a:xfrm>
        </p:grpSpPr>
        <p:sp>
          <p:nvSpPr>
            <p:cNvPr id="3" name="流程图: 过程 2">
              <a:extLst>
                <a:ext uri="{FF2B5EF4-FFF2-40B4-BE49-F238E27FC236}">
                  <a16:creationId xmlns:a16="http://schemas.microsoft.com/office/drawing/2014/main" id="{B4675060-7529-4E0C-BC73-A74279F99495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flowChartProcess">
              <a:avLst/>
            </a:prstGeom>
            <a:solidFill>
              <a:srgbClr val="851E4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endParaRPr>
            </a:p>
          </p:txBody>
        </p:sp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434CC398-E354-4C91-AC48-A3AAA03FBA91}"/>
                </a:ext>
              </a:extLst>
            </p:cNvPr>
            <p:cNvGrpSpPr/>
            <p:nvPr/>
          </p:nvGrpSpPr>
          <p:grpSpPr>
            <a:xfrm>
              <a:off x="-4835" y="-24978"/>
              <a:ext cx="9311413" cy="6877936"/>
              <a:chOff x="-4835" y="-24978"/>
              <a:chExt cx="9311413" cy="6877936"/>
            </a:xfrm>
          </p:grpSpPr>
          <p:sp>
            <p:nvSpPr>
              <p:cNvPr id="5" name="任意多边形: 形状 4">
                <a:extLst>
                  <a:ext uri="{FF2B5EF4-FFF2-40B4-BE49-F238E27FC236}">
                    <a16:creationId xmlns:a16="http://schemas.microsoft.com/office/drawing/2014/main" id="{00D2EF9D-A59B-4547-A800-C9DCF3FB4F53}"/>
                  </a:ext>
                </a:extLst>
              </p:cNvPr>
              <p:cNvSpPr/>
              <p:nvPr/>
            </p:nvSpPr>
            <p:spPr>
              <a:xfrm>
                <a:off x="-4835" y="-24978"/>
                <a:ext cx="3099859" cy="4977741"/>
              </a:xfrm>
              <a:custGeom>
                <a:avLst/>
                <a:gdLst>
                  <a:gd name="connsiteX0" fmla="*/ 0 w 228600"/>
                  <a:gd name="connsiteY0" fmla="*/ 0 h 365125"/>
                  <a:gd name="connsiteX1" fmla="*/ 0 w 228600"/>
                  <a:gd name="connsiteY1" fmla="*/ 346075 h 365125"/>
                  <a:gd name="connsiteX2" fmla="*/ 44450 w 228600"/>
                  <a:gd name="connsiteY2" fmla="*/ 365125 h 365125"/>
                  <a:gd name="connsiteX3" fmla="*/ 228600 w 228600"/>
                  <a:gd name="connsiteY3" fmla="*/ 3175 h 365125"/>
                  <a:gd name="connsiteX4" fmla="*/ 0 w 228600"/>
                  <a:gd name="connsiteY4" fmla="*/ 0 h 365125"/>
                  <a:gd name="connsiteX0" fmla="*/ 0 w 212358"/>
                  <a:gd name="connsiteY0" fmla="*/ 0 h 365125"/>
                  <a:gd name="connsiteX1" fmla="*/ 0 w 212358"/>
                  <a:gd name="connsiteY1" fmla="*/ 346075 h 365125"/>
                  <a:gd name="connsiteX2" fmla="*/ 44450 w 212358"/>
                  <a:gd name="connsiteY2" fmla="*/ 365125 h 365125"/>
                  <a:gd name="connsiteX3" fmla="*/ 212358 w 212358"/>
                  <a:gd name="connsiteY3" fmla="*/ 21222 h 365125"/>
                  <a:gd name="connsiteX4" fmla="*/ 0 w 212358"/>
                  <a:gd name="connsiteY4" fmla="*/ 0 h 365125"/>
                  <a:gd name="connsiteX0" fmla="*/ 0 w 214163"/>
                  <a:gd name="connsiteY0" fmla="*/ 435 h 343903"/>
                  <a:gd name="connsiteX1" fmla="*/ 1805 w 214163"/>
                  <a:gd name="connsiteY1" fmla="*/ 324853 h 343903"/>
                  <a:gd name="connsiteX2" fmla="*/ 46255 w 214163"/>
                  <a:gd name="connsiteY2" fmla="*/ 343903 h 343903"/>
                  <a:gd name="connsiteX3" fmla="*/ 214163 w 214163"/>
                  <a:gd name="connsiteY3" fmla="*/ 0 h 343903"/>
                  <a:gd name="connsiteX4" fmla="*/ 0 w 214163"/>
                  <a:gd name="connsiteY4" fmla="*/ 435 h 3439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4163" h="343903">
                    <a:moveTo>
                      <a:pt x="0" y="435"/>
                    </a:moveTo>
                    <a:cubicBezTo>
                      <a:pt x="602" y="108574"/>
                      <a:pt x="1203" y="216714"/>
                      <a:pt x="1805" y="324853"/>
                    </a:cubicBezTo>
                    <a:lnTo>
                      <a:pt x="46255" y="343903"/>
                    </a:lnTo>
                    <a:lnTo>
                      <a:pt x="214163" y="0"/>
                    </a:lnTo>
                    <a:lnTo>
                      <a:pt x="0" y="435"/>
                    </a:lnTo>
                    <a:close/>
                  </a:path>
                </a:pathLst>
              </a:custGeom>
              <a:solidFill>
                <a:srgbClr val="B5452D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Microsoft YaHei"/>
                  <a:cs typeface="+mn-ea"/>
                  <a:sym typeface="+mn-lt"/>
                </a:endParaRPr>
              </a:p>
            </p:txBody>
          </p:sp>
          <p:sp>
            <p:nvSpPr>
              <p:cNvPr id="6" name="任意多边形: 形状 5">
                <a:extLst>
                  <a:ext uri="{FF2B5EF4-FFF2-40B4-BE49-F238E27FC236}">
                    <a16:creationId xmlns:a16="http://schemas.microsoft.com/office/drawing/2014/main" id="{1450221E-ABCD-4649-984A-51DEC38CAC78}"/>
                  </a:ext>
                </a:extLst>
              </p:cNvPr>
              <p:cNvSpPr/>
              <p:nvPr/>
            </p:nvSpPr>
            <p:spPr>
              <a:xfrm>
                <a:off x="2239" y="4329209"/>
                <a:ext cx="9304339" cy="2523749"/>
              </a:xfrm>
              <a:custGeom>
                <a:avLst/>
                <a:gdLst>
                  <a:gd name="connsiteX0" fmla="*/ 0 w 898525"/>
                  <a:gd name="connsiteY0" fmla="*/ 434975 h 434975"/>
                  <a:gd name="connsiteX1" fmla="*/ 898525 w 898525"/>
                  <a:gd name="connsiteY1" fmla="*/ 434975 h 434975"/>
                  <a:gd name="connsiteX2" fmla="*/ 0 w 898525"/>
                  <a:gd name="connsiteY2" fmla="*/ 0 h 434975"/>
                  <a:gd name="connsiteX3" fmla="*/ 0 w 898525"/>
                  <a:gd name="connsiteY3" fmla="*/ 434975 h 434975"/>
                  <a:gd name="connsiteX0" fmla="*/ 0 w 900262"/>
                  <a:gd name="connsiteY0" fmla="*/ 316889 h 434975"/>
                  <a:gd name="connsiteX1" fmla="*/ 900262 w 900262"/>
                  <a:gd name="connsiteY1" fmla="*/ 434975 h 434975"/>
                  <a:gd name="connsiteX2" fmla="*/ 1737 w 900262"/>
                  <a:gd name="connsiteY2" fmla="*/ 0 h 434975"/>
                  <a:gd name="connsiteX3" fmla="*/ 0 w 900262"/>
                  <a:gd name="connsiteY3" fmla="*/ 316889 h 434975"/>
                  <a:gd name="connsiteX0" fmla="*/ 0 w 848165"/>
                  <a:gd name="connsiteY0" fmla="*/ 316889 h 318625"/>
                  <a:gd name="connsiteX1" fmla="*/ 848165 w 848165"/>
                  <a:gd name="connsiteY1" fmla="*/ 318625 h 318625"/>
                  <a:gd name="connsiteX2" fmla="*/ 1737 w 848165"/>
                  <a:gd name="connsiteY2" fmla="*/ 0 h 318625"/>
                  <a:gd name="connsiteX3" fmla="*/ 0 w 848165"/>
                  <a:gd name="connsiteY3" fmla="*/ 316889 h 318625"/>
                  <a:gd name="connsiteX0" fmla="*/ 0 w 848165"/>
                  <a:gd name="connsiteY0" fmla="*/ 228324 h 230060"/>
                  <a:gd name="connsiteX1" fmla="*/ 848165 w 848165"/>
                  <a:gd name="connsiteY1" fmla="*/ 230060 h 230060"/>
                  <a:gd name="connsiteX2" fmla="*/ 0 w 848165"/>
                  <a:gd name="connsiteY2" fmla="*/ 0 h 230060"/>
                  <a:gd name="connsiteX3" fmla="*/ 0 w 848165"/>
                  <a:gd name="connsiteY3" fmla="*/ 228324 h 230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48165" h="230060">
                    <a:moveTo>
                      <a:pt x="0" y="228324"/>
                    </a:moveTo>
                    <a:lnTo>
                      <a:pt x="848165" y="230060"/>
                    </a:lnTo>
                    <a:lnTo>
                      <a:pt x="0" y="0"/>
                    </a:lnTo>
                    <a:lnTo>
                      <a:pt x="0" y="228324"/>
                    </a:lnTo>
                    <a:close/>
                  </a:path>
                </a:pathLst>
              </a:custGeom>
              <a:solidFill>
                <a:srgbClr val="9C2B6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Microsoft YaHei"/>
                  <a:cs typeface="+mn-ea"/>
                  <a:sym typeface="+mn-lt"/>
                </a:endParaRPr>
              </a:p>
            </p:txBody>
          </p:sp>
          <p:sp>
            <p:nvSpPr>
              <p:cNvPr id="7" name="任意多边形: 形状 6">
                <a:extLst>
                  <a:ext uri="{FF2B5EF4-FFF2-40B4-BE49-F238E27FC236}">
                    <a16:creationId xmlns:a16="http://schemas.microsoft.com/office/drawing/2014/main" id="{B3F16C6C-9075-4CB0-A471-CFB51324DBF7}"/>
                  </a:ext>
                </a:extLst>
              </p:cNvPr>
              <p:cNvSpPr/>
              <p:nvPr/>
            </p:nvSpPr>
            <p:spPr>
              <a:xfrm>
                <a:off x="1442" y="4314642"/>
                <a:ext cx="844578" cy="1776827"/>
              </a:xfrm>
              <a:custGeom>
                <a:avLst/>
                <a:gdLst>
                  <a:gd name="connsiteX0" fmla="*/ 0 w 104775"/>
                  <a:gd name="connsiteY0" fmla="*/ 0 h 254794"/>
                  <a:gd name="connsiteX1" fmla="*/ 104775 w 104775"/>
                  <a:gd name="connsiteY1" fmla="*/ 54769 h 254794"/>
                  <a:gd name="connsiteX2" fmla="*/ 0 w 104775"/>
                  <a:gd name="connsiteY2" fmla="*/ 254794 h 254794"/>
                  <a:gd name="connsiteX3" fmla="*/ 0 w 104775"/>
                  <a:gd name="connsiteY3" fmla="*/ 0 h 254794"/>
                  <a:gd name="connsiteX0" fmla="*/ 0 w 76990"/>
                  <a:gd name="connsiteY0" fmla="*/ 0 h 254794"/>
                  <a:gd name="connsiteX1" fmla="*/ 76990 w 76990"/>
                  <a:gd name="connsiteY1" fmla="*/ 35647 h 254794"/>
                  <a:gd name="connsiteX2" fmla="*/ 0 w 76990"/>
                  <a:gd name="connsiteY2" fmla="*/ 254794 h 254794"/>
                  <a:gd name="connsiteX3" fmla="*/ 0 w 76990"/>
                  <a:gd name="connsiteY3" fmla="*/ 0 h 254794"/>
                  <a:gd name="connsiteX0" fmla="*/ 0 w 76990"/>
                  <a:gd name="connsiteY0" fmla="*/ 0 h 254794"/>
                  <a:gd name="connsiteX1" fmla="*/ 76990 w 76990"/>
                  <a:gd name="connsiteY1" fmla="*/ 35647 h 254794"/>
                  <a:gd name="connsiteX2" fmla="*/ 0 w 76990"/>
                  <a:gd name="connsiteY2" fmla="*/ 254794 h 254794"/>
                  <a:gd name="connsiteX3" fmla="*/ 0 w 76990"/>
                  <a:gd name="connsiteY3" fmla="*/ 0 h 2547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6990" h="254794">
                    <a:moveTo>
                      <a:pt x="0" y="0"/>
                    </a:moveTo>
                    <a:lnTo>
                      <a:pt x="76990" y="35647"/>
                    </a:lnTo>
                    <a:lnTo>
                      <a:pt x="0" y="25479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8601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Microsoft YaHei"/>
                  <a:cs typeface="+mn-ea"/>
                  <a:sym typeface="+mn-lt"/>
                </a:endParaRPr>
              </a:p>
            </p:txBody>
          </p:sp>
        </p:grpSp>
      </p:grpSp>
      <p:sp>
        <p:nvSpPr>
          <p:cNvPr id="8" name="文本框 7">
            <a:extLst>
              <a:ext uri="{FF2B5EF4-FFF2-40B4-BE49-F238E27FC236}">
                <a16:creationId xmlns:a16="http://schemas.microsoft.com/office/drawing/2014/main" id="{D8837886-A372-4F1B-90EF-D4EA40C0B17E}"/>
              </a:ext>
            </a:extLst>
          </p:cNvPr>
          <p:cNvSpPr txBox="1"/>
          <p:nvPr/>
        </p:nvSpPr>
        <p:spPr>
          <a:xfrm>
            <a:off x="1364450" y="821272"/>
            <a:ext cx="3612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prstClr val="white"/>
                </a:solidFill>
                <a:latin typeface="Arial"/>
                <a:ea typeface="Microsoft YaHei"/>
                <a:cs typeface="+mn-ea"/>
                <a:sym typeface="+mn-lt"/>
              </a:rPr>
              <a:t>姓名</a:t>
            </a:r>
          </a:p>
        </p:txBody>
      </p:sp>
      <p:sp>
        <p:nvSpPr>
          <p:cNvPr id="9" name="标题 3">
            <a:extLst>
              <a:ext uri="{FF2B5EF4-FFF2-40B4-BE49-F238E27FC236}">
                <a16:creationId xmlns:a16="http://schemas.microsoft.com/office/drawing/2014/main" id="{43663C20-3FA0-44D6-8FE3-274156F38D0D}"/>
              </a:ext>
            </a:extLst>
          </p:cNvPr>
          <p:cNvSpPr txBox="1">
            <a:spLocks/>
          </p:cNvSpPr>
          <p:nvPr/>
        </p:nvSpPr>
        <p:spPr>
          <a:xfrm>
            <a:off x="7925193" y="1438249"/>
            <a:ext cx="3512457" cy="7263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800" b="1" kern="1200" spc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 altLang="en-US" sz="36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单个人物介绍页</a:t>
            </a:r>
          </a:p>
        </p:txBody>
      </p:sp>
      <p:sp>
        <p:nvSpPr>
          <p:cNvPr id="10" name="内容占位符 4">
            <a:extLst>
              <a:ext uri="{FF2B5EF4-FFF2-40B4-BE49-F238E27FC236}">
                <a16:creationId xmlns:a16="http://schemas.microsoft.com/office/drawing/2014/main" id="{9F8D0193-7354-4A2D-AFEB-F5BE6E27AB2C}"/>
              </a:ext>
            </a:extLst>
          </p:cNvPr>
          <p:cNvSpPr txBox="1">
            <a:spLocks/>
          </p:cNvSpPr>
          <p:nvPr/>
        </p:nvSpPr>
        <p:spPr>
          <a:xfrm>
            <a:off x="6205901" y="2382695"/>
            <a:ext cx="5086713" cy="26955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851E4F">
                    <a:lumMod val="40000"/>
                    <a:lumOff val="60000"/>
                  </a:srgbClr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rPr>
              <a:t>请在此输入您所获得的奖项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srgbClr val="851E4F">
                  <a:lumMod val="40000"/>
                  <a:lumOff val="60000"/>
                </a:srgbClr>
              </a:solidFill>
              <a:effectLst/>
              <a:uLnTx/>
              <a:uFillTx/>
              <a:latin typeface="Arial"/>
              <a:ea typeface="Microsoft YaHei"/>
              <a:cs typeface="+mn-ea"/>
              <a:sym typeface="+mn-lt"/>
            </a:endParaRPr>
          </a:p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851E4F">
                    <a:lumMod val="40000"/>
                    <a:lumOff val="60000"/>
                  </a:srgbClr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rPr>
              <a:t>请在此输入您所获得的奖项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srgbClr val="851E4F">
                  <a:lumMod val="40000"/>
                  <a:lumOff val="60000"/>
                </a:srgbClr>
              </a:solidFill>
              <a:effectLst/>
              <a:uLnTx/>
              <a:uFillTx/>
              <a:latin typeface="Arial"/>
              <a:ea typeface="Microsoft YaHei"/>
              <a:cs typeface="+mn-ea"/>
              <a:sym typeface="+mn-lt"/>
            </a:endParaRPr>
          </a:p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851E4F">
                    <a:lumMod val="40000"/>
                    <a:lumOff val="60000"/>
                  </a:srgbClr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rPr>
              <a:t>请在此输入您所获得的奖项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srgbClr val="851E4F">
                  <a:lumMod val="40000"/>
                  <a:lumOff val="60000"/>
                </a:srgbClr>
              </a:solidFill>
              <a:effectLst/>
              <a:uLnTx/>
              <a:uFillTx/>
              <a:latin typeface="Arial"/>
              <a:ea typeface="Microsoft YaHei"/>
              <a:cs typeface="+mn-ea"/>
              <a:sym typeface="+mn-lt"/>
            </a:endParaRPr>
          </a:p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851E4F">
                    <a:lumMod val="40000"/>
                    <a:lumOff val="60000"/>
                  </a:srgbClr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rPr>
              <a:t>请在此输入您所获得的奖项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srgbClr val="851E4F">
                  <a:lumMod val="40000"/>
                  <a:lumOff val="60000"/>
                </a:srgbClr>
              </a:solidFill>
              <a:effectLst/>
              <a:uLnTx/>
              <a:uFillTx/>
              <a:latin typeface="Arial"/>
              <a:ea typeface="Microsoft YaHei"/>
              <a:cs typeface="+mn-ea"/>
              <a:sym typeface="+mn-lt"/>
            </a:endParaRPr>
          </a:p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851E4F">
                    <a:lumMod val="40000"/>
                    <a:lumOff val="60000"/>
                  </a:srgbClr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rPr>
              <a:t>请在此输入您所获得的奖项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srgbClr val="851E4F">
                  <a:lumMod val="40000"/>
                  <a:lumOff val="60000"/>
                </a:srgbClr>
              </a:solidFill>
              <a:effectLst/>
              <a:uLnTx/>
              <a:uFillTx/>
              <a:latin typeface="Arial"/>
              <a:ea typeface="Microsoft YaHei"/>
              <a:cs typeface="+mn-ea"/>
              <a:sym typeface="+mn-lt"/>
            </a:endParaRPr>
          </a:p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851E4F">
                    <a:lumMod val="40000"/>
                    <a:lumOff val="60000"/>
                  </a:srgbClr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rPr>
              <a:t>请在此输入您所获得的奖项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srgbClr val="851E4F">
                  <a:lumMod val="40000"/>
                  <a:lumOff val="60000"/>
                </a:srgbClr>
              </a:solidFill>
              <a:effectLst/>
              <a:uLnTx/>
              <a:uFillTx/>
              <a:latin typeface="Arial"/>
              <a:ea typeface="Microsoft YaHei"/>
              <a:cs typeface="+mn-ea"/>
              <a:sym typeface="+mn-lt"/>
            </a:endParaRPr>
          </a:p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srgbClr val="851E4F">
                  <a:lumMod val="40000"/>
                  <a:lumOff val="60000"/>
                </a:srgbClr>
              </a:solidFill>
              <a:effectLst/>
              <a:uLnTx/>
              <a:uFillTx/>
              <a:latin typeface="Arial"/>
              <a:ea typeface="Microsoft YaHei"/>
              <a:cs typeface="+mn-ea"/>
              <a:sym typeface="+mn-lt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56220C99-F055-4E62-AB6D-4014B683F7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8746" y="587722"/>
            <a:ext cx="4057254" cy="5536460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836BB68B-3726-4441-8C41-710284CFD66E}"/>
              </a:ext>
            </a:extLst>
          </p:cNvPr>
          <p:cNvSpPr txBox="1"/>
          <p:nvPr/>
        </p:nvSpPr>
        <p:spPr>
          <a:xfrm>
            <a:off x="4943814" y="6370685"/>
            <a:ext cx="23234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spc="600" dirty="0">
                <a:solidFill>
                  <a:schemeClr val="bg1"/>
                </a:solidFill>
                <a:latin typeface="方正小标宋简体" panose="03000509000000000000" pitchFamily="65" charset="-122"/>
                <a:ea typeface="方正小标宋简体" panose="03000509000000000000" pitchFamily="65" charset="-122"/>
                <a:cs typeface="+mn-ea"/>
                <a:sym typeface="+mn-lt"/>
              </a:rPr>
              <a:t>厚德健行</a:t>
            </a:r>
          </a:p>
        </p:txBody>
      </p:sp>
    </p:spTree>
    <p:extLst>
      <p:ext uri="{BB962C8B-B14F-4D97-AF65-F5344CB8AC3E}">
        <p14:creationId xmlns:p14="http://schemas.microsoft.com/office/powerpoint/2010/main" val="4118793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>
            <a:extLst>
              <a:ext uri="{FF2B5EF4-FFF2-40B4-BE49-F238E27FC236}">
                <a16:creationId xmlns:a16="http://schemas.microsoft.com/office/drawing/2014/main" id="{50137309-3C4D-4054-8131-E9ED8C524C27}"/>
              </a:ext>
            </a:extLst>
          </p:cNvPr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9257" y="760959"/>
            <a:ext cx="5358730" cy="5358730"/>
          </a:xfrm>
          <a:prstGeom prst="rect">
            <a:avLst/>
          </a:prstGeom>
        </p:spPr>
      </p:pic>
      <p:sp>
        <p:nvSpPr>
          <p:cNvPr id="22" name="矩形 21">
            <a:extLst>
              <a:ext uri="{FF2B5EF4-FFF2-40B4-BE49-F238E27FC236}">
                <a16:creationId xmlns:a16="http://schemas.microsoft.com/office/drawing/2014/main" id="{D786E8D6-B2B7-4F57-8E97-8193220B31A6}"/>
              </a:ext>
            </a:extLst>
          </p:cNvPr>
          <p:cNvSpPr/>
          <p:nvPr/>
        </p:nvSpPr>
        <p:spPr>
          <a:xfrm>
            <a:off x="0" y="0"/>
            <a:ext cx="12189089" cy="669123"/>
          </a:xfrm>
          <a:prstGeom prst="rect">
            <a:avLst/>
          </a:prstGeom>
          <a:gradFill flip="none" rotWithShape="1">
            <a:gsLst>
              <a:gs pos="0">
                <a:srgbClr val="9C2B61">
                  <a:shade val="30000"/>
                  <a:satMod val="115000"/>
                </a:srgbClr>
              </a:gs>
              <a:gs pos="50000">
                <a:srgbClr val="9C2B61">
                  <a:shade val="67500"/>
                  <a:satMod val="115000"/>
                </a:srgbClr>
              </a:gs>
              <a:gs pos="100000">
                <a:srgbClr val="9C2B61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标题 1">
            <a:extLst>
              <a:ext uri="{FF2B5EF4-FFF2-40B4-BE49-F238E27FC236}">
                <a16:creationId xmlns:a16="http://schemas.microsoft.com/office/drawing/2014/main" id="{AA2710CE-BA4A-425F-8C6B-A9DE973FC028}"/>
              </a:ext>
            </a:extLst>
          </p:cNvPr>
          <p:cNvSpPr txBox="1">
            <a:spLocks/>
          </p:cNvSpPr>
          <p:nvPr/>
        </p:nvSpPr>
        <p:spPr>
          <a:xfrm>
            <a:off x="825500" y="113734"/>
            <a:ext cx="2823039" cy="51018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800" b="1" kern="1200" spc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项目简介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C8095B40-E8A4-4500-9421-885BAF1A2659}"/>
              </a:ext>
            </a:extLst>
          </p:cNvPr>
          <p:cNvSpPr/>
          <p:nvPr/>
        </p:nvSpPr>
        <p:spPr>
          <a:xfrm>
            <a:off x="4201887" y="1391035"/>
            <a:ext cx="2160814" cy="388793"/>
          </a:xfrm>
          <a:prstGeom prst="rect">
            <a:avLst/>
          </a:prstGeom>
          <a:solidFill>
            <a:srgbClr val="851E4F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rPr>
              <a:t>请在此添加标题</a:t>
            </a:r>
          </a:p>
        </p:txBody>
      </p:sp>
      <p:sp>
        <p:nvSpPr>
          <p:cNvPr id="14" name="文本占位符 4">
            <a:extLst>
              <a:ext uri="{FF2B5EF4-FFF2-40B4-BE49-F238E27FC236}">
                <a16:creationId xmlns:a16="http://schemas.microsoft.com/office/drawing/2014/main" id="{716DB17C-D358-41F5-B399-DD665D63DE71}"/>
              </a:ext>
            </a:extLst>
          </p:cNvPr>
          <p:cNvSpPr txBox="1">
            <a:spLocks/>
          </p:cNvSpPr>
          <p:nvPr/>
        </p:nvSpPr>
        <p:spPr>
          <a:xfrm>
            <a:off x="4143830" y="1973581"/>
            <a:ext cx="7212428" cy="14697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600" dirty="0">
                <a:solidFill>
                  <a:prstClr val="black"/>
                </a:solidFill>
                <a:latin typeface="Arial"/>
                <a:ea typeface="Microsoft YaHei"/>
                <a:cs typeface="+mn-ea"/>
                <a:sym typeface="+mn-lt"/>
              </a:rPr>
              <a:t>学校坚持立德树人根本任务，以拔尖创新人才为引领、高级应用型人才为主体、复合型人才为特色，大力培养德智体美劳全面发展，富有家国情怀、国际视野、创新精神和实践能力的行业精英和领军人才。</a:t>
            </a:r>
          </a:p>
        </p:txBody>
      </p:sp>
      <p:sp>
        <p:nvSpPr>
          <p:cNvPr id="15" name="文本占位符 2">
            <a:extLst>
              <a:ext uri="{FF2B5EF4-FFF2-40B4-BE49-F238E27FC236}">
                <a16:creationId xmlns:a16="http://schemas.microsoft.com/office/drawing/2014/main" id="{C8E1399F-7740-477D-BB7E-7AA8B20C88E5}"/>
              </a:ext>
            </a:extLst>
          </p:cNvPr>
          <p:cNvSpPr txBox="1">
            <a:spLocks/>
          </p:cNvSpPr>
          <p:nvPr/>
        </p:nvSpPr>
        <p:spPr>
          <a:xfrm>
            <a:off x="1002890" y="4481128"/>
            <a:ext cx="7272296" cy="188565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None/>
            </a:pPr>
            <a:r>
              <a:rPr lang="zh-CN" altLang="en-US" sz="1600" dirty="0">
                <a:solidFill>
                  <a:prstClr val="black"/>
                </a:solidFill>
                <a:latin typeface="Arial"/>
                <a:ea typeface="Microsoft YaHei"/>
                <a:cs typeface="+mn-ea"/>
                <a:sym typeface="+mn-lt"/>
              </a:rPr>
              <a:t>学校坚持立德树人根本任务，以拔尖创新人才为引领、高级应用型人才为主体、复合型人才为特色，大力培养德智体美劳全面发展，富有家国情怀、国际视野、创新精神和实践能力的行业精英和领军人才。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7CE6FD5C-9C84-4E4A-9D24-E2C0092D490B}"/>
              </a:ext>
            </a:extLst>
          </p:cNvPr>
          <p:cNvSpPr/>
          <p:nvPr/>
        </p:nvSpPr>
        <p:spPr>
          <a:xfrm>
            <a:off x="4143830" y="1391035"/>
            <a:ext cx="2160814" cy="388793"/>
          </a:xfrm>
          <a:prstGeom prst="rect">
            <a:avLst/>
          </a:prstGeom>
          <a:solidFill>
            <a:srgbClr val="851E4F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rPr>
              <a:t>请在此添加标题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1258D709-862F-40F0-932D-3F36CE362885}"/>
              </a:ext>
            </a:extLst>
          </p:cNvPr>
          <p:cNvSpPr/>
          <p:nvPr/>
        </p:nvSpPr>
        <p:spPr>
          <a:xfrm>
            <a:off x="6038850" y="3962399"/>
            <a:ext cx="2160814" cy="388793"/>
          </a:xfrm>
          <a:prstGeom prst="rect">
            <a:avLst/>
          </a:prstGeom>
          <a:solidFill>
            <a:srgbClr val="851E4F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rPr>
              <a:t>请在此添加标题</a:t>
            </a: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3A36EF6C-FF29-49DC-B591-60EDB40E93F7}"/>
              </a:ext>
            </a:extLst>
          </p:cNvPr>
          <p:cNvGrpSpPr/>
          <p:nvPr/>
        </p:nvGrpSpPr>
        <p:grpSpPr>
          <a:xfrm>
            <a:off x="0" y="1"/>
            <a:ext cx="825500" cy="669122"/>
            <a:chOff x="-5558" y="-574"/>
            <a:chExt cx="900907" cy="743329"/>
          </a:xfrm>
        </p:grpSpPr>
        <p:sp>
          <p:nvSpPr>
            <p:cNvPr id="19" name="任意多边形: 形状 18">
              <a:extLst>
                <a:ext uri="{FF2B5EF4-FFF2-40B4-BE49-F238E27FC236}">
                  <a16:creationId xmlns:a16="http://schemas.microsoft.com/office/drawing/2014/main" id="{C1C9078D-2319-48DF-B776-9037561F9D75}"/>
                </a:ext>
              </a:extLst>
            </p:cNvPr>
            <p:cNvSpPr/>
            <p:nvPr/>
          </p:nvSpPr>
          <p:spPr>
            <a:xfrm>
              <a:off x="-5558" y="-574"/>
              <a:ext cx="282577" cy="453761"/>
            </a:xfrm>
            <a:custGeom>
              <a:avLst/>
              <a:gdLst>
                <a:gd name="connsiteX0" fmla="*/ 0 w 228600"/>
                <a:gd name="connsiteY0" fmla="*/ 0 h 365125"/>
                <a:gd name="connsiteX1" fmla="*/ 0 w 228600"/>
                <a:gd name="connsiteY1" fmla="*/ 346075 h 365125"/>
                <a:gd name="connsiteX2" fmla="*/ 44450 w 228600"/>
                <a:gd name="connsiteY2" fmla="*/ 365125 h 365125"/>
                <a:gd name="connsiteX3" fmla="*/ 228600 w 228600"/>
                <a:gd name="connsiteY3" fmla="*/ 3175 h 365125"/>
                <a:gd name="connsiteX4" fmla="*/ 0 w 228600"/>
                <a:gd name="connsiteY4" fmla="*/ 0 h 365125"/>
                <a:gd name="connsiteX0" fmla="*/ 0 w 212358"/>
                <a:gd name="connsiteY0" fmla="*/ 0 h 365125"/>
                <a:gd name="connsiteX1" fmla="*/ 0 w 212358"/>
                <a:gd name="connsiteY1" fmla="*/ 346075 h 365125"/>
                <a:gd name="connsiteX2" fmla="*/ 44450 w 212358"/>
                <a:gd name="connsiteY2" fmla="*/ 365125 h 365125"/>
                <a:gd name="connsiteX3" fmla="*/ 212358 w 212358"/>
                <a:gd name="connsiteY3" fmla="*/ 21222 h 365125"/>
                <a:gd name="connsiteX4" fmla="*/ 0 w 212358"/>
                <a:gd name="connsiteY4" fmla="*/ 0 h 365125"/>
                <a:gd name="connsiteX0" fmla="*/ 0 w 214163"/>
                <a:gd name="connsiteY0" fmla="*/ 435 h 343903"/>
                <a:gd name="connsiteX1" fmla="*/ 1805 w 214163"/>
                <a:gd name="connsiteY1" fmla="*/ 324853 h 343903"/>
                <a:gd name="connsiteX2" fmla="*/ 46255 w 214163"/>
                <a:gd name="connsiteY2" fmla="*/ 343903 h 343903"/>
                <a:gd name="connsiteX3" fmla="*/ 214163 w 214163"/>
                <a:gd name="connsiteY3" fmla="*/ 0 h 343903"/>
                <a:gd name="connsiteX4" fmla="*/ 0 w 214163"/>
                <a:gd name="connsiteY4" fmla="*/ 435 h 343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4163" h="343903">
                  <a:moveTo>
                    <a:pt x="0" y="435"/>
                  </a:moveTo>
                  <a:cubicBezTo>
                    <a:pt x="602" y="108574"/>
                    <a:pt x="1203" y="216714"/>
                    <a:pt x="1805" y="324853"/>
                  </a:cubicBezTo>
                  <a:lnTo>
                    <a:pt x="46255" y="343903"/>
                  </a:lnTo>
                  <a:lnTo>
                    <a:pt x="214163" y="0"/>
                  </a:lnTo>
                  <a:lnTo>
                    <a:pt x="0" y="435"/>
                  </a:lnTo>
                  <a:close/>
                </a:path>
              </a:pathLst>
            </a:custGeom>
            <a:solidFill>
              <a:srgbClr val="B5452D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endParaRPr>
            </a:p>
          </p:txBody>
        </p:sp>
        <p:sp>
          <p:nvSpPr>
            <p:cNvPr id="20" name="任意多边形: 形状 19">
              <a:extLst>
                <a:ext uri="{FF2B5EF4-FFF2-40B4-BE49-F238E27FC236}">
                  <a16:creationId xmlns:a16="http://schemas.microsoft.com/office/drawing/2014/main" id="{F12252A3-4E95-49E4-B1E8-496260D67C2E}"/>
                </a:ext>
              </a:extLst>
            </p:cNvPr>
            <p:cNvSpPr/>
            <p:nvPr/>
          </p:nvSpPr>
          <p:spPr>
            <a:xfrm>
              <a:off x="-3176" y="307780"/>
              <a:ext cx="898525" cy="434975"/>
            </a:xfrm>
            <a:custGeom>
              <a:avLst/>
              <a:gdLst>
                <a:gd name="connsiteX0" fmla="*/ 0 w 898525"/>
                <a:gd name="connsiteY0" fmla="*/ 434975 h 434975"/>
                <a:gd name="connsiteX1" fmla="*/ 898525 w 898525"/>
                <a:gd name="connsiteY1" fmla="*/ 434975 h 434975"/>
                <a:gd name="connsiteX2" fmla="*/ 0 w 898525"/>
                <a:gd name="connsiteY2" fmla="*/ 0 h 434975"/>
                <a:gd name="connsiteX3" fmla="*/ 0 w 898525"/>
                <a:gd name="connsiteY3" fmla="*/ 434975 h 434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8525" h="434975">
                  <a:moveTo>
                    <a:pt x="0" y="434975"/>
                  </a:moveTo>
                  <a:lnTo>
                    <a:pt x="898525" y="434975"/>
                  </a:lnTo>
                  <a:lnTo>
                    <a:pt x="0" y="0"/>
                  </a:lnTo>
                  <a:lnTo>
                    <a:pt x="0" y="434975"/>
                  </a:lnTo>
                  <a:close/>
                </a:path>
              </a:pathLst>
            </a:custGeom>
            <a:solidFill>
              <a:srgbClr val="9C2B6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endParaRPr>
            </a:p>
          </p:txBody>
        </p:sp>
        <p:sp>
          <p:nvSpPr>
            <p:cNvPr id="21" name="任意多边形: 形状 20">
              <a:extLst>
                <a:ext uri="{FF2B5EF4-FFF2-40B4-BE49-F238E27FC236}">
                  <a16:creationId xmlns:a16="http://schemas.microsoft.com/office/drawing/2014/main" id="{584C55D5-5E2F-4844-9C76-F3D3CC8153AB}"/>
                </a:ext>
              </a:extLst>
            </p:cNvPr>
            <p:cNvSpPr/>
            <p:nvPr/>
          </p:nvSpPr>
          <p:spPr>
            <a:xfrm>
              <a:off x="-2381" y="304800"/>
              <a:ext cx="104775" cy="254794"/>
            </a:xfrm>
            <a:custGeom>
              <a:avLst/>
              <a:gdLst>
                <a:gd name="connsiteX0" fmla="*/ 0 w 104775"/>
                <a:gd name="connsiteY0" fmla="*/ 0 h 254794"/>
                <a:gd name="connsiteX1" fmla="*/ 104775 w 104775"/>
                <a:gd name="connsiteY1" fmla="*/ 54769 h 254794"/>
                <a:gd name="connsiteX2" fmla="*/ 0 w 104775"/>
                <a:gd name="connsiteY2" fmla="*/ 254794 h 254794"/>
                <a:gd name="connsiteX3" fmla="*/ 0 w 104775"/>
                <a:gd name="connsiteY3" fmla="*/ 0 h 254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775" h="254794">
                  <a:moveTo>
                    <a:pt x="0" y="0"/>
                  </a:moveTo>
                  <a:lnTo>
                    <a:pt x="104775" y="54769"/>
                  </a:lnTo>
                  <a:lnTo>
                    <a:pt x="0" y="2547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8601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endParaRPr>
            </a:p>
          </p:txBody>
        </p:sp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BB03A7C6-E7C0-46AA-AAF1-A559C0F2E2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763" y="1391035"/>
            <a:ext cx="3431877" cy="2380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E6281915-1065-44CB-B822-FDB3B273BD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4082" y="3952347"/>
            <a:ext cx="3515793" cy="2156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8D2E3A1E-BBC3-45C3-9344-ACB4EA3CAC7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6600" y="175891"/>
            <a:ext cx="1493275" cy="328356"/>
          </a:xfrm>
          <a:prstGeom prst="rect">
            <a:avLst/>
          </a:prstGeom>
        </p:spPr>
      </p:pic>
      <p:sp>
        <p:nvSpPr>
          <p:cNvPr id="23" name="文本框 22">
            <a:extLst>
              <a:ext uri="{FF2B5EF4-FFF2-40B4-BE49-F238E27FC236}">
                <a16:creationId xmlns:a16="http://schemas.microsoft.com/office/drawing/2014/main" id="{02EB7CAD-2379-46F8-B63A-274959C973E3}"/>
              </a:ext>
            </a:extLst>
          </p:cNvPr>
          <p:cNvSpPr txBox="1"/>
          <p:nvPr/>
        </p:nvSpPr>
        <p:spPr>
          <a:xfrm>
            <a:off x="4943814" y="6370685"/>
            <a:ext cx="23234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spc="600" dirty="0">
                <a:solidFill>
                  <a:srgbClr val="9C2B61"/>
                </a:solidFill>
                <a:latin typeface="方正小标宋简体" panose="03000509000000000000" pitchFamily="65" charset="-122"/>
                <a:ea typeface="方正小标宋简体" panose="03000509000000000000" pitchFamily="65" charset="-122"/>
                <a:cs typeface="+mn-ea"/>
                <a:sym typeface="+mn-lt"/>
              </a:rPr>
              <a:t>厚德健行</a:t>
            </a:r>
          </a:p>
        </p:txBody>
      </p:sp>
    </p:spTree>
    <p:extLst>
      <p:ext uri="{BB962C8B-B14F-4D97-AF65-F5344CB8AC3E}">
        <p14:creationId xmlns:p14="http://schemas.microsoft.com/office/powerpoint/2010/main" val="3798766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图片 54">
            <a:extLst>
              <a:ext uri="{FF2B5EF4-FFF2-40B4-BE49-F238E27FC236}">
                <a16:creationId xmlns:a16="http://schemas.microsoft.com/office/drawing/2014/main" id="{F06E870A-173B-438B-B35D-EE484E819736}"/>
              </a:ext>
            </a:extLst>
          </p:cNvPr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3479" y="572301"/>
            <a:ext cx="5358730" cy="5358730"/>
          </a:xfrm>
          <a:prstGeom prst="rect">
            <a:avLst/>
          </a:prstGeom>
        </p:spPr>
      </p:pic>
      <p:sp>
        <p:nvSpPr>
          <p:cNvPr id="22" name="矩形 21">
            <a:extLst>
              <a:ext uri="{FF2B5EF4-FFF2-40B4-BE49-F238E27FC236}">
                <a16:creationId xmlns:a16="http://schemas.microsoft.com/office/drawing/2014/main" id="{D786E8D6-B2B7-4F57-8E97-8193220B31A6}"/>
              </a:ext>
            </a:extLst>
          </p:cNvPr>
          <p:cNvSpPr/>
          <p:nvPr/>
        </p:nvSpPr>
        <p:spPr>
          <a:xfrm>
            <a:off x="0" y="0"/>
            <a:ext cx="12189089" cy="669123"/>
          </a:xfrm>
          <a:prstGeom prst="rect">
            <a:avLst/>
          </a:prstGeom>
          <a:gradFill flip="none" rotWithShape="1">
            <a:gsLst>
              <a:gs pos="0">
                <a:srgbClr val="9C2B61">
                  <a:shade val="30000"/>
                  <a:satMod val="115000"/>
                </a:srgbClr>
              </a:gs>
              <a:gs pos="50000">
                <a:srgbClr val="9C2B61">
                  <a:shade val="67500"/>
                  <a:satMod val="115000"/>
                </a:srgbClr>
              </a:gs>
              <a:gs pos="100000">
                <a:srgbClr val="9C2B61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标题 1">
            <a:extLst>
              <a:ext uri="{FF2B5EF4-FFF2-40B4-BE49-F238E27FC236}">
                <a16:creationId xmlns:a16="http://schemas.microsoft.com/office/drawing/2014/main" id="{AA2710CE-BA4A-425F-8C6B-A9DE973FC028}"/>
              </a:ext>
            </a:extLst>
          </p:cNvPr>
          <p:cNvSpPr txBox="1">
            <a:spLocks/>
          </p:cNvSpPr>
          <p:nvPr/>
        </p:nvSpPr>
        <p:spPr>
          <a:xfrm>
            <a:off x="825500" y="113734"/>
            <a:ext cx="2823039" cy="51018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800" b="1" kern="1200" spc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项目简介</a:t>
            </a: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3A36EF6C-FF29-49DC-B591-60EDB40E93F7}"/>
              </a:ext>
            </a:extLst>
          </p:cNvPr>
          <p:cNvGrpSpPr/>
          <p:nvPr/>
        </p:nvGrpSpPr>
        <p:grpSpPr>
          <a:xfrm>
            <a:off x="0" y="1"/>
            <a:ext cx="825500" cy="669122"/>
            <a:chOff x="-5558" y="-574"/>
            <a:chExt cx="900907" cy="743329"/>
          </a:xfrm>
        </p:grpSpPr>
        <p:sp>
          <p:nvSpPr>
            <p:cNvPr id="19" name="任意多边形: 形状 18">
              <a:extLst>
                <a:ext uri="{FF2B5EF4-FFF2-40B4-BE49-F238E27FC236}">
                  <a16:creationId xmlns:a16="http://schemas.microsoft.com/office/drawing/2014/main" id="{C1C9078D-2319-48DF-B776-9037561F9D75}"/>
                </a:ext>
              </a:extLst>
            </p:cNvPr>
            <p:cNvSpPr/>
            <p:nvPr/>
          </p:nvSpPr>
          <p:spPr>
            <a:xfrm>
              <a:off x="-5558" y="-574"/>
              <a:ext cx="282577" cy="453761"/>
            </a:xfrm>
            <a:custGeom>
              <a:avLst/>
              <a:gdLst>
                <a:gd name="connsiteX0" fmla="*/ 0 w 228600"/>
                <a:gd name="connsiteY0" fmla="*/ 0 h 365125"/>
                <a:gd name="connsiteX1" fmla="*/ 0 w 228600"/>
                <a:gd name="connsiteY1" fmla="*/ 346075 h 365125"/>
                <a:gd name="connsiteX2" fmla="*/ 44450 w 228600"/>
                <a:gd name="connsiteY2" fmla="*/ 365125 h 365125"/>
                <a:gd name="connsiteX3" fmla="*/ 228600 w 228600"/>
                <a:gd name="connsiteY3" fmla="*/ 3175 h 365125"/>
                <a:gd name="connsiteX4" fmla="*/ 0 w 228600"/>
                <a:gd name="connsiteY4" fmla="*/ 0 h 365125"/>
                <a:gd name="connsiteX0" fmla="*/ 0 w 212358"/>
                <a:gd name="connsiteY0" fmla="*/ 0 h 365125"/>
                <a:gd name="connsiteX1" fmla="*/ 0 w 212358"/>
                <a:gd name="connsiteY1" fmla="*/ 346075 h 365125"/>
                <a:gd name="connsiteX2" fmla="*/ 44450 w 212358"/>
                <a:gd name="connsiteY2" fmla="*/ 365125 h 365125"/>
                <a:gd name="connsiteX3" fmla="*/ 212358 w 212358"/>
                <a:gd name="connsiteY3" fmla="*/ 21222 h 365125"/>
                <a:gd name="connsiteX4" fmla="*/ 0 w 212358"/>
                <a:gd name="connsiteY4" fmla="*/ 0 h 365125"/>
                <a:gd name="connsiteX0" fmla="*/ 0 w 214163"/>
                <a:gd name="connsiteY0" fmla="*/ 435 h 343903"/>
                <a:gd name="connsiteX1" fmla="*/ 1805 w 214163"/>
                <a:gd name="connsiteY1" fmla="*/ 324853 h 343903"/>
                <a:gd name="connsiteX2" fmla="*/ 46255 w 214163"/>
                <a:gd name="connsiteY2" fmla="*/ 343903 h 343903"/>
                <a:gd name="connsiteX3" fmla="*/ 214163 w 214163"/>
                <a:gd name="connsiteY3" fmla="*/ 0 h 343903"/>
                <a:gd name="connsiteX4" fmla="*/ 0 w 214163"/>
                <a:gd name="connsiteY4" fmla="*/ 435 h 343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4163" h="343903">
                  <a:moveTo>
                    <a:pt x="0" y="435"/>
                  </a:moveTo>
                  <a:cubicBezTo>
                    <a:pt x="602" y="108574"/>
                    <a:pt x="1203" y="216714"/>
                    <a:pt x="1805" y="324853"/>
                  </a:cubicBezTo>
                  <a:lnTo>
                    <a:pt x="46255" y="343903"/>
                  </a:lnTo>
                  <a:lnTo>
                    <a:pt x="214163" y="0"/>
                  </a:lnTo>
                  <a:lnTo>
                    <a:pt x="0" y="435"/>
                  </a:lnTo>
                  <a:close/>
                </a:path>
              </a:pathLst>
            </a:custGeom>
            <a:solidFill>
              <a:srgbClr val="B5452D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endParaRPr>
            </a:p>
          </p:txBody>
        </p:sp>
        <p:sp>
          <p:nvSpPr>
            <p:cNvPr id="20" name="任意多边形: 形状 19">
              <a:extLst>
                <a:ext uri="{FF2B5EF4-FFF2-40B4-BE49-F238E27FC236}">
                  <a16:creationId xmlns:a16="http://schemas.microsoft.com/office/drawing/2014/main" id="{F12252A3-4E95-49E4-B1E8-496260D67C2E}"/>
                </a:ext>
              </a:extLst>
            </p:cNvPr>
            <p:cNvSpPr/>
            <p:nvPr/>
          </p:nvSpPr>
          <p:spPr>
            <a:xfrm>
              <a:off x="-3176" y="307780"/>
              <a:ext cx="898525" cy="434975"/>
            </a:xfrm>
            <a:custGeom>
              <a:avLst/>
              <a:gdLst>
                <a:gd name="connsiteX0" fmla="*/ 0 w 898525"/>
                <a:gd name="connsiteY0" fmla="*/ 434975 h 434975"/>
                <a:gd name="connsiteX1" fmla="*/ 898525 w 898525"/>
                <a:gd name="connsiteY1" fmla="*/ 434975 h 434975"/>
                <a:gd name="connsiteX2" fmla="*/ 0 w 898525"/>
                <a:gd name="connsiteY2" fmla="*/ 0 h 434975"/>
                <a:gd name="connsiteX3" fmla="*/ 0 w 898525"/>
                <a:gd name="connsiteY3" fmla="*/ 434975 h 434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8525" h="434975">
                  <a:moveTo>
                    <a:pt x="0" y="434975"/>
                  </a:moveTo>
                  <a:lnTo>
                    <a:pt x="898525" y="434975"/>
                  </a:lnTo>
                  <a:lnTo>
                    <a:pt x="0" y="0"/>
                  </a:lnTo>
                  <a:lnTo>
                    <a:pt x="0" y="434975"/>
                  </a:lnTo>
                  <a:close/>
                </a:path>
              </a:pathLst>
            </a:custGeom>
            <a:solidFill>
              <a:srgbClr val="9C2B6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endParaRPr>
            </a:p>
          </p:txBody>
        </p:sp>
        <p:sp>
          <p:nvSpPr>
            <p:cNvPr id="21" name="任意多边形: 形状 20">
              <a:extLst>
                <a:ext uri="{FF2B5EF4-FFF2-40B4-BE49-F238E27FC236}">
                  <a16:creationId xmlns:a16="http://schemas.microsoft.com/office/drawing/2014/main" id="{584C55D5-5E2F-4844-9C76-F3D3CC8153AB}"/>
                </a:ext>
              </a:extLst>
            </p:cNvPr>
            <p:cNvSpPr/>
            <p:nvPr/>
          </p:nvSpPr>
          <p:spPr>
            <a:xfrm>
              <a:off x="-2381" y="304800"/>
              <a:ext cx="104775" cy="254794"/>
            </a:xfrm>
            <a:custGeom>
              <a:avLst/>
              <a:gdLst>
                <a:gd name="connsiteX0" fmla="*/ 0 w 104775"/>
                <a:gd name="connsiteY0" fmla="*/ 0 h 254794"/>
                <a:gd name="connsiteX1" fmla="*/ 104775 w 104775"/>
                <a:gd name="connsiteY1" fmla="*/ 54769 h 254794"/>
                <a:gd name="connsiteX2" fmla="*/ 0 w 104775"/>
                <a:gd name="connsiteY2" fmla="*/ 254794 h 254794"/>
                <a:gd name="connsiteX3" fmla="*/ 0 w 104775"/>
                <a:gd name="connsiteY3" fmla="*/ 0 h 254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775" h="254794">
                  <a:moveTo>
                    <a:pt x="0" y="0"/>
                  </a:moveTo>
                  <a:lnTo>
                    <a:pt x="104775" y="54769"/>
                  </a:lnTo>
                  <a:lnTo>
                    <a:pt x="0" y="2547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8601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endParaRPr>
            </a:p>
          </p:txBody>
        </p:sp>
      </p:grpSp>
      <p:pic>
        <p:nvPicPr>
          <p:cNvPr id="39" name="图片 38">
            <a:extLst>
              <a:ext uri="{FF2B5EF4-FFF2-40B4-BE49-F238E27FC236}">
                <a16:creationId xmlns:a16="http://schemas.microsoft.com/office/drawing/2014/main" id="{49F95265-C867-4213-A2F7-A5A096EC59E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748" t="3811" r="11809" b="1943"/>
          <a:stretch>
            <a:fillRect/>
          </a:stretch>
        </p:blipFill>
        <p:spPr>
          <a:xfrm>
            <a:off x="5434896" y="2912263"/>
            <a:ext cx="1447800" cy="1248103"/>
          </a:xfrm>
          <a:custGeom>
            <a:avLst/>
            <a:gdLst>
              <a:gd name="connsiteX0" fmla="*/ 312026 w 1447800"/>
              <a:gd name="connsiteY0" fmla="*/ 0 h 1248103"/>
              <a:gd name="connsiteX1" fmla="*/ 1135774 w 1447800"/>
              <a:gd name="connsiteY1" fmla="*/ 0 h 1248103"/>
              <a:gd name="connsiteX2" fmla="*/ 1447800 w 1447800"/>
              <a:gd name="connsiteY2" fmla="*/ 624052 h 1248103"/>
              <a:gd name="connsiteX3" fmla="*/ 1135774 w 1447800"/>
              <a:gd name="connsiteY3" fmla="*/ 1248103 h 1248103"/>
              <a:gd name="connsiteX4" fmla="*/ 312026 w 1447800"/>
              <a:gd name="connsiteY4" fmla="*/ 1248103 h 1248103"/>
              <a:gd name="connsiteX5" fmla="*/ 0 w 1447800"/>
              <a:gd name="connsiteY5" fmla="*/ 624052 h 1248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47800" h="1248103">
                <a:moveTo>
                  <a:pt x="312026" y="0"/>
                </a:moveTo>
                <a:lnTo>
                  <a:pt x="1135774" y="0"/>
                </a:lnTo>
                <a:lnTo>
                  <a:pt x="1447800" y="624052"/>
                </a:lnTo>
                <a:lnTo>
                  <a:pt x="1135774" y="1248103"/>
                </a:lnTo>
                <a:lnTo>
                  <a:pt x="312026" y="1248103"/>
                </a:lnTo>
                <a:lnTo>
                  <a:pt x="0" y="624052"/>
                </a:lnTo>
                <a:close/>
              </a:path>
            </a:pathLst>
          </a:custGeom>
        </p:spPr>
      </p:pic>
      <p:pic>
        <p:nvPicPr>
          <p:cNvPr id="40" name="图片 39">
            <a:extLst>
              <a:ext uri="{FF2B5EF4-FFF2-40B4-BE49-F238E27FC236}">
                <a16:creationId xmlns:a16="http://schemas.microsoft.com/office/drawing/2014/main" id="{27BD525C-9C88-4065-BAAE-97730B2E667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8827" t="14176" r="10615" b="11137"/>
          <a:stretch>
            <a:fillRect/>
          </a:stretch>
        </p:blipFill>
        <p:spPr>
          <a:xfrm>
            <a:off x="3072696" y="4211166"/>
            <a:ext cx="1447800" cy="1248103"/>
          </a:xfrm>
          <a:custGeom>
            <a:avLst/>
            <a:gdLst>
              <a:gd name="connsiteX0" fmla="*/ 312026 w 1447800"/>
              <a:gd name="connsiteY0" fmla="*/ 0 h 1248103"/>
              <a:gd name="connsiteX1" fmla="*/ 1135774 w 1447800"/>
              <a:gd name="connsiteY1" fmla="*/ 0 h 1248103"/>
              <a:gd name="connsiteX2" fmla="*/ 1447800 w 1447800"/>
              <a:gd name="connsiteY2" fmla="*/ 624052 h 1248103"/>
              <a:gd name="connsiteX3" fmla="*/ 1135774 w 1447800"/>
              <a:gd name="connsiteY3" fmla="*/ 1248103 h 1248103"/>
              <a:gd name="connsiteX4" fmla="*/ 312026 w 1447800"/>
              <a:gd name="connsiteY4" fmla="*/ 1248103 h 1248103"/>
              <a:gd name="connsiteX5" fmla="*/ 0 w 1447800"/>
              <a:gd name="connsiteY5" fmla="*/ 624052 h 1248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47800" h="1248103">
                <a:moveTo>
                  <a:pt x="312026" y="0"/>
                </a:moveTo>
                <a:lnTo>
                  <a:pt x="1135774" y="0"/>
                </a:lnTo>
                <a:lnTo>
                  <a:pt x="1447800" y="624052"/>
                </a:lnTo>
                <a:lnTo>
                  <a:pt x="1135774" y="1248103"/>
                </a:lnTo>
                <a:lnTo>
                  <a:pt x="312026" y="1248103"/>
                </a:lnTo>
                <a:lnTo>
                  <a:pt x="0" y="624052"/>
                </a:lnTo>
                <a:close/>
              </a:path>
            </a:pathLst>
          </a:custGeom>
        </p:spPr>
      </p:pic>
      <p:pic>
        <p:nvPicPr>
          <p:cNvPr id="41" name="图片 40">
            <a:extLst>
              <a:ext uri="{FF2B5EF4-FFF2-40B4-BE49-F238E27FC236}">
                <a16:creationId xmlns:a16="http://schemas.microsoft.com/office/drawing/2014/main" id="{384C82F7-5601-4325-A496-9D8F546EA82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7639" t="4296" r="29380" b="11629"/>
          <a:stretch>
            <a:fillRect/>
          </a:stretch>
        </p:blipFill>
        <p:spPr>
          <a:xfrm>
            <a:off x="3072696" y="2912263"/>
            <a:ext cx="1447800" cy="1248103"/>
          </a:xfrm>
          <a:custGeom>
            <a:avLst/>
            <a:gdLst>
              <a:gd name="connsiteX0" fmla="*/ 312026 w 1447800"/>
              <a:gd name="connsiteY0" fmla="*/ 0 h 1248103"/>
              <a:gd name="connsiteX1" fmla="*/ 1135774 w 1447800"/>
              <a:gd name="connsiteY1" fmla="*/ 0 h 1248103"/>
              <a:gd name="connsiteX2" fmla="*/ 1447800 w 1447800"/>
              <a:gd name="connsiteY2" fmla="*/ 624052 h 1248103"/>
              <a:gd name="connsiteX3" fmla="*/ 1135774 w 1447800"/>
              <a:gd name="connsiteY3" fmla="*/ 1248103 h 1248103"/>
              <a:gd name="connsiteX4" fmla="*/ 312026 w 1447800"/>
              <a:gd name="connsiteY4" fmla="*/ 1248103 h 1248103"/>
              <a:gd name="connsiteX5" fmla="*/ 0 w 1447800"/>
              <a:gd name="connsiteY5" fmla="*/ 624052 h 1248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47800" h="1248103">
                <a:moveTo>
                  <a:pt x="312026" y="0"/>
                </a:moveTo>
                <a:lnTo>
                  <a:pt x="1135774" y="0"/>
                </a:lnTo>
                <a:lnTo>
                  <a:pt x="1447800" y="624052"/>
                </a:lnTo>
                <a:lnTo>
                  <a:pt x="1135774" y="1248103"/>
                </a:lnTo>
                <a:lnTo>
                  <a:pt x="312026" y="1248103"/>
                </a:lnTo>
                <a:lnTo>
                  <a:pt x="0" y="624052"/>
                </a:lnTo>
                <a:close/>
              </a:path>
            </a:pathLst>
          </a:custGeom>
        </p:spPr>
      </p:pic>
      <p:pic>
        <p:nvPicPr>
          <p:cNvPr id="42" name="图片 41">
            <a:extLst>
              <a:ext uri="{FF2B5EF4-FFF2-40B4-BE49-F238E27FC236}">
                <a16:creationId xmlns:a16="http://schemas.microsoft.com/office/drawing/2014/main" id="{92A05A57-9CB4-44F2-B8D3-2BDEED8C370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4167" t="20046" r="43056" b="23474"/>
          <a:stretch>
            <a:fillRect/>
          </a:stretch>
        </p:blipFill>
        <p:spPr>
          <a:xfrm>
            <a:off x="1891596" y="2262813"/>
            <a:ext cx="1447800" cy="1248103"/>
          </a:xfrm>
          <a:custGeom>
            <a:avLst/>
            <a:gdLst>
              <a:gd name="connsiteX0" fmla="*/ 312026 w 1447800"/>
              <a:gd name="connsiteY0" fmla="*/ 0 h 1248103"/>
              <a:gd name="connsiteX1" fmla="*/ 1135774 w 1447800"/>
              <a:gd name="connsiteY1" fmla="*/ 0 h 1248103"/>
              <a:gd name="connsiteX2" fmla="*/ 1447800 w 1447800"/>
              <a:gd name="connsiteY2" fmla="*/ 624052 h 1248103"/>
              <a:gd name="connsiteX3" fmla="*/ 1135774 w 1447800"/>
              <a:gd name="connsiteY3" fmla="*/ 1248103 h 1248103"/>
              <a:gd name="connsiteX4" fmla="*/ 312026 w 1447800"/>
              <a:gd name="connsiteY4" fmla="*/ 1248103 h 1248103"/>
              <a:gd name="connsiteX5" fmla="*/ 0 w 1447800"/>
              <a:gd name="connsiteY5" fmla="*/ 624052 h 1248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47800" h="1248103">
                <a:moveTo>
                  <a:pt x="312026" y="0"/>
                </a:moveTo>
                <a:lnTo>
                  <a:pt x="1135774" y="0"/>
                </a:lnTo>
                <a:lnTo>
                  <a:pt x="1447800" y="624052"/>
                </a:lnTo>
                <a:lnTo>
                  <a:pt x="1135774" y="1248103"/>
                </a:lnTo>
                <a:lnTo>
                  <a:pt x="312026" y="1248103"/>
                </a:lnTo>
                <a:lnTo>
                  <a:pt x="0" y="624052"/>
                </a:lnTo>
                <a:close/>
              </a:path>
            </a:pathLst>
          </a:custGeom>
        </p:spPr>
      </p:pic>
      <p:sp>
        <p:nvSpPr>
          <p:cNvPr id="43" name="六边形 42">
            <a:extLst>
              <a:ext uri="{FF2B5EF4-FFF2-40B4-BE49-F238E27FC236}">
                <a16:creationId xmlns:a16="http://schemas.microsoft.com/office/drawing/2014/main" id="{5D1B1BBD-2F54-405C-923D-15E75F821D3D}"/>
              </a:ext>
            </a:extLst>
          </p:cNvPr>
          <p:cNvSpPr/>
          <p:nvPr/>
        </p:nvSpPr>
        <p:spPr>
          <a:xfrm>
            <a:off x="6615996" y="2262812"/>
            <a:ext cx="1447800" cy="1248103"/>
          </a:xfrm>
          <a:prstGeom prst="hexagon">
            <a:avLst/>
          </a:prstGeom>
          <a:solidFill>
            <a:srgbClr val="851E4F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rPr>
              <a:t>语林楼</a:t>
            </a:r>
          </a:p>
        </p:txBody>
      </p:sp>
      <p:sp>
        <p:nvSpPr>
          <p:cNvPr id="44" name="六边形 43">
            <a:extLst>
              <a:ext uri="{FF2B5EF4-FFF2-40B4-BE49-F238E27FC236}">
                <a16:creationId xmlns:a16="http://schemas.microsoft.com/office/drawing/2014/main" id="{A6F38B31-8962-40A8-B200-77BF276AAF9E}"/>
              </a:ext>
            </a:extLst>
          </p:cNvPr>
          <p:cNvSpPr/>
          <p:nvPr/>
        </p:nvSpPr>
        <p:spPr>
          <a:xfrm>
            <a:off x="6615996" y="3561715"/>
            <a:ext cx="1447800" cy="1248103"/>
          </a:xfrm>
          <a:prstGeom prst="hexagon">
            <a:avLst/>
          </a:prstGeom>
          <a:solidFill>
            <a:srgbClr val="851E4F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rPr>
              <a:t>健行楼</a:t>
            </a:r>
          </a:p>
        </p:txBody>
      </p:sp>
      <p:sp>
        <p:nvSpPr>
          <p:cNvPr id="45" name="六边形 44">
            <a:extLst>
              <a:ext uri="{FF2B5EF4-FFF2-40B4-BE49-F238E27FC236}">
                <a16:creationId xmlns:a16="http://schemas.microsoft.com/office/drawing/2014/main" id="{197CD6A3-4723-4149-8207-993ED5002C82}"/>
              </a:ext>
            </a:extLst>
          </p:cNvPr>
          <p:cNvSpPr/>
          <p:nvPr/>
        </p:nvSpPr>
        <p:spPr>
          <a:xfrm>
            <a:off x="5434896" y="4211166"/>
            <a:ext cx="1447800" cy="1248103"/>
          </a:xfrm>
          <a:prstGeom prst="hexagon">
            <a:avLst/>
          </a:prstGeom>
          <a:solidFill>
            <a:srgbClr val="851E4F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rPr>
              <a:t>机械楼</a:t>
            </a:r>
          </a:p>
        </p:txBody>
      </p:sp>
      <p:sp>
        <p:nvSpPr>
          <p:cNvPr id="46" name="六边形 45">
            <a:extLst>
              <a:ext uri="{FF2B5EF4-FFF2-40B4-BE49-F238E27FC236}">
                <a16:creationId xmlns:a16="http://schemas.microsoft.com/office/drawing/2014/main" id="{31C4008D-F6D8-4C42-A07B-2C1C5215D073}"/>
              </a:ext>
            </a:extLst>
          </p:cNvPr>
          <p:cNvSpPr/>
          <p:nvPr/>
        </p:nvSpPr>
        <p:spPr>
          <a:xfrm>
            <a:off x="4253796" y="2262812"/>
            <a:ext cx="1447800" cy="1248103"/>
          </a:xfrm>
          <a:prstGeom prst="hexagon">
            <a:avLst/>
          </a:prstGeom>
          <a:solidFill>
            <a:srgbClr val="851E4F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rPr>
              <a:t>畅远楼</a:t>
            </a:r>
          </a:p>
        </p:txBody>
      </p:sp>
      <p:sp>
        <p:nvSpPr>
          <p:cNvPr id="47" name="六边形 46">
            <a:extLst>
              <a:ext uri="{FF2B5EF4-FFF2-40B4-BE49-F238E27FC236}">
                <a16:creationId xmlns:a16="http://schemas.microsoft.com/office/drawing/2014/main" id="{48D65261-78E6-41AA-963C-F8FE9A06B083}"/>
              </a:ext>
            </a:extLst>
          </p:cNvPr>
          <p:cNvSpPr/>
          <p:nvPr/>
        </p:nvSpPr>
        <p:spPr>
          <a:xfrm>
            <a:off x="4253796" y="3561715"/>
            <a:ext cx="1447800" cy="1248103"/>
          </a:xfrm>
          <a:prstGeom prst="hexagon">
            <a:avLst/>
          </a:prstGeom>
          <a:solidFill>
            <a:srgbClr val="851E4F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rPr>
              <a:t>仁和楼</a:t>
            </a:r>
          </a:p>
        </p:txBody>
      </p:sp>
      <p:sp>
        <p:nvSpPr>
          <p:cNvPr id="48" name="六边形 47">
            <a:extLst>
              <a:ext uri="{FF2B5EF4-FFF2-40B4-BE49-F238E27FC236}">
                <a16:creationId xmlns:a16="http://schemas.microsoft.com/office/drawing/2014/main" id="{D272A43F-4B93-4956-8531-F58681F01684}"/>
              </a:ext>
            </a:extLst>
          </p:cNvPr>
          <p:cNvSpPr/>
          <p:nvPr/>
        </p:nvSpPr>
        <p:spPr>
          <a:xfrm>
            <a:off x="3072696" y="1613360"/>
            <a:ext cx="1447800" cy="1248103"/>
          </a:xfrm>
          <a:prstGeom prst="hexagon">
            <a:avLst/>
          </a:prstGeom>
          <a:solidFill>
            <a:srgbClr val="851E4F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rPr>
              <a:t>法学楼</a:t>
            </a:r>
          </a:p>
        </p:txBody>
      </p:sp>
      <p:sp>
        <p:nvSpPr>
          <p:cNvPr id="49" name="六边形 48">
            <a:extLst>
              <a:ext uri="{FF2B5EF4-FFF2-40B4-BE49-F238E27FC236}">
                <a16:creationId xmlns:a16="http://schemas.microsoft.com/office/drawing/2014/main" id="{4880E42F-3635-4502-BA6F-0AD172F428BB}"/>
              </a:ext>
            </a:extLst>
          </p:cNvPr>
          <p:cNvSpPr/>
          <p:nvPr/>
        </p:nvSpPr>
        <p:spPr>
          <a:xfrm>
            <a:off x="1891596" y="3561715"/>
            <a:ext cx="1447800" cy="1248103"/>
          </a:xfrm>
          <a:prstGeom prst="hexagon">
            <a:avLst/>
          </a:prstGeom>
          <a:solidFill>
            <a:srgbClr val="851E4F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rPr>
              <a:t>博易楼</a:t>
            </a:r>
          </a:p>
        </p:txBody>
      </p:sp>
      <p:sp>
        <p:nvSpPr>
          <p:cNvPr id="50" name="六边形 49">
            <a:extLst>
              <a:ext uri="{FF2B5EF4-FFF2-40B4-BE49-F238E27FC236}">
                <a16:creationId xmlns:a16="http://schemas.microsoft.com/office/drawing/2014/main" id="{91E7F2AA-A473-41CF-845D-14EA41B5E239}"/>
              </a:ext>
            </a:extLst>
          </p:cNvPr>
          <p:cNvSpPr/>
          <p:nvPr/>
        </p:nvSpPr>
        <p:spPr>
          <a:xfrm>
            <a:off x="710496" y="2914013"/>
            <a:ext cx="1447800" cy="1248103"/>
          </a:xfrm>
          <a:prstGeom prst="hexagon">
            <a:avLst/>
          </a:prstGeom>
          <a:solidFill>
            <a:srgbClr val="851E4F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rPr>
              <a:t>计算机楼</a:t>
            </a:r>
          </a:p>
        </p:txBody>
      </p:sp>
      <p:sp>
        <p:nvSpPr>
          <p:cNvPr id="51" name="Rectangle 48">
            <a:extLst>
              <a:ext uri="{FF2B5EF4-FFF2-40B4-BE49-F238E27FC236}">
                <a16:creationId xmlns:a16="http://schemas.microsoft.com/office/drawing/2014/main" id="{A2E56F9E-B787-4D96-96CB-9EE14CC10C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05250" y="2732197"/>
            <a:ext cx="2876254" cy="3430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1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20000"/>
              </a:lnSpc>
              <a:defRPr/>
            </a:pPr>
            <a:r>
              <a:rPr lang="zh-CN" altLang="en-US" sz="1400" spc="100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  <a:ea typeface="Microsoft YaHei"/>
                <a:cs typeface="+mn-ea"/>
                <a:sym typeface="+mn-lt"/>
              </a:rPr>
              <a:t>浙江工业大学是东部沿海地区第一所省部共建高校、首批国家“高等学校创新能力提升计划”（</a:t>
            </a:r>
            <a:r>
              <a:rPr lang="en-US" altLang="zh-CN" sz="1400" spc="100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  <a:ea typeface="Microsoft YaHei"/>
                <a:cs typeface="+mn-ea"/>
                <a:sym typeface="+mn-lt"/>
              </a:rPr>
              <a:t>2011</a:t>
            </a:r>
            <a:r>
              <a:rPr lang="zh-CN" altLang="en-US" sz="1400" spc="100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  <a:ea typeface="Microsoft YaHei"/>
                <a:cs typeface="+mn-ea"/>
                <a:sym typeface="+mn-lt"/>
              </a:rPr>
              <a:t>计划）协同创新中心牵头高校和浙江省首批重点建设高校，坐落于中国历史文化名城、风景旅游胜地杭州。学校始建于</a:t>
            </a:r>
            <a:r>
              <a:rPr lang="en-US" altLang="zh-CN" sz="1400" spc="100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  <a:ea typeface="Microsoft YaHei"/>
                <a:cs typeface="+mn-ea"/>
                <a:sym typeface="+mn-lt"/>
              </a:rPr>
              <a:t>1953</a:t>
            </a:r>
            <a:r>
              <a:rPr lang="zh-CN" altLang="en-US" sz="1400" spc="100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  <a:ea typeface="Microsoft YaHei"/>
                <a:cs typeface="+mn-ea"/>
                <a:sym typeface="+mn-lt"/>
              </a:rPr>
              <a:t>年，其前身可以追溯到</a:t>
            </a:r>
            <a:r>
              <a:rPr lang="en-US" altLang="zh-CN" sz="1400" spc="100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  <a:ea typeface="Microsoft YaHei"/>
                <a:cs typeface="+mn-ea"/>
                <a:sym typeface="+mn-lt"/>
              </a:rPr>
              <a:t>1910</a:t>
            </a:r>
            <a:r>
              <a:rPr lang="zh-CN" altLang="en-US" sz="1400" spc="100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  <a:ea typeface="Microsoft YaHei"/>
                <a:cs typeface="+mn-ea"/>
                <a:sym typeface="+mn-lt"/>
              </a:rPr>
              <a:t>年创立的浙江中等工业学堂，先后经历了杭州化工学校、浙江化工专科学校、浙江化工学院和浙江工学院等发展阶段，</a:t>
            </a:r>
            <a:r>
              <a:rPr lang="en-US" altLang="zh-CN" sz="1400" spc="100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  <a:ea typeface="Microsoft YaHei"/>
                <a:cs typeface="+mn-ea"/>
                <a:sym typeface="+mn-lt"/>
              </a:rPr>
              <a:t>1993</a:t>
            </a:r>
            <a:r>
              <a:rPr lang="zh-CN" altLang="en-US" sz="1400" spc="100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  <a:ea typeface="Microsoft YaHei"/>
                <a:cs typeface="+mn-ea"/>
                <a:sym typeface="+mn-lt"/>
              </a:rPr>
              <a:t>年更名浙江工业大学。</a:t>
            </a:r>
            <a:endParaRPr lang="zh-CN" altLang="en-US" sz="1600" spc="100" dirty="0">
              <a:solidFill>
                <a:prstClr val="black">
                  <a:lumMod val="75000"/>
                  <a:lumOff val="25000"/>
                </a:prstClr>
              </a:solidFill>
              <a:latin typeface="Arial"/>
              <a:ea typeface="Microsoft YaHei"/>
              <a:cs typeface="+mn-ea"/>
              <a:sym typeface="+mn-lt"/>
            </a:endParaRPr>
          </a:p>
        </p:txBody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id="{1EBE317A-A733-468C-970A-83192A79C4DF}"/>
              </a:ext>
            </a:extLst>
          </p:cNvPr>
          <p:cNvSpPr/>
          <p:nvPr/>
        </p:nvSpPr>
        <p:spPr>
          <a:xfrm>
            <a:off x="8605250" y="1982637"/>
            <a:ext cx="23391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dirty="0">
                <a:solidFill>
                  <a:srgbClr val="851E4F"/>
                </a:solidFill>
                <a:latin typeface="Arial"/>
                <a:ea typeface="Microsoft YaHei"/>
                <a:cs typeface="+mn-ea"/>
                <a:sym typeface="+mn-lt"/>
              </a:rPr>
              <a:t>请在此输入标题</a:t>
            </a:r>
          </a:p>
        </p:txBody>
      </p:sp>
      <p:cxnSp>
        <p:nvCxnSpPr>
          <p:cNvPr id="53" name="直接连接符 52">
            <a:extLst>
              <a:ext uri="{FF2B5EF4-FFF2-40B4-BE49-F238E27FC236}">
                <a16:creationId xmlns:a16="http://schemas.microsoft.com/office/drawing/2014/main" id="{E7DBDB1B-0BC7-4F55-B96A-995F9572C467}"/>
              </a:ext>
            </a:extLst>
          </p:cNvPr>
          <p:cNvCxnSpPr>
            <a:cxnSpLocks/>
          </p:cNvCxnSpPr>
          <p:nvPr/>
        </p:nvCxnSpPr>
        <p:spPr>
          <a:xfrm>
            <a:off x="8723086" y="2641600"/>
            <a:ext cx="653143" cy="0"/>
          </a:xfrm>
          <a:prstGeom prst="line">
            <a:avLst/>
          </a:prstGeom>
          <a:noFill/>
          <a:ln w="25400" cap="flat" cmpd="sng" algn="ctr">
            <a:solidFill>
              <a:srgbClr val="851E4F"/>
            </a:solidFill>
            <a:prstDash val="solid"/>
            <a:miter lim="800000"/>
          </a:ln>
          <a:effectLst/>
        </p:spPr>
      </p:cxnSp>
      <p:pic>
        <p:nvPicPr>
          <p:cNvPr id="26" name="图片 25">
            <a:extLst>
              <a:ext uri="{FF2B5EF4-FFF2-40B4-BE49-F238E27FC236}">
                <a16:creationId xmlns:a16="http://schemas.microsoft.com/office/drawing/2014/main" id="{C8EFBA00-5D3A-42A7-B809-805479DC48F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6600" y="175891"/>
            <a:ext cx="1493275" cy="328356"/>
          </a:xfrm>
          <a:prstGeom prst="rect">
            <a:avLst/>
          </a:prstGeom>
        </p:spPr>
      </p:pic>
      <p:sp>
        <p:nvSpPr>
          <p:cNvPr id="27" name="文本框 26">
            <a:extLst>
              <a:ext uri="{FF2B5EF4-FFF2-40B4-BE49-F238E27FC236}">
                <a16:creationId xmlns:a16="http://schemas.microsoft.com/office/drawing/2014/main" id="{D9B540AC-5F37-4A5A-A57A-7012944366FB}"/>
              </a:ext>
            </a:extLst>
          </p:cNvPr>
          <p:cNvSpPr txBox="1"/>
          <p:nvPr/>
        </p:nvSpPr>
        <p:spPr>
          <a:xfrm>
            <a:off x="4943814" y="6370685"/>
            <a:ext cx="23234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spc="600" dirty="0">
                <a:solidFill>
                  <a:srgbClr val="9C2B61"/>
                </a:solidFill>
                <a:latin typeface="方正小标宋简体" panose="03000509000000000000" pitchFamily="65" charset="-122"/>
                <a:ea typeface="方正小标宋简体" panose="03000509000000000000" pitchFamily="65" charset="-122"/>
                <a:cs typeface="+mn-ea"/>
                <a:sym typeface="+mn-lt"/>
              </a:rPr>
              <a:t>厚德健行</a:t>
            </a:r>
          </a:p>
        </p:txBody>
      </p:sp>
    </p:spTree>
    <p:extLst>
      <p:ext uri="{BB962C8B-B14F-4D97-AF65-F5344CB8AC3E}">
        <p14:creationId xmlns:p14="http://schemas.microsoft.com/office/powerpoint/2010/main" val="2480073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CA7C25FE-A1C0-4791-865A-270F5740FB15}"/>
              </a:ext>
            </a:extLst>
          </p:cNvPr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3546" y="2848695"/>
            <a:ext cx="3918454" cy="3918454"/>
          </a:xfrm>
          <a:prstGeom prst="rect">
            <a:avLst/>
          </a:prstGeom>
        </p:spPr>
      </p:pic>
      <p:sp>
        <p:nvSpPr>
          <p:cNvPr id="6" name="标题 1">
            <a:extLst>
              <a:ext uri="{FF2B5EF4-FFF2-40B4-BE49-F238E27FC236}">
                <a16:creationId xmlns:a16="http://schemas.microsoft.com/office/drawing/2014/main" id="{DEF18E79-8FBB-49B3-9ABC-F2B152C72B8F}"/>
              </a:ext>
            </a:extLst>
          </p:cNvPr>
          <p:cNvSpPr txBox="1">
            <a:spLocks/>
          </p:cNvSpPr>
          <p:nvPr/>
        </p:nvSpPr>
        <p:spPr>
          <a:xfrm>
            <a:off x="1019175" y="3104082"/>
            <a:ext cx="1743075" cy="572568"/>
          </a:xfrm>
          <a:prstGeom prst="rect">
            <a:avLst/>
          </a:prstGeom>
          <a:solidFill>
            <a:srgbClr val="851E4F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800" b="1" kern="1200" spc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rPr>
              <a:t>活动背景</a:t>
            </a:r>
          </a:p>
        </p:txBody>
      </p:sp>
      <p:sp>
        <p:nvSpPr>
          <p:cNvPr id="7" name="文本占位符 4">
            <a:extLst>
              <a:ext uri="{FF2B5EF4-FFF2-40B4-BE49-F238E27FC236}">
                <a16:creationId xmlns:a16="http://schemas.microsoft.com/office/drawing/2014/main" id="{57B29520-EC7E-4565-9913-E1C8ADF4261E}"/>
              </a:ext>
            </a:extLst>
          </p:cNvPr>
          <p:cNvSpPr txBox="1">
            <a:spLocks/>
          </p:cNvSpPr>
          <p:nvPr/>
        </p:nvSpPr>
        <p:spPr>
          <a:xfrm>
            <a:off x="1019176" y="4098524"/>
            <a:ext cx="10153650" cy="24108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浙江工业大学是东部沿海地区第一所省部共建高校、首批国家“高等学校创新能力提升计划”（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2011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计划）协同创新中心牵头高校和浙江省首批重点建设高校，坐落于中国历史文化名城、风景旅游胜地杭州。学校始建于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1953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年，其前身可以追溯到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1910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年创立的浙江中等工业学堂，先后经历了杭州化工学校、浙江化工专科学校、浙江化工学院和浙江工学院等发展阶段，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1993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年更名浙江工业大学。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CE4E033D-92B8-4675-9C64-547DFB4A66E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532" b="28179"/>
          <a:stretch/>
        </p:blipFill>
        <p:spPr>
          <a:xfrm>
            <a:off x="0" y="188045"/>
            <a:ext cx="12192000" cy="270510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B527F28F-5C19-4576-97E4-0EAC0753DC1E}"/>
              </a:ext>
            </a:extLst>
          </p:cNvPr>
          <p:cNvSpPr txBox="1"/>
          <p:nvPr/>
        </p:nvSpPr>
        <p:spPr>
          <a:xfrm>
            <a:off x="4943814" y="6370685"/>
            <a:ext cx="23234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spc="600" dirty="0">
                <a:solidFill>
                  <a:srgbClr val="9C2B61"/>
                </a:solidFill>
                <a:latin typeface="方正小标宋简体" panose="03000509000000000000" pitchFamily="65" charset="-122"/>
                <a:ea typeface="方正小标宋简体" panose="03000509000000000000" pitchFamily="65" charset="-122"/>
                <a:cs typeface="+mn-ea"/>
                <a:sym typeface="+mn-lt"/>
              </a:rPr>
              <a:t>厚德健行</a:t>
            </a:r>
          </a:p>
        </p:txBody>
      </p:sp>
    </p:spTree>
    <p:extLst>
      <p:ext uri="{BB962C8B-B14F-4D97-AF65-F5344CB8AC3E}">
        <p14:creationId xmlns:p14="http://schemas.microsoft.com/office/powerpoint/2010/main" val="4050666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72E78E5B-89CA-4EEE-8E25-B05B3D9D5761}"/>
              </a:ext>
            </a:extLst>
          </p:cNvPr>
          <p:cNvSpPr/>
          <p:nvPr/>
        </p:nvSpPr>
        <p:spPr>
          <a:xfrm>
            <a:off x="3048000" y="7695"/>
            <a:ext cx="9144000" cy="6842610"/>
          </a:xfrm>
          <a:prstGeom prst="rect">
            <a:avLst/>
          </a:prstGeom>
          <a:solidFill>
            <a:srgbClr val="9C2B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CE0FCE92-163F-4B84-9EC4-11D9CF255390}"/>
              </a:ext>
            </a:extLst>
          </p:cNvPr>
          <p:cNvSpPr txBox="1"/>
          <p:nvPr/>
        </p:nvSpPr>
        <p:spPr>
          <a:xfrm>
            <a:off x="4112439" y="2293700"/>
            <a:ext cx="33696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prstClr val="white"/>
                </a:solidFill>
                <a:latin typeface="Arial"/>
                <a:ea typeface="Microsoft YaHei"/>
                <a:cs typeface="+mn-ea"/>
                <a:sym typeface="+mn-lt"/>
              </a:rPr>
              <a:t>项目简介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47CD194-B44B-436B-88BF-3395981F6387}"/>
              </a:ext>
            </a:extLst>
          </p:cNvPr>
          <p:cNvSpPr txBox="1"/>
          <p:nvPr/>
        </p:nvSpPr>
        <p:spPr>
          <a:xfrm>
            <a:off x="4112439" y="1192216"/>
            <a:ext cx="3649075" cy="700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3600" dirty="0">
                <a:solidFill>
                  <a:srgbClr val="9E2B62">
                    <a:lumMod val="50000"/>
                  </a:srgbClr>
                </a:solidFill>
                <a:latin typeface="Arial"/>
                <a:ea typeface="Microsoft YaHei"/>
                <a:cs typeface="+mn-ea"/>
                <a:sym typeface="+mn-lt"/>
              </a:rPr>
              <a:t>EVENT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FE153A92-EF41-4465-A7FF-8170FE0E57E7}"/>
              </a:ext>
            </a:extLst>
          </p:cNvPr>
          <p:cNvSpPr txBox="1"/>
          <p:nvPr/>
        </p:nvSpPr>
        <p:spPr>
          <a:xfrm>
            <a:off x="4112439" y="1637073"/>
            <a:ext cx="3649075" cy="700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3600" dirty="0">
                <a:solidFill>
                  <a:srgbClr val="9E2B62">
                    <a:lumMod val="50000"/>
                  </a:srgbClr>
                </a:solidFill>
                <a:latin typeface="Arial"/>
                <a:ea typeface="Microsoft YaHei"/>
                <a:cs typeface="+mn-ea"/>
                <a:sym typeface="+mn-lt"/>
              </a:rPr>
              <a:t>PROFILE</a:t>
            </a:r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4DF0F9EF-A5EC-4F3F-8BB0-62604AA07DB9}"/>
              </a:ext>
            </a:extLst>
          </p:cNvPr>
          <p:cNvCxnSpPr>
            <a:cxnSpLocks/>
          </p:cNvCxnSpPr>
          <p:nvPr/>
        </p:nvCxnSpPr>
        <p:spPr>
          <a:xfrm>
            <a:off x="4112439" y="3048000"/>
            <a:ext cx="7208704" cy="0"/>
          </a:xfrm>
          <a:prstGeom prst="line">
            <a:avLst/>
          </a:prstGeom>
          <a:noFill/>
          <a:ln w="63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</p:cxnSp>
      <p:sp>
        <p:nvSpPr>
          <p:cNvPr id="7" name="文本占位符 2">
            <a:extLst>
              <a:ext uri="{FF2B5EF4-FFF2-40B4-BE49-F238E27FC236}">
                <a16:creationId xmlns:a16="http://schemas.microsoft.com/office/drawing/2014/main" id="{3D311F86-21AC-461A-B28C-3B29CED33FC7}"/>
              </a:ext>
            </a:extLst>
          </p:cNvPr>
          <p:cNvSpPr txBox="1">
            <a:spLocks/>
          </p:cNvSpPr>
          <p:nvPr/>
        </p:nvSpPr>
        <p:spPr>
          <a:xfrm>
            <a:off x="4048846" y="3322691"/>
            <a:ext cx="7600961" cy="188565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None/>
            </a:pPr>
            <a:r>
              <a:rPr lang="zh-CN" altLang="en-US" sz="1600" dirty="0">
                <a:solidFill>
                  <a:prstClr val="white"/>
                </a:solidFill>
                <a:latin typeface="Arial"/>
                <a:ea typeface="Microsoft YaHei"/>
                <a:cs typeface="+mn-ea"/>
                <a:sym typeface="+mn-lt"/>
              </a:rPr>
              <a:t>浙江工业大学是东部沿海地区第一所省部共建高校、首批国家“高等学校创新能力提升计划”（</a:t>
            </a:r>
            <a:r>
              <a:rPr lang="en-US" altLang="zh-CN" sz="1600" dirty="0">
                <a:solidFill>
                  <a:prstClr val="white"/>
                </a:solidFill>
                <a:latin typeface="Arial"/>
                <a:ea typeface="Microsoft YaHei"/>
                <a:cs typeface="+mn-ea"/>
                <a:sym typeface="+mn-lt"/>
              </a:rPr>
              <a:t>2011</a:t>
            </a:r>
            <a:r>
              <a:rPr lang="zh-CN" altLang="en-US" sz="1600" dirty="0">
                <a:solidFill>
                  <a:prstClr val="white"/>
                </a:solidFill>
                <a:latin typeface="Arial"/>
                <a:ea typeface="Microsoft YaHei"/>
                <a:cs typeface="+mn-ea"/>
                <a:sym typeface="+mn-lt"/>
              </a:rPr>
              <a:t>计划）协同创新中心牵头高校和浙江省首批重点建设高校，坐落于中国历史文化名城、风景旅游胜地杭州。学校始建于</a:t>
            </a:r>
            <a:r>
              <a:rPr lang="en-US" altLang="zh-CN" sz="1600" dirty="0">
                <a:solidFill>
                  <a:prstClr val="white"/>
                </a:solidFill>
                <a:latin typeface="Arial"/>
                <a:ea typeface="Microsoft YaHei"/>
                <a:cs typeface="+mn-ea"/>
                <a:sym typeface="+mn-lt"/>
              </a:rPr>
              <a:t>1953</a:t>
            </a:r>
            <a:r>
              <a:rPr lang="zh-CN" altLang="en-US" sz="1600" dirty="0">
                <a:solidFill>
                  <a:prstClr val="white"/>
                </a:solidFill>
                <a:latin typeface="Arial"/>
                <a:ea typeface="Microsoft YaHei"/>
                <a:cs typeface="+mn-ea"/>
                <a:sym typeface="+mn-lt"/>
              </a:rPr>
              <a:t>年，其前身可以追溯到</a:t>
            </a:r>
            <a:r>
              <a:rPr lang="en-US" altLang="zh-CN" sz="1600" dirty="0">
                <a:solidFill>
                  <a:prstClr val="white"/>
                </a:solidFill>
                <a:latin typeface="Arial"/>
                <a:ea typeface="Microsoft YaHei"/>
                <a:cs typeface="+mn-ea"/>
                <a:sym typeface="+mn-lt"/>
              </a:rPr>
              <a:t>1910</a:t>
            </a:r>
            <a:r>
              <a:rPr lang="zh-CN" altLang="en-US" sz="1600" dirty="0">
                <a:solidFill>
                  <a:prstClr val="white"/>
                </a:solidFill>
                <a:latin typeface="Arial"/>
                <a:ea typeface="Microsoft YaHei"/>
                <a:cs typeface="+mn-ea"/>
                <a:sym typeface="+mn-lt"/>
              </a:rPr>
              <a:t>年创立的浙江中等工业学堂，先后经历了杭州化工学校、浙江化工专科学校、浙江化工学院和浙江工学院等发展阶段，</a:t>
            </a:r>
            <a:r>
              <a:rPr lang="en-US" altLang="zh-CN" sz="1600" dirty="0">
                <a:solidFill>
                  <a:prstClr val="white"/>
                </a:solidFill>
                <a:latin typeface="Arial"/>
                <a:ea typeface="Microsoft YaHei"/>
                <a:cs typeface="+mn-ea"/>
                <a:sym typeface="+mn-lt"/>
              </a:rPr>
              <a:t>1993</a:t>
            </a:r>
            <a:r>
              <a:rPr lang="zh-CN" altLang="en-US" sz="1600" dirty="0">
                <a:solidFill>
                  <a:prstClr val="white"/>
                </a:solidFill>
                <a:latin typeface="Arial"/>
                <a:ea typeface="Microsoft YaHei"/>
                <a:cs typeface="+mn-ea"/>
                <a:sym typeface="+mn-lt"/>
              </a:rPr>
              <a:t>年更名浙江工业大学。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70EF9A08-F1F6-4EEA-8E3F-8D4E01E13AC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83" r="9368"/>
          <a:stretch/>
        </p:blipFill>
        <p:spPr>
          <a:xfrm>
            <a:off x="-1" y="7695"/>
            <a:ext cx="4048847" cy="685800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3B69F6F1-03C3-47DA-AF5C-905A60D24CF8}"/>
              </a:ext>
            </a:extLst>
          </p:cNvPr>
          <p:cNvSpPr txBox="1"/>
          <p:nvPr/>
        </p:nvSpPr>
        <p:spPr>
          <a:xfrm>
            <a:off x="6884758" y="6370685"/>
            <a:ext cx="23234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spc="600" dirty="0">
                <a:solidFill>
                  <a:schemeClr val="bg1"/>
                </a:solidFill>
                <a:latin typeface="方正小标宋简体" panose="03000509000000000000" pitchFamily="65" charset="-122"/>
                <a:ea typeface="方正小标宋简体" panose="03000509000000000000" pitchFamily="65" charset="-122"/>
                <a:cs typeface="+mn-ea"/>
                <a:sym typeface="+mn-lt"/>
              </a:rPr>
              <a:t>厚德健行</a:t>
            </a:r>
          </a:p>
        </p:txBody>
      </p:sp>
    </p:spTree>
    <p:extLst>
      <p:ext uri="{BB962C8B-B14F-4D97-AF65-F5344CB8AC3E}">
        <p14:creationId xmlns:p14="http://schemas.microsoft.com/office/powerpoint/2010/main" val="1352815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>
            <a:extLst>
              <a:ext uri="{FF2B5EF4-FFF2-40B4-BE49-F238E27FC236}">
                <a16:creationId xmlns:a16="http://schemas.microsoft.com/office/drawing/2014/main" id="{D786E8D6-B2B7-4F57-8E97-8193220B31A6}"/>
              </a:ext>
            </a:extLst>
          </p:cNvPr>
          <p:cNvSpPr/>
          <p:nvPr/>
        </p:nvSpPr>
        <p:spPr>
          <a:xfrm>
            <a:off x="0" y="0"/>
            <a:ext cx="12189089" cy="669123"/>
          </a:xfrm>
          <a:prstGeom prst="rect">
            <a:avLst/>
          </a:prstGeom>
          <a:gradFill flip="none" rotWithShape="1">
            <a:gsLst>
              <a:gs pos="0">
                <a:srgbClr val="9C2B61">
                  <a:shade val="30000"/>
                  <a:satMod val="115000"/>
                </a:srgbClr>
              </a:gs>
              <a:gs pos="50000">
                <a:srgbClr val="9C2B61">
                  <a:shade val="67500"/>
                  <a:satMod val="115000"/>
                </a:srgbClr>
              </a:gs>
              <a:gs pos="100000">
                <a:srgbClr val="9C2B61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标题 1">
            <a:extLst>
              <a:ext uri="{FF2B5EF4-FFF2-40B4-BE49-F238E27FC236}">
                <a16:creationId xmlns:a16="http://schemas.microsoft.com/office/drawing/2014/main" id="{AA2710CE-BA4A-425F-8C6B-A9DE973FC028}"/>
              </a:ext>
            </a:extLst>
          </p:cNvPr>
          <p:cNvSpPr txBox="1">
            <a:spLocks/>
          </p:cNvSpPr>
          <p:nvPr/>
        </p:nvSpPr>
        <p:spPr>
          <a:xfrm>
            <a:off x="825500" y="113734"/>
            <a:ext cx="2823039" cy="51018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800" b="1" kern="1200" spc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项目简介</a:t>
            </a: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3A36EF6C-FF29-49DC-B591-60EDB40E93F7}"/>
              </a:ext>
            </a:extLst>
          </p:cNvPr>
          <p:cNvGrpSpPr/>
          <p:nvPr/>
        </p:nvGrpSpPr>
        <p:grpSpPr>
          <a:xfrm>
            <a:off x="0" y="1"/>
            <a:ext cx="825500" cy="669122"/>
            <a:chOff x="-5558" y="-574"/>
            <a:chExt cx="900907" cy="743329"/>
          </a:xfrm>
        </p:grpSpPr>
        <p:sp>
          <p:nvSpPr>
            <p:cNvPr id="19" name="任意多边形: 形状 18">
              <a:extLst>
                <a:ext uri="{FF2B5EF4-FFF2-40B4-BE49-F238E27FC236}">
                  <a16:creationId xmlns:a16="http://schemas.microsoft.com/office/drawing/2014/main" id="{C1C9078D-2319-48DF-B776-9037561F9D75}"/>
                </a:ext>
              </a:extLst>
            </p:cNvPr>
            <p:cNvSpPr/>
            <p:nvPr/>
          </p:nvSpPr>
          <p:spPr>
            <a:xfrm>
              <a:off x="-5558" y="-574"/>
              <a:ext cx="282577" cy="453761"/>
            </a:xfrm>
            <a:custGeom>
              <a:avLst/>
              <a:gdLst>
                <a:gd name="connsiteX0" fmla="*/ 0 w 228600"/>
                <a:gd name="connsiteY0" fmla="*/ 0 h 365125"/>
                <a:gd name="connsiteX1" fmla="*/ 0 w 228600"/>
                <a:gd name="connsiteY1" fmla="*/ 346075 h 365125"/>
                <a:gd name="connsiteX2" fmla="*/ 44450 w 228600"/>
                <a:gd name="connsiteY2" fmla="*/ 365125 h 365125"/>
                <a:gd name="connsiteX3" fmla="*/ 228600 w 228600"/>
                <a:gd name="connsiteY3" fmla="*/ 3175 h 365125"/>
                <a:gd name="connsiteX4" fmla="*/ 0 w 228600"/>
                <a:gd name="connsiteY4" fmla="*/ 0 h 365125"/>
                <a:gd name="connsiteX0" fmla="*/ 0 w 212358"/>
                <a:gd name="connsiteY0" fmla="*/ 0 h 365125"/>
                <a:gd name="connsiteX1" fmla="*/ 0 w 212358"/>
                <a:gd name="connsiteY1" fmla="*/ 346075 h 365125"/>
                <a:gd name="connsiteX2" fmla="*/ 44450 w 212358"/>
                <a:gd name="connsiteY2" fmla="*/ 365125 h 365125"/>
                <a:gd name="connsiteX3" fmla="*/ 212358 w 212358"/>
                <a:gd name="connsiteY3" fmla="*/ 21222 h 365125"/>
                <a:gd name="connsiteX4" fmla="*/ 0 w 212358"/>
                <a:gd name="connsiteY4" fmla="*/ 0 h 365125"/>
                <a:gd name="connsiteX0" fmla="*/ 0 w 214163"/>
                <a:gd name="connsiteY0" fmla="*/ 435 h 343903"/>
                <a:gd name="connsiteX1" fmla="*/ 1805 w 214163"/>
                <a:gd name="connsiteY1" fmla="*/ 324853 h 343903"/>
                <a:gd name="connsiteX2" fmla="*/ 46255 w 214163"/>
                <a:gd name="connsiteY2" fmla="*/ 343903 h 343903"/>
                <a:gd name="connsiteX3" fmla="*/ 214163 w 214163"/>
                <a:gd name="connsiteY3" fmla="*/ 0 h 343903"/>
                <a:gd name="connsiteX4" fmla="*/ 0 w 214163"/>
                <a:gd name="connsiteY4" fmla="*/ 435 h 343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4163" h="343903">
                  <a:moveTo>
                    <a:pt x="0" y="435"/>
                  </a:moveTo>
                  <a:cubicBezTo>
                    <a:pt x="602" y="108574"/>
                    <a:pt x="1203" y="216714"/>
                    <a:pt x="1805" y="324853"/>
                  </a:cubicBezTo>
                  <a:lnTo>
                    <a:pt x="46255" y="343903"/>
                  </a:lnTo>
                  <a:lnTo>
                    <a:pt x="214163" y="0"/>
                  </a:lnTo>
                  <a:lnTo>
                    <a:pt x="0" y="435"/>
                  </a:lnTo>
                  <a:close/>
                </a:path>
              </a:pathLst>
            </a:custGeom>
            <a:solidFill>
              <a:srgbClr val="B5452D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endParaRPr>
            </a:p>
          </p:txBody>
        </p:sp>
        <p:sp>
          <p:nvSpPr>
            <p:cNvPr id="20" name="任意多边形: 形状 19">
              <a:extLst>
                <a:ext uri="{FF2B5EF4-FFF2-40B4-BE49-F238E27FC236}">
                  <a16:creationId xmlns:a16="http://schemas.microsoft.com/office/drawing/2014/main" id="{F12252A3-4E95-49E4-B1E8-496260D67C2E}"/>
                </a:ext>
              </a:extLst>
            </p:cNvPr>
            <p:cNvSpPr/>
            <p:nvPr/>
          </p:nvSpPr>
          <p:spPr>
            <a:xfrm>
              <a:off x="-3176" y="307780"/>
              <a:ext cx="898525" cy="434975"/>
            </a:xfrm>
            <a:custGeom>
              <a:avLst/>
              <a:gdLst>
                <a:gd name="connsiteX0" fmla="*/ 0 w 898525"/>
                <a:gd name="connsiteY0" fmla="*/ 434975 h 434975"/>
                <a:gd name="connsiteX1" fmla="*/ 898525 w 898525"/>
                <a:gd name="connsiteY1" fmla="*/ 434975 h 434975"/>
                <a:gd name="connsiteX2" fmla="*/ 0 w 898525"/>
                <a:gd name="connsiteY2" fmla="*/ 0 h 434975"/>
                <a:gd name="connsiteX3" fmla="*/ 0 w 898525"/>
                <a:gd name="connsiteY3" fmla="*/ 434975 h 434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8525" h="434975">
                  <a:moveTo>
                    <a:pt x="0" y="434975"/>
                  </a:moveTo>
                  <a:lnTo>
                    <a:pt x="898525" y="434975"/>
                  </a:lnTo>
                  <a:lnTo>
                    <a:pt x="0" y="0"/>
                  </a:lnTo>
                  <a:lnTo>
                    <a:pt x="0" y="434975"/>
                  </a:lnTo>
                  <a:close/>
                </a:path>
              </a:pathLst>
            </a:custGeom>
            <a:solidFill>
              <a:srgbClr val="9C2B6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endParaRPr>
            </a:p>
          </p:txBody>
        </p:sp>
        <p:sp>
          <p:nvSpPr>
            <p:cNvPr id="21" name="任意多边形: 形状 20">
              <a:extLst>
                <a:ext uri="{FF2B5EF4-FFF2-40B4-BE49-F238E27FC236}">
                  <a16:creationId xmlns:a16="http://schemas.microsoft.com/office/drawing/2014/main" id="{584C55D5-5E2F-4844-9C76-F3D3CC8153AB}"/>
                </a:ext>
              </a:extLst>
            </p:cNvPr>
            <p:cNvSpPr/>
            <p:nvPr/>
          </p:nvSpPr>
          <p:spPr>
            <a:xfrm>
              <a:off x="-2381" y="304800"/>
              <a:ext cx="104775" cy="254794"/>
            </a:xfrm>
            <a:custGeom>
              <a:avLst/>
              <a:gdLst>
                <a:gd name="connsiteX0" fmla="*/ 0 w 104775"/>
                <a:gd name="connsiteY0" fmla="*/ 0 h 254794"/>
                <a:gd name="connsiteX1" fmla="*/ 104775 w 104775"/>
                <a:gd name="connsiteY1" fmla="*/ 54769 h 254794"/>
                <a:gd name="connsiteX2" fmla="*/ 0 w 104775"/>
                <a:gd name="connsiteY2" fmla="*/ 254794 h 254794"/>
                <a:gd name="connsiteX3" fmla="*/ 0 w 104775"/>
                <a:gd name="connsiteY3" fmla="*/ 0 h 254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775" h="254794">
                  <a:moveTo>
                    <a:pt x="0" y="0"/>
                  </a:moveTo>
                  <a:lnTo>
                    <a:pt x="104775" y="54769"/>
                  </a:lnTo>
                  <a:lnTo>
                    <a:pt x="0" y="2547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8601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endParaRPr>
            </a:p>
          </p:txBody>
        </p:sp>
      </p:grpSp>
      <p:sp>
        <p:nvSpPr>
          <p:cNvPr id="25" name="任意多边形 53">
            <a:extLst>
              <a:ext uri="{FF2B5EF4-FFF2-40B4-BE49-F238E27FC236}">
                <a16:creationId xmlns:a16="http://schemas.microsoft.com/office/drawing/2014/main" id="{AF5AC731-B09F-437F-BC80-A75DA38772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54" y="1071222"/>
            <a:ext cx="12155045" cy="2451366"/>
          </a:xfrm>
          <a:custGeom>
            <a:avLst/>
            <a:gdLst>
              <a:gd name="connsiteX0" fmla="*/ 2367276 w 9160672"/>
              <a:gd name="connsiteY0" fmla="*/ 0 h 2370731"/>
              <a:gd name="connsiteX1" fmla="*/ 9160672 w 9160672"/>
              <a:gd name="connsiteY1" fmla="*/ 0 h 2370731"/>
              <a:gd name="connsiteX2" fmla="*/ 9160672 w 9160672"/>
              <a:gd name="connsiteY2" fmla="*/ 2370731 h 2370731"/>
              <a:gd name="connsiteX3" fmla="*/ 0 w 9160672"/>
              <a:gd name="connsiteY3" fmla="*/ 2370731 h 2370731"/>
              <a:gd name="connsiteX4" fmla="*/ 0 w 9160672"/>
              <a:gd name="connsiteY4" fmla="*/ 2367276 h 2370731"/>
              <a:gd name="connsiteX5" fmla="*/ 2367276 w 9160672"/>
              <a:gd name="connsiteY5" fmla="*/ 0 h 2370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60672" h="2370731">
                <a:moveTo>
                  <a:pt x="2367276" y="0"/>
                </a:moveTo>
                <a:lnTo>
                  <a:pt x="9160672" y="0"/>
                </a:lnTo>
                <a:lnTo>
                  <a:pt x="9160672" y="2370731"/>
                </a:lnTo>
                <a:lnTo>
                  <a:pt x="0" y="2370731"/>
                </a:lnTo>
                <a:lnTo>
                  <a:pt x="0" y="2367276"/>
                </a:lnTo>
                <a:lnTo>
                  <a:pt x="2367276" y="0"/>
                </a:lnTo>
                <a:close/>
              </a:path>
            </a:pathLst>
          </a:custGeom>
          <a:solidFill>
            <a:srgbClr val="9C2B61"/>
          </a:solidFill>
          <a:ln>
            <a:noFill/>
          </a:ln>
        </p:spPr>
        <p:txBody>
          <a:bodyPr wrap="square" lIns="68579" tIns="34289" rIns="68579" bIns="34289" anchor="ctr">
            <a:noAutofit/>
          </a:bodyPr>
          <a:lstStyle/>
          <a:p>
            <a:pPr marL="0" marR="0" lvl="0" indent="0" defTabSz="68578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Microsoft YaHei"/>
              <a:cs typeface="+mn-ea"/>
              <a:sym typeface="+mn-lt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7958F862-E89D-4638-A19D-B3CA0E925785}"/>
              </a:ext>
            </a:extLst>
          </p:cNvPr>
          <p:cNvSpPr txBox="1"/>
          <p:nvPr/>
        </p:nvSpPr>
        <p:spPr>
          <a:xfrm rot="19237813">
            <a:off x="380982" y="1503491"/>
            <a:ext cx="22365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solidFill>
                  <a:srgbClr val="9C2B61"/>
                </a:solidFill>
                <a:latin typeface="Arial"/>
                <a:ea typeface="Microsoft YaHei"/>
                <a:cs typeface="+mn-ea"/>
                <a:sym typeface="+mn-lt"/>
              </a:rPr>
              <a:t>线上宣传</a:t>
            </a:r>
            <a:endParaRPr lang="zh-CN" altLang="en-US" sz="4800" dirty="0">
              <a:solidFill>
                <a:srgbClr val="9C2B61"/>
              </a:solidFill>
              <a:latin typeface="Arial"/>
              <a:ea typeface="Microsoft YaHei"/>
              <a:cs typeface="+mn-ea"/>
              <a:sym typeface="+mn-lt"/>
            </a:endParaRPr>
          </a:p>
        </p:txBody>
      </p:sp>
      <p:sp>
        <p:nvSpPr>
          <p:cNvPr id="27" name="任意多边形 56">
            <a:extLst>
              <a:ext uri="{FF2B5EF4-FFF2-40B4-BE49-F238E27FC236}">
                <a16:creationId xmlns:a16="http://schemas.microsoft.com/office/drawing/2014/main" id="{7EC60A04-9AD4-45FC-B4DA-5F091AFB32F0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0" y="3615564"/>
            <a:ext cx="12173233" cy="2493136"/>
          </a:xfrm>
          <a:custGeom>
            <a:avLst/>
            <a:gdLst>
              <a:gd name="connsiteX0" fmla="*/ 2367276 w 9160672"/>
              <a:gd name="connsiteY0" fmla="*/ 0 h 2370731"/>
              <a:gd name="connsiteX1" fmla="*/ 9160672 w 9160672"/>
              <a:gd name="connsiteY1" fmla="*/ 0 h 2370731"/>
              <a:gd name="connsiteX2" fmla="*/ 9160672 w 9160672"/>
              <a:gd name="connsiteY2" fmla="*/ 2370731 h 2370731"/>
              <a:gd name="connsiteX3" fmla="*/ 0 w 9160672"/>
              <a:gd name="connsiteY3" fmla="*/ 2370731 h 2370731"/>
              <a:gd name="connsiteX4" fmla="*/ 0 w 9160672"/>
              <a:gd name="connsiteY4" fmla="*/ 2367276 h 2370731"/>
              <a:gd name="connsiteX5" fmla="*/ 2367276 w 9160672"/>
              <a:gd name="connsiteY5" fmla="*/ 0 h 2370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60672" h="2370731">
                <a:moveTo>
                  <a:pt x="2367276" y="0"/>
                </a:moveTo>
                <a:lnTo>
                  <a:pt x="9160672" y="0"/>
                </a:lnTo>
                <a:lnTo>
                  <a:pt x="9160672" y="2370731"/>
                </a:lnTo>
                <a:lnTo>
                  <a:pt x="0" y="2370731"/>
                </a:lnTo>
                <a:lnTo>
                  <a:pt x="0" y="2367276"/>
                </a:lnTo>
                <a:lnTo>
                  <a:pt x="2367276" y="0"/>
                </a:lnTo>
                <a:close/>
              </a:path>
            </a:pathLst>
          </a:custGeom>
          <a:solidFill>
            <a:srgbClr val="851E4F"/>
          </a:solidFill>
          <a:ln>
            <a:noFill/>
          </a:ln>
        </p:spPr>
        <p:txBody>
          <a:bodyPr wrap="square" lIns="68579" tIns="34289" rIns="68579" bIns="34289" anchor="ctr">
            <a:noAutofit/>
          </a:bodyPr>
          <a:lstStyle/>
          <a:p>
            <a:pPr marL="0" marR="0" lvl="0" indent="0" defTabSz="68578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Microsoft YaHei"/>
              <a:cs typeface="+mn-ea"/>
              <a:sym typeface="+mn-lt"/>
            </a:endParaRPr>
          </a:p>
        </p:txBody>
      </p:sp>
      <p:sp>
        <p:nvSpPr>
          <p:cNvPr id="28" name="椭圆 27">
            <a:extLst>
              <a:ext uri="{FF2B5EF4-FFF2-40B4-BE49-F238E27FC236}">
                <a16:creationId xmlns:a16="http://schemas.microsoft.com/office/drawing/2014/main" id="{6ABB4A22-B3CD-4067-96FF-8C58AF258772}"/>
              </a:ext>
            </a:extLst>
          </p:cNvPr>
          <p:cNvSpPr/>
          <p:nvPr/>
        </p:nvSpPr>
        <p:spPr>
          <a:xfrm>
            <a:off x="3696222" y="1630556"/>
            <a:ext cx="938071" cy="933873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391" tIns="45715" rIns="91391" bIns="45715" rtlCol="0" anchor="ctr"/>
          <a:lstStyle/>
          <a:p>
            <a:pPr marL="0" marR="0" lvl="0" indent="0" algn="ctr" defTabSz="685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Arial"/>
              <a:ea typeface="Microsoft YaHei"/>
              <a:cs typeface="+mn-ea"/>
              <a:sym typeface="+mn-lt"/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419F8D8A-6AC9-437E-A7A0-2F7A86A14E32}"/>
              </a:ext>
            </a:extLst>
          </p:cNvPr>
          <p:cNvSpPr/>
          <p:nvPr/>
        </p:nvSpPr>
        <p:spPr>
          <a:xfrm>
            <a:off x="3759896" y="2670735"/>
            <a:ext cx="69762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85354"/>
            <a:r>
              <a:rPr lang="zh-CN" altLang="en-US" sz="2000" b="1" dirty="0">
                <a:solidFill>
                  <a:prstClr val="white"/>
                </a:solidFill>
                <a:latin typeface="Arial"/>
                <a:ea typeface="Microsoft YaHei"/>
                <a:cs typeface="+mn-ea"/>
                <a:sym typeface="+mn-lt"/>
              </a:rPr>
              <a:t>网站</a:t>
            </a:r>
            <a:endParaRPr lang="en-US" altLang="zh-CN" sz="2000" b="1" dirty="0">
              <a:solidFill>
                <a:prstClr val="white"/>
              </a:solidFill>
              <a:latin typeface="Arial"/>
              <a:ea typeface="Microsoft YaHei"/>
              <a:cs typeface="+mn-ea"/>
              <a:sym typeface="+mn-lt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14327FA5-098B-4A2E-AACD-1E11980FFE56}"/>
              </a:ext>
            </a:extLst>
          </p:cNvPr>
          <p:cNvSpPr txBox="1"/>
          <p:nvPr/>
        </p:nvSpPr>
        <p:spPr>
          <a:xfrm rot="2354151" flipH="1">
            <a:off x="9940465" y="4405929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dirty="0">
                <a:solidFill>
                  <a:srgbClr val="851E4F"/>
                </a:solidFill>
                <a:latin typeface="Arial"/>
                <a:ea typeface="Microsoft YaHei"/>
                <a:cs typeface="+mn-ea"/>
                <a:sym typeface="+mn-lt"/>
              </a:rPr>
              <a:t>线下宣传</a:t>
            </a:r>
            <a:endParaRPr lang="zh-CN" altLang="en-US" sz="1200" dirty="0">
              <a:solidFill>
                <a:srgbClr val="851E4F"/>
              </a:solidFill>
              <a:latin typeface="Arial"/>
              <a:ea typeface="Microsoft YaHei"/>
              <a:cs typeface="+mn-ea"/>
              <a:sym typeface="+mn-lt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24AC14DB-3CD4-4634-B101-BD730A224A06}"/>
              </a:ext>
            </a:extLst>
          </p:cNvPr>
          <p:cNvSpPr/>
          <p:nvPr/>
        </p:nvSpPr>
        <p:spPr>
          <a:xfrm>
            <a:off x="5789750" y="2681450"/>
            <a:ext cx="6976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85354"/>
            <a:r>
              <a:rPr lang="zh-CN" altLang="en-US" sz="2000" b="1" dirty="0">
                <a:solidFill>
                  <a:prstClr val="white"/>
                </a:solidFill>
                <a:latin typeface="Arial"/>
                <a:ea typeface="Microsoft YaHei"/>
                <a:cs typeface="+mn-ea"/>
                <a:sym typeface="+mn-lt"/>
              </a:rPr>
              <a:t>电视</a:t>
            </a:r>
            <a:endParaRPr lang="en-US" altLang="zh-CN" sz="2000" b="1" dirty="0">
              <a:solidFill>
                <a:prstClr val="white"/>
              </a:solidFill>
              <a:latin typeface="Arial"/>
              <a:ea typeface="Microsoft YaHei"/>
              <a:cs typeface="+mn-ea"/>
              <a:sym typeface="+mn-lt"/>
            </a:endParaRP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1C2ED40E-756C-4C5D-BCA4-CA4A4C40DF07}"/>
              </a:ext>
            </a:extLst>
          </p:cNvPr>
          <p:cNvSpPr/>
          <p:nvPr/>
        </p:nvSpPr>
        <p:spPr>
          <a:xfrm>
            <a:off x="7704178" y="2671325"/>
            <a:ext cx="6976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85354"/>
            <a:r>
              <a:rPr lang="zh-CN" altLang="en-US" sz="2000" b="1" dirty="0">
                <a:solidFill>
                  <a:prstClr val="white"/>
                </a:solidFill>
                <a:latin typeface="Arial"/>
                <a:ea typeface="Microsoft YaHei"/>
                <a:cs typeface="+mn-ea"/>
                <a:sym typeface="+mn-lt"/>
              </a:rPr>
              <a:t>电台</a:t>
            </a:r>
            <a:endParaRPr lang="en-US" altLang="zh-CN" sz="2000" b="1" dirty="0">
              <a:solidFill>
                <a:prstClr val="white"/>
              </a:solidFill>
              <a:latin typeface="Arial"/>
              <a:ea typeface="Microsoft YaHei"/>
              <a:cs typeface="+mn-ea"/>
              <a:sym typeface="+mn-lt"/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E4FACEBE-2D21-4A25-B1D1-37BBE5DB611A}"/>
              </a:ext>
            </a:extLst>
          </p:cNvPr>
          <p:cNvSpPr/>
          <p:nvPr/>
        </p:nvSpPr>
        <p:spPr>
          <a:xfrm>
            <a:off x="9531086" y="2681450"/>
            <a:ext cx="6976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85354"/>
            <a:r>
              <a:rPr lang="zh-CN" altLang="en-US" sz="2000" b="1" dirty="0">
                <a:solidFill>
                  <a:prstClr val="white"/>
                </a:solidFill>
                <a:latin typeface="Arial"/>
                <a:ea typeface="Microsoft YaHei"/>
                <a:cs typeface="+mn-ea"/>
                <a:sym typeface="+mn-lt"/>
              </a:rPr>
              <a:t>微信</a:t>
            </a:r>
            <a:endParaRPr lang="en-US" altLang="zh-CN" sz="2000" b="1" dirty="0">
              <a:solidFill>
                <a:prstClr val="white"/>
              </a:solidFill>
              <a:latin typeface="Arial"/>
              <a:ea typeface="Microsoft YaHei"/>
              <a:cs typeface="+mn-ea"/>
              <a:sym typeface="+mn-lt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19F850B0-2C61-42B6-8D08-4A75B147C913}"/>
              </a:ext>
            </a:extLst>
          </p:cNvPr>
          <p:cNvSpPr/>
          <p:nvPr/>
        </p:nvSpPr>
        <p:spPr>
          <a:xfrm>
            <a:off x="1698502" y="5152287"/>
            <a:ext cx="6976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85354"/>
            <a:r>
              <a:rPr lang="zh-CN" altLang="en-US" sz="2000" b="1" dirty="0">
                <a:solidFill>
                  <a:prstClr val="white"/>
                </a:solidFill>
                <a:latin typeface="Arial"/>
                <a:ea typeface="Microsoft YaHei"/>
                <a:cs typeface="+mn-ea"/>
                <a:sym typeface="+mn-lt"/>
              </a:rPr>
              <a:t>校报</a:t>
            </a: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CF6129C6-E4DA-4137-BD2B-427C8C95F734}"/>
              </a:ext>
            </a:extLst>
          </p:cNvPr>
          <p:cNvSpPr/>
          <p:nvPr/>
        </p:nvSpPr>
        <p:spPr>
          <a:xfrm>
            <a:off x="5545756" y="5119004"/>
            <a:ext cx="69762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85354"/>
            <a:r>
              <a:rPr lang="zh-CN" altLang="en-US" sz="2000" b="1" dirty="0">
                <a:solidFill>
                  <a:prstClr val="white"/>
                </a:solidFill>
                <a:latin typeface="Arial"/>
                <a:ea typeface="Microsoft YaHei"/>
                <a:cs typeface="+mn-ea"/>
                <a:sym typeface="+mn-lt"/>
              </a:rPr>
              <a:t>传单</a:t>
            </a: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37DF9E3D-144A-4EAF-8796-19AE01F64AF3}"/>
              </a:ext>
            </a:extLst>
          </p:cNvPr>
          <p:cNvSpPr/>
          <p:nvPr/>
        </p:nvSpPr>
        <p:spPr>
          <a:xfrm>
            <a:off x="7368507" y="5119004"/>
            <a:ext cx="69762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85354"/>
            <a:r>
              <a:rPr lang="zh-CN" altLang="en-US" sz="2000" b="1" dirty="0">
                <a:solidFill>
                  <a:prstClr val="white"/>
                </a:solidFill>
                <a:latin typeface="Arial"/>
                <a:ea typeface="Microsoft YaHei"/>
                <a:cs typeface="+mn-ea"/>
                <a:sym typeface="+mn-lt"/>
              </a:rPr>
              <a:t>海报</a:t>
            </a: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596F09DE-D1BB-4CBB-AD8A-505F75A7FBCA}"/>
              </a:ext>
            </a:extLst>
          </p:cNvPr>
          <p:cNvSpPr/>
          <p:nvPr/>
        </p:nvSpPr>
        <p:spPr>
          <a:xfrm>
            <a:off x="3674170" y="5119004"/>
            <a:ext cx="69762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85354"/>
            <a:r>
              <a:rPr lang="zh-CN" altLang="en-US" sz="2000" b="1" dirty="0">
                <a:solidFill>
                  <a:prstClr val="white"/>
                </a:solidFill>
                <a:latin typeface="Arial"/>
                <a:ea typeface="Microsoft YaHei"/>
                <a:cs typeface="+mn-ea"/>
                <a:sym typeface="+mn-lt"/>
              </a:rPr>
              <a:t>校刊</a:t>
            </a:r>
          </a:p>
        </p:txBody>
      </p:sp>
      <p:sp>
        <p:nvSpPr>
          <p:cNvPr id="38" name="blank-web-page_19873">
            <a:extLst>
              <a:ext uri="{FF2B5EF4-FFF2-40B4-BE49-F238E27FC236}">
                <a16:creationId xmlns:a16="http://schemas.microsoft.com/office/drawing/2014/main" id="{4EBD36F5-5E17-4A34-9C7A-77F1C6093559}"/>
              </a:ext>
            </a:extLst>
          </p:cNvPr>
          <p:cNvSpPr>
            <a:spLocks noChangeAspect="1"/>
          </p:cNvSpPr>
          <p:nvPr/>
        </p:nvSpPr>
        <p:spPr bwMode="auto">
          <a:xfrm>
            <a:off x="3904421" y="1829517"/>
            <a:ext cx="514007" cy="513115"/>
          </a:xfrm>
          <a:custGeom>
            <a:avLst/>
            <a:gdLst>
              <a:gd name="connsiteX0" fmla="*/ 23969 w 609685"/>
              <a:gd name="connsiteY0" fmla="*/ 173521 h 608627"/>
              <a:gd name="connsiteX1" fmla="*/ 23969 w 609685"/>
              <a:gd name="connsiteY1" fmla="*/ 584693 h 608627"/>
              <a:gd name="connsiteX2" fmla="*/ 585562 w 609685"/>
              <a:gd name="connsiteY2" fmla="*/ 584693 h 608627"/>
              <a:gd name="connsiteX3" fmla="*/ 585562 w 609685"/>
              <a:gd name="connsiteY3" fmla="*/ 173521 h 608627"/>
              <a:gd name="connsiteX4" fmla="*/ 234908 w 609685"/>
              <a:gd name="connsiteY4" fmla="*/ 77782 h 608627"/>
              <a:gd name="connsiteX5" fmla="*/ 234908 w 609685"/>
              <a:gd name="connsiteY5" fmla="*/ 95738 h 608627"/>
              <a:gd name="connsiteX6" fmla="*/ 253052 w 609685"/>
              <a:gd name="connsiteY6" fmla="*/ 95738 h 608627"/>
              <a:gd name="connsiteX7" fmla="*/ 253052 w 609685"/>
              <a:gd name="connsiteY7" fmla="*/ 77782 h 608627"/>
              <a:gd name="connsiteX8" fmla="*/ 159954 w 609685"/>
              <a:gd name="connsiteY8" fmla="*/ 77782 h 608627"/>
              <a:gd name="connsiteX9" fmla="*/ 159954 w 609685"/>
              <a:gd name="connsiteY9" fmla="*/ 95738 h 608627"/>
              <a:gd name="connsiteX10" fmla="*/ 177925 w 609685"/>
              <a:gd name="connsiteY10" fmla="*/ 95738 h 608627"/>
              <a:gd name="connsiteX11" fmla="*/ 177925 w 609685"/>
              <a:gd name="connsiteY11" fmla="*/ 77782 h 608627"/>
              <a:gd name="connsiteX12" fmla="*/ 84815 w 609685"/>
              <a:gd name="connsiteY12" fmla="*/ 77782 h 608627"/>
              <a:gd name="connsiteX13" fmla="*/ 84815 w 609685"/>
              <a:gd name="connsiteY13" fmla="*/ 95738 h 608627"/>
              <a:gd name="connsiteX14" fmla="*/ 102959 w 609685"/>
              <a:gd name="connsiteY14" fmla="*/ 95738 h 608627"/>
              <a:gd name="connsiteX15" fmla="*/ 102959 w 609685"/>
              <a:gd name="connsiteY15" fmla="*/ 77782 h 608627"/>
              <a:gd name="connsiteX16" fmla="*/ 210920 w 609685"/>
              <a:gd name="connsiteY16" fmla="*/ 53841 h 608627"/>
              <a:gd name="connsiteX17" fmla="*/ 277040 w 609685"/>
              <a:gd name="connsiteY17" fmla="*/ 53841 h 608627"/>
              <a:gd name="connsiteX18" fmla="*/ 277040 w 609685"/>
              <a:gd name="connsiteY18" fmla="*/ 119679 h 608627"/>
              <a:gd name="connsiteX19" fmla="*/ 210920 w 609685"/>
              <a:gd name="connsiteY19" fmla="*/ 119679 h 608627"/>
              <a:gd name="connsiteX20" fmla="*/ 135838 w 609685"/>
              <a:gd name="connsiteY20" fmla="*/ 53841 h 608627"/>
              <a:gd name="connsiteX21" fmla="*/ 201887 w 609685"/>
              <a:gd name="connsiteY21" fmla="*/ 53841 h 608627"/>
              <a:gd name="connsiteX22" fmla="*/ 201887 w 609685"/>
              <a:gd name="connsiteY22" fmla="*/ 119679 h 608627"/>
              <a:gd name="connsiteX23" fmla="*/ 135838 w 609685"/>
              <a:gd name="connsiteY23" fmla="*/ 119679 h 608627"/>
              <a:gd name="connsiteX24" fmla="*/ 60827 w 609685"/>
              <a:gd name="connsiteY24" fmla="*/ 53841 h 608627"/>
              <a:gd name="connsiteX25" fmla="*/ 126947 w 609685"/>
              <a:gd name="connsiteY25" fmla="*/ 53841 h 608627"/>
              <a:gd name="connsiteX26" fmla="*/ 126947 w 609685"/>
              <a:gd name="connsiteY26" fmla="*/ 119679 h 608627"/>
              <a:gd name="connsiteX27" fmla="*/ 60827 w 609685"/>
              <a:gd name="connsiteY27" fmla="*/ 119679 h 608627"/>
              <a:gd name="connsiteX28" fmla="*/ 23969 w 609685"/>
              <a:gd name="connsiteY28" fmla="*/ 23934 h 608627"/>
              <a:gd name="connsiteX29" fmla="*/ 23969 w 609685"/>
              <a:gd name="connsiteY29" fmla="*/ 149587 h 608627"/>
              <a:gd name="connsiteX30" fmla="*/ 585562 w 609685"/>
              <a:gd name="connsiteY30" fmla="*/ 149587 h 608627"/>
              <a:gd name="connsiteX31" fmla="*/ 585562 w 609685"/>
              <a:gd name="connsiteY31" fmla="*/ 23934 h 608627"/>
              <a:gd name="connsiteX32" fmla="*/ 0 w 609685"/>
              <a:gd name="connsiteY32" fmla="*/ 0 h 608627"/>
              <a:gd name="connsiteX33" fmla="*/ 609685 w 609685"/>
              <a:gd name="connsiteY33" fmla="*/ 0 h 608627"/>
              <a:gd name="connsiteX34" fmla="*/ 609685 w 609685"/>
              <a:gd name="connsiteY34" fmla="*/ 173521 h 608627"/>
              <a:gd name="connsiteX35" fmla="*/ 609685 w 609685"/>
              <a:gd name="connsiteY35" fmla="*/ 608627 h 608627"/>
              <a:gd name="connsiteX36" fmla="*/ 0 w 609685"/>
              <a:gd name="connsiteY36" fmla="*/ 608627 h 608627"/>
              <a:gd name="connsiteX37" fmla="*/ 0 w 609685"/>
              <a:gd name="connsiteY37" fmla="*/ 173521 h 608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609685" h="608627">
                <a:moveTo>
                  <a:pt x="23969" y="173521"/>
                </a:moveTo>
                <a:lnTo>
                  <a:pt x="23969" y="584693"/>
                </a:lnTo>
                <a:lnTo>
                  <a:pt x="585562" y="584693"/>
                </a:lnTo>
                <a:lnTo>
                  <a:pt x="585562" y="173521"/>
                </a:lnTo>
                <a:close/>
                <a:moveTo>
                  <a:pt x="234908" y="77782"/>
                </a:moveTo>
                <a:lnTo>
                  <a:pt x="234908" y="95738"/>
                </a:lnTo>
                <a:lnTo>
                  <a:pt x="253052" y="95738"/>
                </a:lnTo>
                <a:lnTo>
                  <a:pt x="253052" y="77782"/>
                </a:lnTo>
                <a:close/>
                <a:moveTo>
                  <a:pt x="159954" y="77782"/>
                </a:moveTo>
                <a:lnTo>
                  <a:pt x="159954" y="95738"/>
                </a:lnTo>
                <a:lnTo>
                  <a:pt x="177925" y="95738"/>
                </a:lnTo>
                <a:lnTo>
                  <a:pt x="177925" y="77782"/>
                </a:lnTo>
                <a:close/>
                <a:moveTo>
                  <a:pt x="84815" y="77782"/>
                </a:moveTo>
                <a:lnTo>
                  <a:pt x="84815" y="95738"/>
                </a:lnTo>
                <a:lnTo>
                  <a:pt x="102959" y="95738"/>
                </a:lnTo>
                <a:lnTo>
                  <a:pt x="102959" y="77782"/>
                </a:lnTo>
                <a:close/>
                <a:moveTo>
                  <a:pt x="210920" y="53841"/>
                </a:moveTo>
                <a:lnTo>
                  <a:pt x="277040" y="53841"/>
                </a:lnTo>
                <a:lnTo>
                  <a:pt x="277040" y="119679"/>
                </a:lnTo>
                <a:lnTo>
                  <a:pt x="210920" y="119679"/>
                </a:lnTo>
                <a:close/>
                <a:moveTo>
                  <a:pt x="135838" y="53841"/>
                </a:moveTo>
                <a:lnTo>
                  <a:pt x="201887" y="53841"/>
                </a:lnTo>
                <a:lnTo>
                  <a:pt x="201887" y="119679"/>
                </a:lnTo>
                <a:lnTo>
                  <a:pt x="135838" y="119679"/>
                </a:lnTo>
                <a:close/>
                <a:moveTo>
                  <a:pt x="60827" y="53841"/>
                </a:moveTo>
                <a:lnTo>
                  <a:pt x="126947" y="53841"/>
                </a:lnTo>
                <a:lnTo>
                  <a:pt x="126947" y="119679"/>
                </a:lnTo>
                <a:lnTo>
                  <a:pt x="60827" y="119679"/>
                </a:lnTo>
                <a:close/>
                <a:moveTo>
                  <a:pt x="23969" y="23934"/>
                </a:moveTo>
                <a:lnTo>
                  <a:pt x="23969" y="149587"/>
                </a:lnTo>
                <a:lnTo>
                  <a:pt x="585562" y="149587"/>
                </a:lnTo>
                <a:lnTo>
                  <a:pt x="585562" y="23934"/>
                </a:lnTo>
                <a:close/>
                <a:moveTo>
                  <a:pt x="0" y="0"/>
                </a:moveTo>
                <a:lnTo>
                  <a:pt x="609685" y="0"/>
                </a:lnTo>
                <a:lnTo>
                  <a:pt x="609685" y="173521"/>
                </a:lnTo>
                <a:lnTo>
                  <a:pt x="609685" y="608627"/>
                </a:lnTo>
                <a:lnTo>
                  <a:pt x="0" y="608627"/>
                </a:lnTo>
                <a:lnTo>
                  <a:pt x="0" y="173521"/>
                </a:lnTo>
                <a:close/>
              </a:path>
            </a:pathLst>
          </a:custGeom>
          <a:solidFill>
            <a:sysClr val="windowText" lastClr="000000">
              <a:lumMod val="75000"/>
              <a:lumOff val="25000"/>
            </a:sysClr>
          </a:solidFill>
          <a:ln>
            <a:noFill/>
          </a:ln>
        </p:spPr>
      </p:sp>
      <p:sp>
        <p:nvSpPr>
          <p:cNvPr id="55" name="椭圆 54">
            <a:extLst>
              <a:ext uri="{FF2B5EF4-FFF2-40B4-BE49-F238E27FC236}">
                <a16:creationId xmlns:a16="http://schemas.microsoft.com/office/drawing/2014/main" id="{D6E4AD3D-BFCD-46E2-8900-CD2E37EE6EC2}"/>
              </a:ext>
            </a:extLst>
          </p:cNvPr>
          <p:cNvSpPr/>
          <p:nvPr/>
        </p:nvSpPr>
        <p:spPr>
          <a:xfrm>
            <a:off x="5669529" y="1630556"/>
            <a:ext cx="938071" cy="933873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391" tIns="45715" rIns="91391" bIns="45715" rtlCol="0" anchor="ctr"/>
          <a:lstStyle/>
          <a:p>
            <a:pPr marL="0" marR="0" lvl="0" indent="0" algn="ctr" defTabSz="685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Arial"/>
              <a:ea typeface="Microsoft YaHei"/>
              <a:cs typeface="+mn-ea"/>
              <a:sym typeface="+mn-lt"/>
            </a:endParaRPr>
          </a:p>
        </p:txBody>
      </p:sp>
      <p:sp>
        <p:nvSpPr>
          <p:cNvPr id="56" name="椭圆 55">
            <a:extLst>
              <a:ext uri="{FF2B5EF4-FFF2-40B4-BE49-F238E27FC236}">
                <a16:creationId xmlns:a16="http://schemas.microsoft.com/office/drawing/2014/main" id="{64A93AB2-3B86-4156-A44D-6FF52497378A}"/>
              </a:ext>
            </a:extLst>
          </p:cNvPr>
          <p:cNvSpPr/>
          <p:nvPr/>
        </p:nvSpPr>
        <p:spPr>
          <a:xfrm>
            <a:off x="7561060" y="1630556"/>
            <a:ext cx="938071" cy="933873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391" tIns="45715" rIns="91391" bIns="45715" rtlCol="0" anchor="ctr"/>
          <a:lstStyle/>
          <a:p>
            <a:pPr marL="0" marR="0" lvl="0" indent="0" algn="ctr" defTabSz="685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Arial"/>
              <a:ea typeface="Microsoft YaHei"/>
              <a:cs typeface="+mn-ea"/>
              <a:sym typeface="+mn-lt"/>
            </a:endParaRPr>
          </a:p>
        </p:txBody>
      </p:sp>
      <p:sp>
        <p:nvSpPr>
          <p:cNvPr id="57" name="椭圆 56">
            <a:extLst>
              <a:ext uri="{FF2B5EF4-FFF2-40B4-BE49-F238E27FC236}">
                <a16:creationId xmlns:a16="http://schemas.microsoft.com/office/drawing/2014/main" id="{67F4A271-AEA0-4C8B-8676-8C3C40871988}"/>
              </a:ext>
            </a:extLst>
          </p:cNvPr>
          <p:cNvSpPr/>
          <p:nvPr/>
        </p:nvSpPr>
        <p:spPr>
          <a:xfrm>
            <a:off x="9433310" y="1630556"/>
            <a:ext cx="938071" cy="933873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391" tIns="45715" rIns="91391" bIns="45715" rtlCol="0" anchor="ctr"/>
          <a:lstStyle/>
          <a:p>
            <a:pPr marL="0" marR="0" lvl="0" indent="0" algn="ctr" defTabSz="685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Arial"/>
              <a:ea typeface="Microsoft YaHei"/>
              <a:cs typeface="+mn-ea"/>
              <a:sym typeface="+mn-lt"/>
            </a:endParaRPr>
          </a:p>
        </p:txBody>
      </p:sp>
      <p:sp>
        <p:nvSpPr>
          <p:cNvPr id="58" name="tv-screen-with-antenna_73323">
            <a:extLst>
              <a:ext uri="{FF2B5EF4-FFF2-40B4-BE49-F238E27FC236}">
                <a16:creationId xmlns:a16="http://schemas.microsoft.com/office/drawing/2014/main" id="{23CE5812-D789-453C-80DB-5CC2FBC6FB7C}"/>
              </a:ext>
            </a:extLst>
          </p:cNvPr>
          <p:cNvSpPr>
            <a:spLocks noChangeAspect="1"/>
          </p:cNvSpPr>
          <p:nvPr/>
        </p:nvSpPr>
        <p:spPr bwMode="auto">
          <a:xfrm>
            <a:off x="5894570" y="1766871"/>
            <a:ext cx="487988" cy="609685"/>
          </a:xfrm>
          <a:custGeom>
            <a:avLst/>
            <a:gdLst>
              <a:gd name="connsiteX0" fmla="*/ 148413 w 486619"/>
              <a:gd name="connsiteY0" fmla="*/ 573115 h 607974"/>
              <a:gd name="connsiteX1" fmla="*/ 338205 w 486619"/>
              <a:gd name="connsiteY1" fmla="*/ 573115 h 607974"/>
              <a:gd name="connsiteX2" fmla="*/ 355649 w 486619"/>
              <a:gd name="connsiteY2" fmla="*/ 590545 h 607974"/>
              <a:gd name="connsiteX3" fmla="*/ 338205 w 486619"/>
              <a:gd name="connsiteY3" fmla="*/ 607974 h 607974"/>
              <a:gd name="connsiteX4" fmla="*/ 148413 w 486619"/>
              <a:gd name="connsiteY4" fmla="*/ 607974 h 607974"/>
              <a:gd name="connsiteX5" fmla="*/ 130969 w 486619"/>
              <a:gd name="connsiteY5" fmla="*/ 590545 h 607974"/>
              <a:gd name="connsiteX6" fmla="*/ 148413 w 486619"/>
              <a:gd name="connsiteY6" fmla="*/ 573115 h 607974"/>
              <a:gd name="connsiteX7" fmla="*/ 52325 w 486619"/>
              <a:gd name="connsiteY7" fmla="*/ 171506 h 607974"/>
              <a:gd name="connsiteX8" fmla="*/ 34883 w 486619"/>
              <a:gd name="connsiteY8" fmla="*/ 188922 h 607974"/>
              <a:gd name="connsiteX9" fmla="*/ 34883 w 486619"/>
              <a:gd name="connsiteY9" fmla="*/ 501885 h 607974"/>
              <a:gd name="connsiteX10" fmla="*/ 52325 w 486619"/>
              <a:gd name="connsiteY10" fmla="*/ 519301 h 607974"/>
              <a:gd name="connsiteX11" fmla="*/ 434294 w 486619"/>
              <a:gd name="connsiteY11" fmla="*/ 519301 h 607974"/>
              <a:gd name="connsiteX12" fmla="*/ 451736 w 486619"/>
              <a:gd name="connsiteY12" fmla="*/ 501885 h 607974"/>
              <a:gd name="connsiteX13" fmla="*/ 451736 w 486619"/>
              <a:gd name="connsiteY13" fmla="*/ 188922 h 607974"/>
              <a:gd name="connsiteX14" fmla="*/ 434294 w 486619"/>
              <a:gd name="connsiteY14" fmla="*/ 171506 h 607974"/>
              <a:gd name="connsiteX15" fmla="*/ 396599 w 486619"/>
              <a:gd name="connsiteY15" fmla="*/ 3 h 607974"/>
              <a:gd name="connsiteX16" fmla="*/ 408830 w 486619"/>
              <a:gd name="connsiteY16" fmla="*/ 5359 h 607974"/>
              <a:gd name="connsiteX17" fmla="*/ 408307 w 486619"/>
              <a:gd name="connsiteY17" fmla="*/ 29915 h 607974"/>
              <a:gd name="connsiteX18" fmla="*/ 296681 w 486619"/>
              <a:gd name="connsiteY18" fmla="*/ 136674 h 607974"/>
              <a:gd name="connsiteX19" fmla="*/ 434294 w 486619"/>
              <a:gd name="connsiteY19" fmla="*/ 136674 h 607974"/>
              <a:gd name="connsiteX20" fmla="*/ 486619 w 486619"/>
              <a:gd name="connsiteY20" fmla="*/ 188922 h 607974"/>
              <a:gd name="connsiteX21" fmla="*/ 486619 w 486619"/>
              <a:gd name="connsiteY21" fmla="*/ 501885 h 607974"/>
              <a:gd name="connsiteX22" fmla="*/ 434294 w 486619"/>
              <a:gd name="connsiteY22" fmla="*/ 554133 h 607974"/>
              <a:gd name="connsiteX23" fmla="*/ 52325 w 486619"/>
              <a:gd name="connsiteY23" fmla="*/ 554133 h 607974"/>
              <a:gd name="connsiteX24" fmla="*/ 0 w 486619"/>
              <a:gd name="connsiteY24" fmla="*/ 501885 h 607974"/>
              <a:gd name="connsiteX25" fmla="*/ 0 w 486619"/>
              <a:gd name="connsiteY25" fmla="*/ 188922 h 607974"/>
              <a:gd name="connsiteX26" fmla="*/ 52325 w 486619"/>
              <a:gd name="connsiteY26" fmla="*/ 136674 h 607974"/>
              <a:gd name="connsiteX27" fmla="*/ 194822 w 486619"/>
              <a:gd name="connsiteY27" fmla="*/ 136674 h 607974"/>
              <a:gd name="connsiteX28" fmla="*/ 121219 w 486619"/>
              <a:gd name="connsiteY28" fmla="*/ 65792 h 607974"/>
              <a:gd name="connsiteX29" fmla="*/ 120870 w 486619"/>
              <a:gd name="connsiteY29" fmla="*/ 41061 h 607974"/>
              <a:gd name="connsiteX30" fmla="*/ 145463 w 486619"/>
              <a:gd name="connsiteY30" fmla="*/ 40713 h 607974"/>
              <a:gd name="connsiteX31" fmla="*/ 245054 w 486619"/>
              <a:gd name="connsiteY31" fmla="*/ 136674 h 607974"/>
              <a:gd name="connsiteX32" fmla="*/ 246275 w 486619"/>
              <a:gd name="connsiteY32" fmla="*/ 136674 h 607974"/>
              <a:gd name="connsiteX33" fmla="*/ 384237 w 486619"/>
              <a:gd name="connsiteY33" fmla="*/ 4836 h 607974"/>
              <a:gd name="connsiteX34" fmla="*/ 396599 w 486619"/>
              <a:gd name="connsiteY34" fmla="*/ 3 h 607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486619" h="607974">
                <a:moveTo>
                  <a:pt x="148413" y="573115"/>
                </a:moveTo>
                <a:lnTo>
                  <a:pt x="338205" y="573115"/>
                </a:lnTo>
                <a:cubicBezTo>
                  <a:pt x="347974" y="573115"/>
                  <a:pt x="355649" y="580784"/>
                  <a:pt x="355649" y="590545"/>
                </a:cubicBezTo>
                <a:cubicBezTo>
                  <a:pt x="355649" y="600131"/>
                  <a:pt x="347974" y="607974"/>
                  <a:pt x="338205" y="607974"/>
                </a:cubicBezTo>
                <a:lnTo>
                  <a:pt x="148413" y="607974"/>
                </a:lnTo>
                <a:cubicBezTo>
                  <a:pt x="138819" y="607974"/>
                  <a:pt x="130969" y="600131"/>
                  <a:pt x="130969" y="590545"/>
                </a:cubicBezTo>
                <a:cubicBezTo>
                  <a:pt x="130969" y="580784"/>
                  <a:pt x="138819" y="573115"/>
                  <a:pt x="148413" y="573115"/>
                </a:cubicBezTo>
                <a:close/>
                <a:moveTo>
                  <a:pt x="52325" y="171506"/>
                </a:moveTo>
                <a:cubicBezTo>
                  <a:pt x="42732" y="171506"/>
                  <a:pt x="34883" y="179343"/>
                  <a:pt x="34883" y="188922"/>
                </a:cubicBezTo>
                <a:lnTo>
                  <a:pt x="34883" y="501885"/>
                </a:lnTo>
                <a:cubicBezTo>
                  <a:pt x="34883" y="511464"/>
                  <a:pt x="42732" y="519301"/>
                  <a:pt x="52325" y="519301"/>
                </a:cubicBezTo>
                <a:lnTo>
                  <a:pt x="434294" y="519301"/>
                </a:lnTo>
                <a:cubicBezTo>
                  <a:pt x="443887" y="519301"/>
                  <a:pt x="451736" y="511464"/>
                  <a:pt x="451736" y="501885"/>
                </a:cubicBezTo>
                <a:lnTo>
                  <a:pt x="451736" y="188922"/>
                </a:lnTo>
                <a:cubicBezTo>
                  <a:pt x="451736" y="179343"/>
                  <a:pt x="443887" y="171506"/>
                  <a:pt x="434294" y="171506"/>
                </a:cubicBezTo>
                <a:close/>
                <a:moveTo>
                  <a:pt x="396599" y="3"/>
                </a:moveTo>
                <a:cubicBezTo>
                  <a:pt x="401068" y="90"/>
                  <a:pt x="405516" y="1876"/>
                  <a:pt x="408830" y="5359"/>
                </a:cubicBezTo>
                <a:cubicBezTo>
                  <a:pt x="415458" y="12325"/>
                  <a:pt x="415283" y="23297"/>
                  <a:pt x="408307" y="29915"/>
                </a:cubicBezTo>
                <a:lnTo>
                  <a:pt x="296681" y="136674"/>
                </a:lnTo>
                <a:lnTo>
                  <a:pt x="434294" y="136674"/>
                </a:lnTo>
                <a:cubicBezTo>
                  <a:pt x="463247" y="136674"/>
                  <a:pt x="486619" y="160186"/>
                  <a:pt x="486619" y="188922"/>
                </a:cubicBezTo>
                <a:lnTo>
                  <a:pt x="486619" y="501885"/>
                </a:lnTo>
                <a:cubicBezTo>
                  <a:pt x="486619" y="530796"/>
                  <a:pt x="463247" y="554133"/>
                  <a:pt x="434294" y="554133"/>
                </a:cubicBezTo>
                <a:lnTo>
                  <a:pt x="52325" y="554133"/>
                </a:lnTo>
                <a:cubicBezTo>
                  <a:pt x="23546" y="554133"/>
                  <a:pt x="0" y="530796"/>
                  <a:pt x="0" y="501885"/>
                </a:cubicBezTo>
                <a:lnTo>
                  <a:pt x="0" y="188922"/>
                </a:lnTo>
                <a:cubicBezTo>
                  <a:pt x="0" y="160186"/>
                  <a:pt x="23546" y="136674"/>
                  <a:pt x="52325" y="136674"/>
                </a:cubicBezTo>
                <a:lnTo>
                  <a:pt x="194822" y="136674"/>
                </a:lnTo>
                <a:lnTo>
                  <a:pt x="121219" y="65792"/>
                </a:lnTo>
                <a:cubicBezTo>
                  <a:pt x="114416" y="59174"/>
                  <a:pt x="114242" y="48027"/>
                  <a:pt x="120870" y="41061"/>
                </a:cubicBezTo>
                <a:cubicBezTo>
                  <a:pt x="127498" y="34269"/>
                  <a:pt x="138660" y="34095"/>
                  <a:pt x="145463" y="40713"/>
                </a:cubicBezTo>
                <a:lnTo>
                  <a:pt x="245054" y="136674"/>
                </a:lnTo>
                <a:lnTo>
                  <a:pt x="246275" y="136674"/>
                </a:lnTo>
                <a:lnTo>
                  <a:pt x="384237" y="4836"/>
                </a:lnTo>
                <a:cubicBezTo>
                  <a:pt x="387638" y="1527"/>
                  <a:pt x="392130" y="-84"/>
                  <a:pt x="396599" y="3"/>
                </a:cubicBezTo>
                <a:close/>
              </a:path>
            </a:pathLst>
          </a:custGeom>
          <a:solidFill>
            <a:sysClr val="windowText" lastClr="000000">
              <a:lumMod val="75000"/>
              <a:lumOff val="25000"/>
            </a:sysClr>
          </a:solidFill>
          <a:ln>
            <a:noFill/>
          </a:ln>
        </p:spPr>
      </p:sp>
      <p:sp>
        <p:nvSpPr>
          <p:cNvPr id="59" name="dj_89792">
            <a:extLst>
              <a:ext uri="{FF2B5EF4-FFF2-40B4-BE49-F238E27FC236}">
                <a16:creationId xmlns:a16="http://schemas.microsoft.com/office/drawing/2014/main" id="{FFA376DB-55D1-40CC-A9F6-35ECA03CA6FA}"/>
              </a:ext>
            </a:extLst>
          </p:cNvPr>
          <p:cNvSpPr>
            <a:spLocks noChangeAspect="1"/>
          </p:cNvSpPr>
          <p:nvPr/>
        </p:nvSpPr>
        <p:spPr bwMode="auto">
          <a:xfrm>
            <a:off x="7770523" y="1829517"/>
            <a:ext cx="519144" cy="507315"/>
          </a:xfrm>
          <a:custGeom>
            <a:avLst/>
            <a:gdLst>
              <a:gd name="T0" fmla="*/ 407031 w 604011"/>
              <a:gd name="T1" fmla="*/ 407031 w 604011"/>
              <a:gd name="T2" fmla="*/ 407031 w 604011"/>
              <a:gd name="T3" fmla="*/ 407031 w 604011"/>
              <a:gd name="T4" fmla="*/ 407031 w 604011"/>
              <a:gd name="T5" fmla="*/ 407031 w 604011"/>
              <a:gd name="T6" fmla="*/ 407031 w 604011"/>
              <a:gd name="T7" fmla="*/ 407031 w 604011"/>
              <a:gd name="T8" fmla="*/ 407031 w 604011"/>
              <a:gd name="T9" fmla="*/ 407031 w 604011"/>
              <a:gd name="T10" fmla="*/ 407031 w 604011"/>
              <a:gd name="T11" fmla="*/ 407031 w 604011"/>
              <a:gd name="T12" fmla="*/ 407031 w 604011"/>
              <a:gd name="T13" fmla="*/ 407031 w 604011"/>
              <a:gd name="T14" fmla="*/ 407031 w 604011"/>
              <a:gd name="T15" fmla="*/ 407031 w 604011"/>
              <a:gd name="T16" fmla="*/ 407031 w 604011"/>
              <a:gd name="T17" fmla="*/ 407031 w 604011"/>
              <a:gd name="T18" fmla="*/ 407031 w 604011"/>
              <a:gd name="T19" fmla="*/ 407031 w 604011"/>
              <a:gd name="T20" fmla="*/ 407031 w 604011"/>
              <a:gd name="T21" fmla="*/ 407031 w 604011"/>
              <a:gd name="T22" fmla="*/ 407031 w 604011"/>
              <a:gd name="T23" fmla="*/ 407031 w 604011"/>
              <a:gd name="T24" fmla="*/ 407031 w 604011"/>
              <a:gd name="T25" fmla="*/ 407031 w 604011"/>
              <a:gd name="T26" fmla="*/ 407031 w 604011"/>
              <a:gd name="T27" fmla="*/ 407031 w 604011"/>
              <a:gd name="T28" fmla="*/ 407031 w 604011"/>
              <a:gd name="T29" fmla="*/ 407031 w 604011"/>
              <a:gd name="T30" fmla="*/ 407031 w 604011"/>
              <a:gd name="T31" fmla="*/ 407031 w 604011"/>
              <a:gd name="T32" fmla="*/ 407031 w 604011"/>
              <a:gd name="T33" fmla="*/ 407031 w 604011"/>
              <a:gd name="T34" fmla="*/ 407031 w 604011"/>
              <a:gd name="T35" fmla="*/ 407031 w 604011"/>
              <a:gd name="T36" fmla="*/ 407031 w 604011"/>
              <a:gd name="T37" fmla="*/ 407031 w 604011"/>
              <a:gd name="T38" fmla="*/ 407031 w 604011"/>
              <a:gd name="T39" fmla="*/ 407031 w 604011"/>
              <a:gd name="T40" fmla="*/ 407031 w 604011"/>
              <a:gd name="T41" fmla="*/ 407031 w 604011"/>
              <a:gd name="T42" fmla="*/ 407031 w 604011"/>
              <a:gd name="T43" fmla="*/ 407031 w 604011"/>
              <a:gd name="T44" fmla="*/ 407031 w 604011"/>
              <a:gd name="T45" fmla="*/ 407031 w 604011"/>
              <a:gd name="T46" fmla="*/ 407031 w 604011"/>
              <a:gd name="T47" fmla="*/ 407031 w 604011"/>
              <a:gd name="T48" fmla="*/ 407031 w 604011"/>
              <a:gd name="T49" fmla="*/ 407031 w 604011"/>
              <a:gd name="T50" fmla="*/ 407031 w 604011"/>
              <a:gd name="T51" fmla="*/ 407031 w 604011"/>
              <a:gd name="T52" fmla="*/ 407031 w 604011"/>
              <a:gd name="T53" fmla="*/ 407031 w 604011"/>
              <a:gd name="T54" fmla="*/ 407031 w 604011"/>
              <a:gd name="T55" fmla="*/ 407031 w 604011"/>
              <a:gd name="T56" fmla="*/ 407031 w 604011"/>
              <a:gd name="T57" fmla="*/ 407031 w 604011"/>
              <a:gd name="T58" fmla="*/ 407031 w 604011"/>
              <a:gd name="T59" fmla="*/ 407031 w 604011"/>
              <a:gd name="T60" fmla="*/ 407031 w 604011"/>
              <a:gd name="T61" fmla="*/ 407031 w 604011"/>
              <a:gd name="T62" fmla="*/ 407031 w 604011"/>
              <a:gd name="T63" fmla="*/ 407031 w 604011"/>
              <a:gd name="T64" fmla="*/ 407031 w 604011"/>
              <a:gd name="T65" fmla="*/ 407031 w 604011"/>
              <a:gd name="T66" fmla="*/ 407031 w 604011"/>
              <a:gd name="T67" fmla="*/ 407031 w 6040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2901" h="2839">
                <a:moveTo>
                  <a:pt x="2901" y="1692"/>
                </a:moveTo>
                <a:lnTo>
                  <a:pt x="2901" y="1691"/>
                </a:lnTo>
                <a:lnTo>
                  <a:pt x="2901" y="1386"/>
                </a:lnTo>
                <a:cubicBezTo>
                  <a:pt x="2901" y="1331"/>
                  <a:pt x="2857" y="1286"/>
                  <a:pt x="2801" y="1286"/>
                </a:cubicBezTo>
                <a:lnTo>
                  <a:pt x="2117" y="1286"/>
                </a:lnTo>
                <a:lnTo>
                  <a:pt x="2457" y="634"/>
                </a:lnTo>
                <a:lnTo>
                  <a:pt x="2523" y="672"/>
                </a:lnTo>
                <a:cubicBezTo>
                  <a:pt x="2538" y="681"/>
                  <a:pt x="2555" y="685"/>
                  <a:pt x="2572" y="685"/>
                </a:cubicBezTo>
                <a:cubicBezTo>
                  <a:pt x="2607" y="685"/>
                  <a:pt x="2640" y="667"/>
                  <a:pt x="2659" y="634"/>
                </a:cubicBezTo>
                <a:cubicBezTo>
                  <a:pt x="2686" y="586"/>
                  <a:pt x="2669" y="525"/>
                  <a:pt x="2621" y="498"/>
                </a:cubicBezTo>
                <a:lnTo>
                  <a:pt x="2407" y="376"/>
                </a:lnTo>
                <a:lnTo>
                  <a:pt x="2527" y="164"/>
                </a:lnTo>
                <a:cubicBezTo>
                  <a:pt x="2555" y="116"/>
                  <a:pt x="2538" y="55"/>
                  <a:pt x="2490" y="27"/>
                </a:cubicBezTo>
                <a:cubicBezTo>
                  <a:pt x="2442" y="0"/>
                  <a:pt x="2381" y="17"/>
                  <a:pt x="2354" y="65"/>
                </a:cubicBezTo>
                <a:lnTo>
                  <a:pt x="2184" y="364"/>
                </a:lnTo>
                <a:cubicBezTo>
                  <a:pt x="2170" y="387"/>
                  <a:pt x="2167" y="415"/>
                  <a:pt x="2174" y="440"/>
                </a:cubicBezTo>
                <a:cubicBezTo>
                  <a:pt x="2181" y="466"/>
                  <a:pt x="2198" y="488"/>
                  <a:pt x="2221" y="501"/>
                </a:cubicBezTo>
                <a:lnTo>
                  <a:pt x="2283" y="536"/>
                </a:lnTo>
                <a:lnTo>
                  <a:pt x="1892" y="1286"/>
                </a:lnTo>
                <a:lnTo>
                  <a:pt x="1592" y="1286"/>
                </a:lnTo>
                <a:cubicBezTo>
                  <a:pt x="1726" y="1231"/>
                  <a:pt x="1820" y="1099"/>
                  <a:pt x="1820" y="946"/>
                </a:cubicBezTo>
                <a:cubicBezTo>
                  <a:pt x="1820" y="742"/>
                  <a:pt x="1654" y="577"/>
                  <a:pt x="1451" y="577"/>
                </a:cubicBezTo>
                <a:cubicBezTo>
                  <a:pt x="1247" y="577"/>
                  <a:pt x="1082" y="742"/>
                  <a:pt x="1082" y="946"/>
                </a:cubicBezTo>
                <a:cubicBezTo>
                  <a:pt x="1082" y="1099"/>
                  <a:pt x="1176" y="1231"/>
                  <a:pt x="1309" y="1286"/>
                </a:cubicBezTo>
                <a:lnTo>
                  <a:pt x="1009" y="1286"/>
                </a:lnTo>
                <a:lnTo>
                  <a:pt x="619" y="536"/>
                </a:lnTo>
                <a:lnTo>
                  <a:pt x="680" y="501"/>
                </a:lnTo>
                <a:cubicBezTo>
                  <a:pt x="703" y="488"/>
                  <a:pt x="720" y="466"/>
                  <a:pt x="727" y="440"/>
                </a:cubicBezTo>
                <a:cubicBezTo>
                  <a:pt x="734" y="415"/>
                  <a:pt x="731" y="387"/>
                  <a:pt x="718" y="364"/>
                </a:cubicBezTo>
                <a:lnTo>
                  <a:pt x="548" y="65"/>
                </a:lnTo>
                <a:cubicBezTo>
                  <a:pt x="521" y="17"/>
                  <a:pt x="460" y="0"/>
                  <a:pt x="412" y="27"/>
                </a:cubicBezTo>
                <a:cubicBezTo>
                  <a:pt x="364" y="55"/>
                  <a:pt x="347" y="116"/>
                  <a:pt x="374" y="164"/>
                </a:cubicBezTo>
                <a:lnTo>
                  <a:pt x="495" y="376"/>
                </a:lnTo>
                <a:lnTo>
                  <a:pt x="280" y="498"/>
                </a:lnTo>
                <a:cubicBezTo>
                  <a:pt x="232" y="525"/>
                  <a:pt x="215" y="586"/>
                  <a:pt x="243" y="634"/>
                </a:cubicBezTo>
                <a:cubicBezTo>
                  <a:pt x="261" y="667"/>
                  <a:pt x="295" y="685"/>
                  <a:pt x="330" y="685"/>
                </a:cubicBezTo>
                <a:cubicBezTo>
                  <a:pt x="346" y="685"/>
                  <a:pt x="363" y="681"/>
                  <a:pt x="379" y="672"/>
                </a:cubicBezTo>
                <a:lnTo>
                  <a:pt x="445" y="634"/>
                </a:lnTo>
                <a:lnTo>
                  <a:pt x="784" y="1287"/>
                </a:lnTo>
                <a:lnTo>
                  <a:pt x="100" y="1287"/>
                </a:lnTo>
                <a:cubicBezTo>
                  <a:pt x="45" y="1287"/>
                  <a:pt x="0" y="1331"/>
                  <a:pt x="0" y="1387"/>
                </a:cubicBezTo>
                <a:lnTo>
                  <a:pt x="0" y="2739"/>
                </a:lnTo>
                <a:cubicBezTo>
                  <a:pt x="0" y="2794"/>
                  <a:pt x="45" y="2839"/>
                  <a:pt x="100" y="2839"/>
                </a:cubicBezTo>
                <a:lnTo>
                  <a:pt x="2801" y="2839"/>
                </a:lnTo>
                <a:cubicBezTo>
                  <a:pt x="2857" y="2839"/>
                  <a:pt x="2901" y="2794"/>
                  <a:pt x="2901" y="2739"/>
                </a:cubicBezTo>
                <a:lnTo>
                  <a:pt x="2901" y="1692"/>
                </a:lnTo>
                <a:lnTo>
                  <a:pt x="2901" y="1692"/>
                </a:lnTo>
                <a:close/>
                <a:moveTo>
                  <a:pt x="1451" y="777"/>
                </a:moveTo>
                <a:cubicBezTo>
                  <a:pt x="1544" y="777"/>
                  <a:pt x="1620" y="852"/>
                  <a:pt x="1620" y="946"/>
                </a:cubicBezTo>
                <a:cubicBezTo>
                  <a:pt x="1620" y="1039"/>
                  <a:pt x="1544" y="1115"/>
                  <a:pt x="1451" y="1115"/>
                </a:cubicBezTo>
                <a:cubicBezTo>
                  <a:pt x="1357" y="1115"/>
                  <a:pt x="1282" y="1039"/>
                  <a:pt x="1282" y="946"/>
                </a:cubicBezTo>
                <a:cubicBezTo>
                  <a:pt x="1282" y="852"/>
                  <a:pt x="1357" y="777"/>
                  <a:pt x="1451" y="777"/>
                </a:cubicBezTo>
                <a:close/>
                <a:moveTo>
                  <a:pt x="949" y="1486"/>
                </a:moveTo>
                <a:cubicBezTo>
                  <a:pt x="949" y="1486"/>
                  <a:pt x="949" y="1487"/>
                  <a:pt x="949" y="1487"/>
                </a:cubicBezTo>
                <a:cubicBezTo>
                  <a:pt x="949" y="1487"/>
                  <a:pt x="949" y="1486"/>
                  <a:pt x="949" y="1486"/>
                </a:cubicBezTo>
                <a:lnTo>
                  <a:pt x="1952" y="1486"/>
                </a:lnTo>
                <a:cubicBezTo>
                  <a:pt x="1952" y="1486"/>
                  <a:pt x="1952" y="1487"/>
                  <a:pt x="1953" y="1487"/>
                </a:cubicBezTo>
                <a:cubicBezTo>
                  <a:pt x="1953" y="1487"/>
                  <a:pt x="1953" y="1486"/>
                  <a:pt x="1953" y="1486"/>
                </a:cubicBezTo>
                <a:lnTo>
                  <a:pt x="2701" y="1486"/>
                </a:lnTo>
                <a:lnTo>
                  <a:pt x="2701" y="1592"/>
                </a:lnTo>
                <a:lnTo>
                  <a:pt x="200" y="1592"/>
                </a:lnTo>
                <a:lnTo>
                  <a:pt x="200" y="1486"/>
                </a:lnTo>
                <a:lnTo>
                  <a:pt x="949" y="1486"/>
                </a:lnTo>
                <a:close/>
                <a:moveTo>
                  <a:pt x="200" y="2639"/>
                </a:moveTo>
                <a:lnTo>
                  <a:pt x="200" y="1792"/>
                </a:lnTo>
                <a:lnTo>
                  <a:pt x="2701" y="1792"/>
                </a:lnTo>
                <a:lnTo>
                  <a:pt x="2701" y="2639"/>
                </a:lnTo>
                <a:lnTo>
                  <a:pt x="200" y="2639"/>
                </a:lnTo>
                <a:close/>
              </a:path>
            </a:pathLst>
          </a:custGeom>
          <a:solidFill>
            <a:sysClr val="windowText" lastClr="000000">
              <a:lumMod val="75000"/>
              <a:lumOff val="25000"/>
            </a:sysClr>
          </a:solidFill>
          <a:ln>
            <a:noFill/>
          </a:ln>
        </p:spPr>
      </p:sp>
      <p:sp>
        <p:nvSpPr>
          <p:cNvPr id="60" name="live-chat_72439">
            <a:extLst>
              <a:ext uri="{FF2B5EF4-FFF2-40B4-BE49-F238E27FC236}">
                <a16:creationId xmlns:a16="http://schemas.microsoft.com/office/drawing/2014/main" id="{0B4923EE-3F0A-4B21-A1A9-2645486A32CE}"/>
              </a:ext>
            </a:extLst>
          </p:cNvPr>
          <p:cNvSpPr>
            <a:spLocks noChangeAspect="1"/>
          </p:cNvSpPr>
          <p:nvPr/>
        </p:nvSpPr>
        <p:spPr bwMode="auto">
          <a:xfrm>
            <a:off x="9613158" y="1869587"/>
            <a:ext cx="609685" cy="532220"/>
          </a:xfrm>
          <a:custGeom>
            <a:avLst/>
            <a:gdLst>
              <a:gd name="connsiteX0" fmla="*/ 424975 w 608697"/>
              <a:gd name="connsiteY0" fmla="*/ 168488 h 531358"/>
              <a:gd name="connsiteX1" fmla="*/ 387604 w 608697"/>
              <a:gd name="connsiteY1" fmla="*/ 205806 h 531358"/>
              <a:gd name="connsiteX2" fmla="*/ 424975 w 608697"/>
              <a:gd name="connsiteY2" fmla="*/ 243124 h 531358"/>
              <a:gd name="connsiteX3" fmla="*/ 462346 w 608697"/>
              <a:gd name="connsiteY3" fmla="*/ 205806 h 531358"/>
              <a:gd name="connsiteX4" fmla="*/ 424975 w 608697"/>
              <a:gd name="connsiteY4" fmla="*/ 168488 h 531358"/>
              <a:gd name="connsiteX5" fmla="*/ 287947 w 608697"/>
              <a:gd name="connsiteY5" fmla="*/ 168488 h 531358"/>
              <a:gd name="connsiteX6" fmla="*/ 250576 w 608697"/>
              <a:gd name="connsiteY6" fmla="*/ 205806 h 531358"/>
              <a:gd name="connsiteX7" fmla="*/ 287947 w 608697"/>
              <a:gd name="connsiteY7" fmla="*/ 243124 h 531358"/>
              <a:gd name="connsiteX8" fmla="*/ 325318 w 608697"/>
              <a:gd name="connsiteY8" fmla="*/ 205806 h 531358"/>
              <a:gd name="connsiteX9" fmla="*/ 287947 w 608697"/>
              <a:gd name="connsiteY9" fmla="*/ 168488 h 531358"/>
              <a:gd name="connsiteX10" fmla="*/ 102356 w 608697"/>
              <a:gd name="connsiteY10" fmla="*/ 121231 h 531358"/>
              <a:gd name="connsiteX11" fmla="*/ 98850 w 608697"/>
              <a:gd name="connsiteY11" fmla="*/ 127711 h 531358"/>
              <a:gd name="connsiteX12" fmla="*/ 76842 w 608697"/>
              <a:gd name="connsiteY12" fmla="*/ 217990 h 531358"/>
              <a:gd name="connsiteX13" fmla="*/ 98850 w 608697"/>
              <a:gd name="connsiteY13" fmla="*/ 308194 h 531358"/>
              <a:gd name="connsiteX14" fmla="*/ 157488 w 608697"/>
              <a:gd name="connsiteY14" fmla="*/ 380223 h 531358"/>
              <a:gd name="connsiteX15" fmla="*/ 344668 w 608697"/>
              <a:gd name="connsiteY15" fmla="*/ 444729 h 531358"/>
              <a:gd name="connsiteX16" fmla="*/ 370257 w 608697"/>
              <a:gd name="connsiteY16" fmla="*/ 443687 h 531358"/>
              <a:gd name="connsiteX17" fmla="*/ 236717 w 608697"/>
              <a:gd name="connsiteY17" fmla="*/ 477876 h 531358"/>
              <a:gd name="connsiteX18" fmla="*/ 198072 w 608697"/>
              <a:gd name="connsiteY18" fmla="*/ 475344 h 531358"/>
              <a:gd name="connsiteX19" fmla="*/ 82437 w 608697"/>
              <a:gd name="connsiteY19" fmla="*/ 531284 h 531358"/>
              <a:gd name="connsiteX20" fmla="*/ 81542 w 608697"/>
              <a:gd name="connsiteY20" fmla="*/ 531358 h 531358"/>
              <a:gd name="connsiteX21" fmla="*/ 75051 w 608697"/>
              <a:gd name="connsiteY21" fmla="*/ 527857 h 531358"/>
              <a:gd name="connsiteX22" fmla="*/ 74753 w 608697"/>
              <a:gd name="connsiteY22" fmla="*/ 519738 h 531358"/>
              <a:gd name="connsiteX23" fmla="*/ 88778 w 608697"/>
              <a:gd name="connsiteY23" fmla="*/ 435046 h 531358"/>
              <a:gd name="connsiteX24" fmla="*/ 0 w 608697"/>
              <a:gd name="connsiteY24" fmla="*/ 282198 h 531358"/>
              <a:gd name="connsiteX25" fmla="*/ 102356 w 608697"/>
              <a:gd name="connsiteY25" fmla="*/ 121231 h 531358"/>
              <a:gd name="connsiteX26" fmla="*/ 356424 w 608697"/>
              <a:gd name="connsiteY26" fmla="*/ 0 h 531358"/>
              <a:gd name="connsiteX27" fmla="*/ 608697 w 608697"/>
              <a:gd name="connsiteY27" fmla="*/ 211244 h 531358"/>
              <a:gd name="connsiteX28" fmla="*/ 518290 w 608697"/>
              <a:gd name="connsiteY28" fmla="*/ 373401 h 531358"/>
              <a:gd name="connsiteX29" fmla="*/ 531941 w 608697"/>
              <a:gd name="connsiteY29" fmla="*/ 441109 h 531358"/>
              <a:gd name="connsiteX30" fmla="*/ 531120 w 608697"/>
              <a:gd name="connsiteY30" fmla="*/ 465391 h 531358"/>
              <a:gd name="connsiteX31" fmla="*/ 511577 w 608697"/>
              <a:gd name="connsiteY31" fmla="*/ 475894 h 531358"/>
              <a:gd name="connsiteX32" fmla="*/ 509041 w 608697"/>
              <a:gd name="connsiteY32" fmla="*/ 475745 h 531358"/>
              <a:gd name="connsiteX33" fmla="*/ 391408 w 608697"/>
              <a:gd name="connsiteY33" fmla="*/ 420476 h 531358"/>
              <a:gd name="connsiteX34" fmla="*/ 356424 w 608697"/>
              <a:gd name="connsiteY34" fmla="*/ 422487 h 531358"/>
              <a:gd name="connsiteX35" fmla="*/ 104225 w 608697"/>
              <a:gd name="connsiteY35" fmla="*/ 211244 h 531358"/>
              <a:gd name="connsiteX36" fmla="*/ 356424 w 608697"/>
              <a:gd name="connsiteY36" fmla="*/ 0 h 531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08697" h="531358">
                <a:moveTo>
                  <a:pt x="424975" y="168488"/>
                </a:moveTo>
                <a:cubicBezTo>
                  <a:pt x="404312" y="168488"/>
                  <a:pt x="387604" y="185248"/>
                  <a:pt x="387604" y="205806"/>
                </a:cubicBezTo>
                <a:cubicBezTo>
                  <a:pt x="387604" y="226439"/>
                  <a:pt x="404312" y="243124"/>
                  <a:pt x="424975" y="243124"/>
                </a:cubicBezTo>
                <a:cubicBezTo>
                  <a:pt x="445562" y="243124"/>
                  <a:pt x="462346" y="226439"/>
                  <a:pt x="462346" y="205806"/>
                </a:cubicBezTo>
                <a:cubicBezTo>
                  <a:pt x="462346" y="185248"/>
                  <a:pt x="445637" y="168488"/>
                  <a:pt x="424975" y="168488"/>
                </a:cubicBezTo>
                <a:close/>
                <a:moveTo>
                  <a:pt x="287947" y="168488"/>
                </a:moveTo>
                <a:cubicBezTo>
                  <a:pt x="267285" y="168488"/>
                  <a:pt x="250576" y="185248"/>
                  <a:pt x="250576" y="205806"/>
                </a:cubicBezTo>
                <a:cubicBezTo>
                  <a:pt x="250576" y="226439"/>
                  <a:pt x="267285" y="243124"/>
                  <a:pt x="287947" y="243124"/>
                </a:cubicBezTo>
                <a:cubicBezTo>
                  <a:pt x="308610" y="243124"/>
                  <a:pt x="325318" y="226439"/>
                  <a:pt x="325318" y="205806"/>
                </a:cubicBezTo>
                <a:cubicBezTo>
                  <a:pt x="325318" y="185248"/>
                  <a:pt x="308610" y="168488"/>
                  <a:pt x="287947" y="168488"/>
                </a:cubicBezTo>
                <a:close/>
                <a:moveTo>
                  <a:pt x="102356" y="121231"/>
                </a:moveTo>
                <a:cubicBezTo>
                  <a:pt x="101162" y="123317"/>
                  <a:pt x="99969" y="125477"/>
                  <a:pt x="98850" y="127711"/>
                </a:cubicBezTo>
                <a:cubicBezTo>
                  <a:pt x="84227" y="156240"/>
                  <a:pt x="76842" y="186631"/>
                  <a:pt x="76842" y="217990"/>
                </a:cubicBezTo>
                <a:cubicBezTo>
                  <a:pt x="76842" y="249275"/>
                  <a:pt x="84227" y="279666"/>
                  <a:pt x="98850" y="308194"/>
                </a:cubicBezTo>
                <a:cubicBezTo>
                  <a:pt x="112726" y="335308"/>
                  <a:pt x="132496" y="359516"/>
                  <a:pt x="157488" y="380223"/>
                </a:cubicBezTo>
                <a:cubicBezTo>
                  <a:pt x="207845" y="421787"/>
                  <a:pt x="274317" y="444729"/>
                  <a:pt x="344668" y="444729"/>
                </a:cubicBezTo>
                <a:cubicBezTo>
                  <a:pt x="353173" y="444729"/>
                  <a:pt x="361752" y="444357"/>
                  <a:pt x="370257" y="443687"/>
                </a:cubicBezTo>
                <a:cubicBezTo>
                  <a:pt x="332209" y="465288"/>
                  <a:pt x="286254" y="477876"/>
                  <a:pt x="236717" y="477876"/>
                </a:cubicBezTo>
                <a:cubicBezTo>
                  <a:pt x="223736" y="477876"/>
                  <a:pt x="210755" y="477057"/>
                  <a:pt x="198072" y="475344"/>
                </a:cubicBezTo>
                <a:cubicBezTo>
                  <a:pt x="160397" y="499478"/>
                  <a:pt x="110637" y="528155"/>
                  <a:pt x="82437" y="531284"/>
                </a:cubicBezTo>
                <a:cubicBezTo>
                  <a:pt x="82138" y="531358"/>
                  <a:pt x="81840" y="531358"/>
                  <a:pt x="81542" y="531358"/>
                </a:cubicBezTo>
                <a:cubicBezTo>
                  <a:pt x="78930" y="531358"/>
                  <a:pt x="76469" y="530017"/>
                  <a:pt x="75051" y="527857"/>
                </a:cubicBezTo>
                <a:cubicBezTo>
                  <a:pt x="73410" y="525399"/>
                  <a:pt x="73335" y="522271"/>
                  <a:pt x="74753" y="519738"/>
                </a:cubicBezTo>
                <a:cubicBezTo>
                  <a:pt x="75051" y="519291"/>
                  <a:pt x="99223" y="476014"/>
                  <a:pt x="88778" y="435046"/>
                </a:cubicBezTo>
                <a:cubicBezTo>
                  <a:pt x="32303" y="397653"/>
                  <a:pt x="0" y="342160"/>
                  <a:pt x="0" y="282198"/>
                </a:cubicBezTo>
                <a:cubicBezTo>
                  <a:pt x="0" y="215532"/>
                  <a:pt x="40584" y="156538"/>
                  <a:pt x="102356" y="121231"/>
                </a:cubicBezTo>
                <a:close/>
                <a:moveTo>
                  <a:pt x="356424" y="0"/>
                </a:moveTo>
                <a:cubicBezTo>
                  <a:pt x="495540" y="0"/>
                  <a:pt x="608697" y="94747"/>
                  <a:pt x="608697" y="211244"/>
                </a:cubicBezTo>
                <a:cubicBezTo>
                  <a:pt x="608697" y="274408"/>
                  <a:pt x="575802" y="333178"/>
                  <a:pt x="518290" y="373401"/>
                </a:cubicBezTo>
                <a:cubicBezTo>
                  <a:pt x="512845" y="406324"/>
                  <a:pt x="531717" y="440811"/>
                  <a:pt x="531941" y="441109"/>
                </a:cubicBezTo>
                <a:cubicBezTo>
                  <a:pt x="536267" y="448781"/>
                  <a:pt x="535969" y="458092"/>
                  <a:pt x="531120" y="465391"/>
                </a:cubicBezTo>
                <a:cubicBezTo>
                  <a:pt x="526794" y="472021"/>
                  <a:pt x="519484" y="475894"/>
                  <a:pt x="511577" y="475894"/>
                </a:cubicBezTo>
                <a:cubicBezTo>
                  <a:pt x="510756" y="475894"/>
                  <a:pt x="509936" y="475894"/>
                  <a:pt x="509041" y="475745"/>
                </a:cubicBezTo>
                <a:cubicBezTo>
                  <a:pt x="484574" y="473064"/>
                  <a:pt x="444966" y="454442"/>
                  <a:pt x="391408" y="420476"/>
                </a:cubicBezTo>
                <a:cubicBezTo>
                  <a:pt x="379920" y="421817"/>
                  <a:pt x="368135" y="422487"/>
                  <a:pt x="356424" y="422487"/>
                </a:cubicBezTo>
                <a:cubicBezTo>
                  <a:pt x="217382" y="422487"/>
                  <a:pt x="104225" y="327741"/>
                  <a:pt x="104225" y="211244"/>
                </a:cubicBezTo>
                <a:cubicBezTo>
                  <a:pt x="104225" y="94747"/>
                  <a:pt x="217382" y="0"/>
                  <a:pt x="356424" y="0"/>
                </a:cubicBezTo>
                <a:close/>
              </a:path>
            </a:pathLst>
          </a:custGeom>
          <a:noFill/>
          <a:ln w="19050">
            <a:solidFill>
              <a:sysClr val="windowText" lastClr="000000">
                <a:lumMod val="75000"/>
                <a:lumOff val="25000"/>
              </a:sysClr>
            </a:solidFill>
          </a:ln>
        </p:spPr>
      </p:sp>
      <p:sp>
        <p:nvSpPr>
          <p:cNvPr id="61" name="椭圆 60">
            <a:extLst>
              <a:ext uri="{FF2B5EF4-FFF2-40B4-BE49-F238E27FC236}">
                <a16:creationId xmlns:a16="http://schemas.microsoft.com/office/drawing/2014/main" id="{36A786EB-F1D0-443E-8F01-6BD1BA0A49F2}"/>
              </a:ext>
            </a:extLst>
          </p:cNvPr>
          <p:cNvSpPr/>
          <p:nvPr/>
        </p:nvSpPr>
        <p:spPr>
          <a:xfrm>
            <a:off x="1586845" y="4125438"/>
            <a:ext cx="938071" cy="933873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391" tIns="45715" rIns="91391" bIns="45715" rtlCol="0" anchor="ctr"/>
          <a:lstStyle/>
          <a:p>
            <a:pPr marL="0" marR="0" lvl="0" indent="0" algn="ctr" defTabSz="685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Arial"/>
              <a:ea typeface="Microsoft YaHei"/>
              <a:cs typeface="+mn-ea"/>
              <a:sym typeface="+mn-lt"/>
            </a:endParaRPr>
          </a:p>
        </p:txBody>
      </p:sp>
      <p:sp>
        <p:nvSpPr>
          <p:cNvPr id="62" name="blank-web-page_19873">
            <a:extLst>
              <a:ext uri="{FF2B5EF4-FFF2-40B4-BE49-F238E27FC236}">
                <a16:creationId xmlns:a16="http://schemas.microsoft.com/office/drawing/2014/main" id="{7A66ACD7-57F2-433C-9471-233EFB663957}"/>
              </a:ext>
            </a:extLst>
          </p:cNvPr>
          <p:cNvSpPr>
            <a:spLocks noChangeAspect="1"/>
          </p:cNvSpPr>
          <p:nvPr/>
        </p:nvSpPr>
        <p:spPr bwMode="auto">
          <a:xfrm>
            <a:off x="1795044" y="4384353"/>
            <a:ext cx="514007" cy="393208"/>
          </a:xfrm>
          <a:custGeom>
            <a:avLst/>
            <a:gdLst>
              <a:gd name="connsiteX0" fmla="*/ 124168 w 606227"/>
              <a:gd name="connsiteY0" fmla="*/ 333069 h 463756"/>
              <a:gd name="connsiteX1" fmla="*/ 378680 w 606227"/>
              <a:gd name="connsiteY1" fmla="*/ 333069 h 463756"/>
              <a:gd name="connsiteX2" fmla="*/ 396859 w 606227"/>
              <a:gd name="connsiteY2" fmla="*/ 351240 h 463756"/>
              <a:gd name="connsiteX3" fmla="*/ 378680 w 606227"/>
              <a:gd name="connsiteY3" fmla="*/ 369410 h 463756"/>
              <a:gd name="connsiteX4" fmla="*/ 124168 w 606227"/>
              <a:gd name="connsiteY4" fmla="*/ 369410 h 463756"/>
              <a:gd name="connsiteX5" fmla="*/ 105989 w 606227"/>
              <a:gd name="connsiteY5" fmla="*/ 351240 h 463756"/>
              <a:gd name="connsiteX6" fmla="*/ 124168 w 606227"/>
              <a:gd name="connsiteY6" fmla="*/ 333069 h 463756"/>
              <a:gd name="connsiteX7" fmla="*/ 124168 w 606227"/>
              <a:gd name="connsiteY7" fmla="*/ 242675 h 463756"/>
              <a:gd name="connsiteX8" fmla="*/ 378680 w 606227"/>
              <a:gd name="connsiteY8" fmla="*/ 242675 h 463756"/>
              <a:gd name="connsiteX9" fmla="*/ 396859 w 606227"/>
              <a:gd name="connsiteY9" fmla="*/ 260846 h 463756"/>
              <a:gd name="connsiteX10" fmla="*/ 378680 w 606227"/>
              <a:gd name="connsiteY10" fmla="*/ 279016 h 463756"/>
              <a:gd name="connsiteX11" fmla="*/ 124168 w 606227"/>
              <a:gd name="connsiteY11" fmla="*/ 279016 h 463756"/>
              <a:gd name="connsiteX12" fmla="*/ 105989 w 606227"/>
              <a:gd name="connsiteY12" fmla="*/ 260846 h 463756"/>
              <a:gd name="connsiteX13" fmla="*/ 124168 w 606227"/>
              <a:gd name="connsiteY13" fmla="*/ 242675 h 463756"/>
              <a:gd name="connsiteX14" fmla="*/ 265584 w 606227"/>
              <a:gd name="connsiteY14" fmla="*/ 152280 h 463756"/>
              <a:gd name="connsiteX15" fmla="*/ 378677 w 606227"/>
              <a:gd name="connsiteY15" fmla="*/ 152280 h 463756"/>
              <a:gd name="connsiteX16" fmla="*/ 396859 w 606227"/>
              <a:gd name="connsiteY16" fmla="*/ 170451 h 463756"/>
              <a:gd name="connsiteX17" fmla="*/ 378677 w 606227"/>
              <a:gd name="connsiteY17" fmla="*/ 188621 h 463756"/>
              <a:gd name="connsiteX18" fmla="*/ 265584 w 606227"/>
              <a:gd name="connsiteY18" fmla="*/ 188621 h 463756"/>
              <a:gd name="connsiteX19" fmla="*/ 247402 w 606227"/>
              <a:gd name="connsiteY19" fmla="*/ 170451 h 463756"/>
              <a:gd name="connsiteX20" fmla="*/ 265584 w 606227"/>
              <a:gd name="connsiteY20" fmla="*/ 152280 h 463756"/>
              <a:gd name="connsiteX21" fmla="*/ 193025 w 606227"/>
              <a:gd name="connsiteY21" fmla="*/ 79880 h 463756"/>
              <a:gd name="connsiteX22" fmla="*/ 211202 w 606227"/>
              <a:gd name="connsiteY22" fmla="*/ 98034 h 463756"/>
              <a:gd name="connsiteX23" fmla="*/ 211202 w 606227"/>
              <a:gd name="connsiteY23" fmla="*/ 170467 h 463756"/>
              <a:gd name="connsiteX24" fmla="*/ 193025 w 606227"/>
              <a:gd name="connsiteY24" fmla="*/ 188621 h 463756"/>
              <a:gd name="connsiteX25" fmla="*/ 120497 w 606227"/>
              <a:gd name="connsiteY25" fmla="*/ 188621 h 463756"/>
              <a:gd name="connsiteX26" fmla="*/ 102320 w 606227"/>
              <a:gd name="connsiteY26" fmla="*/ 170467 h 463756"/>
              <a:gd name="connsiteX27" fmla="*/ 120497 w 606227"/>
              <a:gd name="connsiteY27" fmla="*/ 152314 h 463756"/>
              <a:gd name="connsiteX28" fmla="*/ 174847 w 606227"/>
              <a:gd name="connsiteY28" fmla="*/ 152314 h 463756"/>
              <a:gd name="connsiteX29" fmla="*/ 174847 w 606227"/>
              <a:gd name="connsiteY29" fmla="*/ 98034 h 463756"/>
              <a:gd name="connsiteX30" fmla="*/ 193025 w 606227"/>
              <a:gd name="connsiteY30" fmla="*/ 79880 h 463756"/>
              <a:gd name="connsiteX31" fmla="*/ 50171 w 606227"/>
              <a:gd name="connsiteY31" fmla="*/ 36302 h 463756"/>
              <a:gd name="connsiteX32" fmla="*/ 36355 w 606227"/>
              <a:gd name="connsiteY32" fmla="*/ 50096 h 463756"/>
              <a:gd name="connsiteX33" fmla="*/ 36355 w 606227"/>
              <a:gd name="connsiteY33" fmla="*/ 413660 h 463756"/>
              <a:gd name="connsiteX34" fmla="*/ 50171 w 606227"/>
              <a:gd name="connsiteY34" fmla="*/ 427454 h 463756"/>
              <a:gd name="connsiteX35" fmla="*/ 472257 w 606227"/>
              <a:gd name="connsiteY35" fmla="*/ 427454 h 463756"/>
              <a:gd name="connsiteX36" fmla="*/ 462805 w 606227"/>
              <a:gd name="connsiteY36" fmla="*/ 392242 h 463756"/>
              <a:gd name="connsiteX37" fmla="*/ 462805 w 606227"/>
              <a:gd name="connsiteY37" fmla="*/ 50096 h 463756"/>
              <a:gd name="connsiteX38" fmla="*/ 448990 w 606227"/>
              <a:gd name="connsiteY38" fmla="*/ 36302 h 463756"/>
              <a:gd name="connsiteX39" fmla="*/ 50171 w 606227"/>
              <a:gd name="connsiteY39" fmla="*/ 0 h 463756"/>
              <a:gd name="connsiteX40" fmla="*/ 448990 w 606227"/>
              <a:gd name="connsiteY40" fmla="*/ 0 h 463756"/>
              <a:gd name="connsiteX41" fmla="*/ 499160 w 606227"/>
              <a:gd name="connsiteY41" fmla="*/ 50096 h 463756"/>
              <a:gd name="connsiteX42" fmla="*/ 499160 w 606227"/>
              <a:gd name="connsiteY42" fmla="*/ 392242 h 463756"/>
              <a:gd name="connsiteX43" fmla="*/ 534607 w 606227"/>
              <a:gd name="connsiteY43" fmla="*/ 427454 h 463756"/>
              <a:gd name="connsiteX44" fmla="*/ 569872 w 606227"/>
              <a:gd name="connsiteY44" fmla="*/ 392242 h 463756"/>
              <a:gd name="connsiteX45" fmla="*/ 569872 w 606227"/>
              <a:gd name="connsiteY45" fmla="*/ 157006 h 463756"/>
              <a:gd name="connsiteX46" fmla="*/ 556056 w 606227"/>
              <a:gd name="connsiteY46" fmla="*/ 143211 h 463756"/>
              <a:gd name="connsiteX47" fmla="*/ 537879 w 606227"/>
              <a:gd name="connsiteY47" fmla="*/ 125060 h 463756"/>
              <a:gd name="connsiteX48" fmla="*/ 556056 w 606227"/>
              <a:gd name="connsiteY48" fmla="*/ 106909 h 463756"/>
              <a:gd name="connsiteX49" fmla="*/ 606227 w 606227"/>
              <a:gd name="connsiteY49" fmla="*/ 157006 h 463756"/>
              <a:gd name="connsiteX50" fmla="*/ 606227 w 606227"/>
              <a:gd name="connsiteY50" fmla="*/ 392242 h 463756"/>
              <a:gd name="connsiteX51" fmla="*/ 534607 w 606227"/>
              <a:gd name="connsiteY51" fmla="*/ 463756 h 463756"/>
              <a:gd name="connsiteX52" fmla="*/ 480982 w 606227"/>
              <a:gd name="connsiteY52" fmla="*/ 463756 h 463756"/>
              <a:gd name="connsiteX53" fmla="*/ 50171 w 606227"/>
              <a:gd name="connsiteY53" fmla="*/ 463756 h 463756"/>
              <a:gd name="connsiteX54" fmla="*/ 48353 w 606227"/>
              <a:gd name="connsiteY54" fmla="*/ 463575 h 463756"/>
              <a:gd name="connsiteX55" fmla="*/ 0 w 606227"/>
              <a:gd name="connsiteY55" fmla="*/ 413660 h 463756"/>
              <a:gd name="connsiteX56" fmla="*/ 0 w 606227"/>
              <a:gd name="connsiteY56" fmla="*/ 50096 h 463756"/>
              <a:gd name="connsiteX57" fmla="*/ 50171 w 606227"/>
              <a:gd name="connsiteY57" fmla="*/ 0 h 463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606227" h="463756">
                <a:moveTo>
                  <a:pt x="124168" y="333069"/>
                </a:moveTo>
                <a:lnTo>
                  <a:pt x="378680" y="333069"/>
                </a:lnTo>
                <a:cubicBezTo>
                  <a:pt x="388678" y="333069"/>
                  <a:pt x="396859" y="341064"/>
                  <a:pt x="396859" y="351240"/>
                </a:cubicBezTo>
                <a:cubicBezTo>
                  <a:pt x="396859" y="361234"/>
                  <a:pt x="388678" y="369410"/>
                  <a:pt x="378680" y="369410"/>
                </a:cubicBezTo>
                <a:lnTo>
                  <a:pt x="124168" y="369410"/>
                </a:lnTo>
                <a:cubicBezTo>
                  <a:pt x="113988" y="369410"/>
                  <a:pt x="105989" y="361234"/>
                  <a:pt x="105989" y="351240"/>
                </a:cubicBezTo>
                <a:cubicBezTo>
                  <a:pt x="105989" y="341064"/>
                  <a:pt x="113988" y="333069"/>
                  <a:pt x="124168" y="333069"/>
                </a:cubicBezTo>
                <a:close/>
                <a:moveTo>
                  <a:pt x="124168" y="242675"/>
                </a:moveTo>
                <a:lnTo>
                  <a:pt x="378680" y="242675"/>
                </a:lnTo>
                <a:cubicBezTo>
                  <a:pt x="388678" y="242675"/>
                  <a:pt x="396859" y="250852"/>
                  <a:pt x="396859" y="260846"/>
                </a:cubicBezTo>
                <a:cubicBezTo>
                  <a:pt x="396859" y="270840"/>
                  <a:pt x="388678" y="279016"/>
                  <a:pt x="378680" y="279016"/>
                </a:cubicBezTo>
                <a:lnTo>
                  <a:pt x="124168" y="279016"/>
                </a:lnTo>
                <a:cubicBezTo>
                  <a:pt x="113988" y="279016"/>
                  <a:pt x="105989" y="270840"/>
                  <a:pt x="105989" y="260846"/>
                </a:cubicBezTo>
                <a:cubicBezTo>
                  <a:pt x="105989" y="250852"/>
                  <a:pt x="113988" y="242675"/>
                  <a:pt x="124168" y="242675"/>
                </a:cubicBezTo>
                <a:close/>
                <a:moveTo>
                  <a:pt x="265584" y="152280"/>
                </a:moveTo>
                <a:lnTo>
                  <a:pt x="378677" y="152280"/>
                </a:lnTo>
                <a:cubicBezTo>
                  <a:pt x="388677" y="152280"/>
                  <a:pt x="396859" y="160457"/>
                  <a:pt x="396859" y="170451"/>
                </a:cubicBezTo>
                <a:cubicBezTo>
                  <a:pt x="396859" y="180445"/>
                  <a:pt x="388677" y="188621"/>
                  <a:pt x="378677" y="188621"/>
                </a:cubicBezTo>
                <a:lnTo>
                  <a:pt x="265584" y="188621"/>
                </a:lnTo>
                <a:cubicBezTo>
                  <a:pt x="255402" y="188621"/>
                  <a:pt x="247402" y="180445"/>
                  <a:pt x="247402" y="170451"/>
                </a:cubicBezTo>
                <a:cubicBezTo>
                  <a:pt x="247402" y="160457"/>
                  <a:pt x="255402" y="152280"/>
                  <a:pt x="265584" y="152280"/>
                </a:cubicBezTo>
                <a:close/>
                <a:moveTo>
                  <a:pt x="193025" y="79880"/>
                </a:moveTo>
                <a:cubicBezTo>
                  <a:pt x="203022" y="79880"/>
                  <a:pt x="211202" y="88049"/>
                  <a:pt x="211202" y="98034"/>
                </a:cubicBezTo>
                <a:lnTo>
                  <a:pt x="211202" y="170467"/>
                </a:lnTo>
                <a:cubicBezTo>
                  <a:pt x="211202" y="180452"/>
                  <a:pt x="203022" y="188621"/>
                  <a:pt x="193025" y="188621"/>
                </a:cubicBezTo>
                <a:lnTo>
                  <a:pt x="120497" y="188621"/>
                </a:lnTo>
                <a:cubicBezTo>
                  <a:pt x="110500" y="188621"/>
                  <a:pt x="102320" y="180452"/>
                  <a:pt x="102320" y="170467"/>
                </a:cubicBezTo>
                <a:cubicBezTo>
                  <a:pt x="102320" y="160483"/>
                  <a:pt x="110500" y="152314"/>
                  <a:pt x="120497" y="152314"/>
                </a:cubicBezTo>
                <a:lnTo>
                  <a:pt x="174847" y="152314"/>
                </a:lnTo>
                <a:lnTo>
                  <a:pt x="174847" y="98034"/>
                </a:lnTo>
                <a:cubicBezTo>
                  <a:pt x="174847" y="88049"/>
                  <a:pt x="183027" y="79880"/>
                  <a:pt x="193025" y="79880"/>
                </a:cubicBezTo>
                <a:close/>
                <a:moveTo>
                  <a:pt x="50171" y="36302"/>
                </a:moveTo>
                <a:cubicBezTo>
                  <a:pt x="42536" y="36302"/>
                  <a:pt x="36355" y="42473"/>
                  <a:pt x="36355" y="50096"/>
                </a:cubicBezTo>
                <a:lnTo>
                  <a:pt x="36355" y="413660"/>
                </a:lnTo>
                <a:cubicBezTo>
                  <a:pt x="36355" y="421283"/>
                  <a:pt x="42536" y="427454"/>
                  <a:pt x="50171" y="427454"/>
                </a:cubicBezTo>
                <a:lnTo>
                  <a:pt x="472257" y="427454"/>
                </a:lnTo>
                <a:cubicBezTo>
                  <a:pt x="466259" y="417108"/>
                  <a:pt x="462805" y="404947"/>
                  <a:pt x="462805" y="392242"/>
                </a:cubicBezTo>
                <a:lnTo>
                  <a:pt x="462805" y="50096"/>
                </a:lnTo>
                <a:cubicBezTo>
                  <a:pt x="462805" y="42473"/>
                  <a:pt x="456624" y="36302"/>
                  <a:pt x="448990" y="36302"/>
                </a:cubicBezTo>
                <a:close/>
                <a:moveTo>
                  <a:pt x="50171" y="0"/>
                </a:moveTo>
                <a:lnTo>
                  <a:pt x="448990" y="0"/>
                </a:lnTo>
                <a:cubicBezTo>
                  <a:pt x="476620" y="0"/>
                  <a:pt x="499160" y="22507"/>
                  <a:pt x="499160" y="50096"/>
                </a:cubicBezTo>
                <a:lnTo>
                  <a:pt x="499160" y="392242"/>
                </a:lnTo>
                <a:cubicBezTo>
                  <a:pt x="499160" y="411663"/>
                  <a:pt x="515157" y="427454"/>
                  <a:pt x="534607" y="427454"/>
                </a:cubicBezTo>
                <a:cubicBezTo>
                  <a:pt x="554057" y="427454"/>
                  <a:pt x="569872" y="411663"/>
                  <a:pt x="569872" y="392242"/>
                </a:cubicBezTo>
                <a:lnTo>
                  <a:pt x="569872" y="157006"/>
                </a:lnTo>
                <a:cubicBezTo>
                  <a:pt x="569872" y="149382"/>
                  <a:pt x="563691" y="143211"/>
                  <a:pt x="556056" y="143211"/>
                </a:cubicBezTo>
                <a:cubicBezTo>
                  <a:pt x="546059" y="143211"/>
                  <a:pt x="537879" y="135043"/>
                  <a:pt x="537879" y="125060"/>
                </a:cubicBezTo>
                <a:cubicBezTo>
                  <a:pt x="537879" y="115077"/>
                  <a:pt x="546059" y="106909"/>
                  <a:pt x="556056" y="106909"/>
                </a:cubicBezTo>
                <a:cubicBezTo>
                  <a:pt x="583687" y="106909"/>
                  <a:pt x="606227" y="129416"/>
                  <a:pt x="606227" y="157006"/>
                </a:cubicBezTo>
                <a:lnTo>
                  <a:pt x="606227" y="392242"/>
                </a:lnTo>
                <a:cubicBezTo>
                  <a:pt x="606227" y="431629"/>
                  <a:pt x="574052" y="463756"/>
                  <a:pt x="534607" y="463756"/>
                </a:cubicBezTo>
                <a:lnTo>
                  <a:pt x="480982" y="463756"/>
                </a:lnTo>
                <a:lnTo>
                  <a:pt x="50171" y="463756"/>
                </a:lnTo>
                <a:cubicBezTo>
                  <a:pt x="49625" y="463756"/>
                  <a:pt x="48898" y="463756"/>
                  <a:pt x="48353" y="463575"/>
                </a:cubicBezTo>
                <a:cubicBezTo>
                  <a:pt x="21450" y="462667"/>
                  <a:pt x="0" y="440705"/>
                  <a:pt x="0" y="413660"/>
                </a:cubicBezTo>
                <a:lnTo>
                  <a:pt x="0" y="50096"/>
                </a:lnTo>
                <a:cubicBezTo>
                  <a:pt x="0" y="22507"/>
                  <a:pt x="22540" y="0"/>
                  <a:pt x="50171" y="0"/>
                </a:cubicBezTo>
                <a:close/>
              </a:path>
            </a:pathLst>
          </a:custGeom>
          <a:solidFill>
            <a:sysClr val="windowText" lastClr="000000">
              <a:lumMod val="75000"/>
              <a:lumOff val="25000"/>
            </a:sysClr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Microsoft YaHei"/>
            </a:endParaRPr>
          </a:p>
        </p:txBody>
      </p:sp>
      <p:sp>
        <p:nvSpPr>
          <p:cNvPr id="63" name="椭圆 62">
            <a:extLst>
              <a:ext uri="{FF2B5EF4-FFF2-40B4-BE49-F238E27FC236}">
                <a16:creationId xmlns:a16="http://schemas.microsoft.com/office/drawing/2014/main" id="{16DEF677-9910-425C-82DB-B83C61E78923}"/>
              </a:ext>
            </a:extLst>
          </p:cNvPr>
          <p:cNvSpPr/>
          <p:nvPr/>
        </p:nvSpPr>
        <p:spPr>
          <a:xfrm>
            <a:off x="3560152" y="4125438"/>
            <a:ext cx="938071" cy="933873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391" tIns="45715" rIns="91391" bIns="45715" rtlCol="0" anchor="ctr"/>
          <a:lstStyle/>
          <a:p>
            <a:pPr marL="0" marR="0" lvl="0" indent="0" algn="ctr" defTabSz="685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Arial"/>
              <a:ea typeface="Microsoft YaHei"/>
              <a:cs typeface="+mn-ea"/>
              <a:sym typeface="+mn-lt"/>
            </a:endParaRPr>
          </a:p>
        </p:txBody>
      </p:sp>
      <p:sp>
        <p:nvSpPr>
          <p:cNvPr id="64" name="椭圆 63">
            <a:extLst>
              <a:ext uri="{FF2B5EF4-FFF2-40B4-BE49-F238E27FC236}">
                <a16:creationId xmlns:a16="http://schemas.microsoft.com/office/drawing/2014/main" id="{D25B3C5E-CAD5-4316-B132-3A8F1B79FD89}"/>
              </a:ext>
            </a:extLst>
          </p:cNvPr>
          <p:cNvSpPr/>
          <p:nvPr/>
        </p:nvSpPr>
        <p:spPr>
          <a:xfrm>
            <a:off x="5451683" y="4125438"/>
            <a:ext cx="938071" cy="933873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391" tIns="45715" rIns="91391" bIns="45715" rtlCol="0" anchor="ctr"/>
          <a:lstStyle/>
          <a:p>
            <a:pPr marL="0" marR="0" lvl="0" indent="0" algn="ctr" defTabSz="685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Arial"/>
              <a:ea typeface="Microsoft YaHei"/>
              <a:cs typeface="+mn-ea"/>
              <a:sym typeface="+mn-lt"/>
            </a:endParaRPr>
          </a:p>
        </p:txBody>
      </p:sp>
      <p:sp>
        <p:nvSpPr>
          <p:cNvPr id="65" name="椭圆 64">
            <a:extLst>
              <a:ext uri="{FF2B5EF4-FFF2-40B4-BE49-F238E27FC236}">
                <a16:creationId xmlns:a16="http://schemas.microsoft.com/office/drawing/2014/main" id="{01D4751F-28A0-4B85-A739-948921F969CE}"/>
              </a:ext>
            </a:extLst>
          </p:cNvPr>
          <p:cNvSpPr/>
          <p:nvPr/>
        </p:nvSpPr>
        <p:spPr>
          <a:xfrm>
            <a:off x="7323933" y="4125438"/>
            <a:ext cx="938071" cy="933873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391" tIns="45715" rIns="91391" bIns="45715" rtlCol="0" anchor="ctr"/>
          <a:lstStyle/>
          <a:p>
            <a:pPr marL="0" marR="0" lvl="0" indent="0" algn="ctr" defTabSz="685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Arial"/>
              <a:ea typeface="Microsoft YaHei"/>
              <a:cs typeface="+mn-ea"/>
              <a:sym typeface="+mn-lt"/>
            </a:endParaRPr>
          </a:p>
        </p:txBody>
      </p:sp>
      <p:sp>
        <p:nvSpPr>
          <p:cNvPr id="66" name="tv-screen-with-antenna_73323">
            <a:extLst>
              <a:ext uri="{FF2B5EF4-FFF2-40B4-BE49-F238E27FC236}">
                <a16:creationId xmlns:a16="http://schemas.microsoft.com/office/drawing/2014/main" id="{32D88919-5170-4A6F-B22A-12AE958DB319}"/>
              </a:ext>
            </a:extLst>
          </p:cNvPr>
          <p:cNvSpPr>
            <a:spLocks noChangeAspect="1"/>
          </p:cNvSpPr>
          <p:nvPr/>
        </p:nvSpPr>
        <p:spPr bwMode="auto">
          <a:xfrm>
            <a:off x="3724344" y="4328925"/>
            <a:ext cx="609685" cy="551541"/>
          </a:xfrm>
          <a:custGeom>
            <a:avLst/>
            <a:gdLst>
              <a:gd name="connsiteX0" fmla="*/ 522994 w 606651"/>
              <a:gd name="connsiteY0" fmla="*/ 350890 h 548797"/>
              <a:gd name="connsiteX1" fmla="*/ 547023 w 606651"/>
              <a:gd name="connsiteY1" fmla="*/ 365271 h 548797"/>
              <a:gd name="connsiteX2" fmla="*/ 532626 w 606651"/>
              <a:gd name="connsiteY2" fmla="*/ 389371 h 548797"/>
              <a:gd name="connsiteX3" fmla="*/ 364323 w 606651"/>
              <a:gd name="connsiteY3" fmla="*/ 431025 h 548797"/>
              <a:gd name="connsiteX4" fmla="*/ 359458 w 606651"/>
              <a:gd name="connsiteY4" fmla="*/ 431620 h 548797"/>
              <a:gd name="connsiteX5" fmla="*/ 340195 w 606651"/>
              <a:gd name="connsiteY5" fmla="*/ 416644 h 548797"/>
              <a:gd name="connsiteX6" fmla="*/ 354592 w 606651"/>
              <a:gd name="connsiteY6" fmla="*/ 392544 h 548797"/>
              <a:gd name="connsiteX7" fmla="*/ 522994 w 606651"/>
              <a:gd name="connsiteY7" fmla="*/ 278628 h 548797"/>
              <a:gd name="connsiteX8" fmla="*/ 547023 w 606651"/>
              <a:gd name="connsiteY8" fmla="*/ 292997 h 548797"/>
              <a:gd name="connsiteX9" fmla="*/ 532626 w 606651"/>
              <a:gd name="connsiteY9" fmla="*/ 317077 h 548797"/>
              <a:gd name="connsiteX10" fmla="*/ 364323 w 606651"/>
              <a:gd name="connsiteY10" fmla="*/ 358697 h 548797"/>
              <a:gd name="connsiteX11" fmla="*/ 359458 w 606651"/>
              <a:gd name="connsiteY11" fmla="*/ 359291 h 548797"/>
              <a:gd name="connsiteX12" fmla="*/ 340195 w 606651"/>
              <a:gd name="connsiteY12" fmla="*/ 344328 h 548797"/>
              <a:gd name="connsiteX13" fmla="*/ 354592 w 606651"/>
              <a:gd name="connsiteY13" fmla="*/ 320248 h 548797"/>
              <a:gd name="connsiteX14" fmla="*/ 433356 w 606651"/>
              <a:gd name="connsiteY14" fmla="*/ 179602 h 548797"/>
              <a:gd name="connsiteX15" fmla="*/ 379345 w 606651"/>
              <a:gd name="connsiteY15" fmla="*/ 192888 h 548797"/>
              <a:gd name="connsiteX16" fmla="*/ 379345 w 606651"/>
              <a:gd name="connsiteY16" fmla="*/ 235027 h 548797"/>
              <a:gd name="connsiteX17" fmla="*/ 433356 w 606651"/>
              <a:gd name="connsiteY17" fmla="*/ 221840 h 548797"/>
              <a:gd name="connsiteX18" fmla="*/ 458078 w 606651"/>
              <a:gd name="connsiteY18" fmla="*/ 133200 h 548797"/>
              <a:gd name="connsiteX19" fmla="*/ 473070 w 606651"/>
              <a:gd name="connsiteY19" fmla="*/ 148171 h 548797"/>
              <a:gd name="connsiteX20" fmla="*/ 473070 w 606651"/>
              <a:gd name="connsiteY20" fmla="*/ 241174 h 548797"/>
              <a:gd name="connsiteX21" fmla="*/ 461652 w 606651"/>
              <a:gd name="connsiteY21" fmla="*/ 255749 h 548797"/>
              <a:gd name="connsiteX22" fmla="*/ 358197 w 606651"/>
              <a:gd name="connsiteY22" fmla="*/ 281032 h 548797"/>
              <a:gd name="connsiteX23" fmla="*/ 354623 w 606651"/>
              <a:gd name="connsiteY23" fmla="*/ 281528 h 548797"/>
              <a:gd name="connsiteX24" fmla="*/ 339631 w 606651"/>
              <a:gd name="connsiteY24" fmla="*/ 266556 h 548797"/>
              <a:gd name="connsiteX25" fmla="*/ 339631 w 606651"/>
              <a:gd name="connsiteY25" fmla="*/ 173455 h 548797"/>
              <a:gd name="connsiteX26" fmla="*/ 351049 w 606651"/>
              <a:gd name="connsiteY26" fmla="*/ 158979 h 548797"/>
              <a:gd name="connsiteX27" fmla="*/ 454504 w 606651"/>
              <a:gd name="connsiteY27" fmla="*/ 133596 h 548797"/>
              <a:gd name="connsiteX28" fmla="*/ 458078 w 606651"/>
              <a:gd name="connsiteY28" fmla="*/ 133200 h 548797"/>
              <a:gd name="connsiteX29" fmla="*/ 566942 w 606651"/>
              <a:gd name="connsiteY29" fmla="*/ 44960 h 548797"/>
              <a:gd name="connsiteX30" fmla="*/ 323130 w 606651"/>
              <a:gd name="connsiteY30" fmla="*/ 103253 h 548797"/>
              <a:gd name="connsiteX31" fmla="*/ 323130 w 606651"/>
              <a:gd name="connsiteY31" fmla="*/ 503864 h 548797"/>
              <a:gd name="connsiteX32" fmla="*/ 566942 w 606651"/>
              <a:gd name="connsiteY32" fmla="*/ 445572 h 548797"/>
              <a:gd name="connsiteX33" fmla="*/ 39709 w 606651"/>
              <a:gd name="connsiteY33" fmla="*/ 44960 h 548797"/>
              <a:gd name="connsiteX34" fmla="*/ 39709 w 606651"/>
              <a:gd name="connsiteY34" fmla="*/ 445572 h 548797"/>
              <a:gd name="connsiteX35" fmla="*/ 283421 w 606651"/>
              <a:gd name="connsiteY35" fmla="*/ 503864 h 548797"/>
              <a:gd name="connsiteX36" fmla="*/ 283421 w 606651"/>
              <a:gd name="connsiteY36" fmla="*/ 103253 h 548797"/>
              <a:gd name="connsiteX37" fmla="*/ 24520 w 606651"/>
              <a:gd name="connsiteY37" fmla="*/ 547 h 548797"/>
              <a:gd name="connsiteX38" fmla="*/ 303276 w 606651"/>
              <a:gd name="connsiteY38" fmla="*/ 67167 h 548797"/>
              <a:gd name="connsiteX39" fmla="*/ 582131 w 606651"/>
              <a:gd name="connsiteY39" fmla="*/ 547 h 548797"/>
              <a:gd name="connsiteX40" fmla="*/ 606651 w 606651"/>
              <a:gd name="connsiteY40" fmla="*/ 19879 h 548797"/>
              <a:gd name="connsiteX41" fmla="*/ 606651 w 606651"/>
              <a:gd name="connsiteY41" fmla="*/ 461235 h 548797"/>
              <a:gd name="connsiteX42" fmla="*/ 591363 w 606651"/>
              <a:gd name="connsiteY42" fmla="*/ 480468 h 548797"/>
              <a:gd name="connsiteX43" fmla="*/ 307942 w 606651"/>
              <a:gd name="connsiteY43" fmla="*/ 548277 h 548797"/>
              <a:gd name="connsiteX44" fmla="*/ 298709 w 606651"/>
              <a:gd name="connsiteY44" fmla="*/ 548277 h 548797"/>
              <a:gd name="connsiteX45" fmla="*/ 15189 w 606651"/>
              <a:gd name="connsiteY45" fmla="*/ 480468 h 548797"/>
              <a:gd name="connsiteX46" fmla="*/ 0 w 606651"/>
              <a:gd name="connsiteY46" fmla="*/ 461235 h 548797"/>
              <a:gd name="connsiteX47" fmla="*/ 0 w 606651"/>
              <a:gd name="connsiteY47" fmla="*/ 19879 h 548797"/>
              <a:gd name="connsiteX48" fmla="*/ 24520 w 606651"/>
              <a:gd name="connsiteY48" fmla="*/ 547 h 54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606651" h="548797">
                <a:moveTo>
                  <a:pt x="522994" y="350890"/>
                </a:moveTo>
                <a:cubicBezTo>
                  <a:pt x="533618" y="348212"/>
                  <a:pt x="544441" y="354659"/>
                  <a:pt x="547023" y="365271"/>
                </a:cubicBezTo>
                <a:cubicBezTo>
                  <a:pt x="549704" y="375883"/>
                  <a:pt x="543250" y="386693"/>
                  <a:pt x="532626" y="389371"/>
                </a:cubicBezTo>
                <a:lnTo>
                  <a:pt x="364323" y="431025"/>
                </a:lnTo>
                <a:cubicBezTo>
                  <a:pt x="362635" y="431422"/>
                  <a:pt x="361047" y="431620"/>
                  <a:pt x="359458" y="431620"/>
                </a:cubicBezTo>
                <a:cubicBezTo>
                  <a:pt x="350521" y="431620"/>
                  <a:pt x="342479" y="425669"/>
                  <a:pt x="340195" y="416644"/>
                </a:cubicBezTo>
                <a:cubicBezTo>
                  <a:pt x="337514" y="406032"/>
                  <a:pt x="343968" y="395222"/>
                  <a:pt x="354592" y="392544"/>
                </a:cubicBezTo>
                <a:close/>
                <a:moveTo>
                  <a:pt x="522994" y="278628"/>
                </a:moveTo>
                <a:cubicBezTo>
                  <a:pt x="533618" y="275953"/>
                  <a:pt x="544441" y="282394"/>
                  <a:pt x="547023" y="292997"/>
                </a:cubicBezTo>
                <a:cubicBezTo>
                  <a:pt x="549704" y="303600"/>
                  <a:pt x="543250" y="314401"/>
                  <a:pt x="532626" y="317077"/>
                </a:cubicBezTo>
                <a:lnTo>
                  <a:pt x="364323" y="358697"/>
                </a:lnTo>
                <a:cubicBezTo>
                  <a:pt x="362635" y="359093"/>
                  <a:pt x="361047" y="359291"/>
                  <a:pt x="359458" y="359291"/>
                </a:cubicBezTo>
                <a:cubicBezTo>
                  <a:pt x="350521" y="359291"/>
                  <a:pt x="342479" y="353345"/>
                  <a:pt x="340195" y="344328"/>
                </a:cubicBezTo>
                <a:cubicBezTo>
                  <a:pt x="337514" y="333725"/>
                  <a:pt x="343968" y="322923"/>
                  <a:pt x="354592" y="320248"/>
                </a:cubicBezTo>
                <a:close/>
                <a:moveTo>
                  <a:pt x="433356" y="179602"/>
                </a:moveTo>
                <a:lnTo>
                  <a:pt x="379345" y="192888"/>
                </a:lnTo>
                <a:lnTo>
                  <a:pt x="379345" y="235027"/>
                </a:lnTo>
                <a:lnTo>
                  <a:pt x="433356" y="221840"/>
                </a:lnTo>
                <a:close/>
                <a:moveTo>
                  <a:pt x="458078" y="133200"/>
                </a:moveTo>
                <a:cubicBezTo>
                  <a:pt x="466120" y="133200"/>
                  <a:pt x="473070" y="139744"/>
                  <a:pt x="473070" y="148171"/>
                </a:cubicBezTo>
                <a:lnTo>
                  <a:pt x="473070" y="241174"/>
                </a:lnTo>
                <a:cubicBezTo>
                  <a:pt x="473070" y="248114"/>
                  <a:pt x="468304" y="254063"/>
                  <a:pt x="461652" y="255749"/>
                </a:cubicBezTo>
                <a:lnTo>
                  <a:pt x="358197" y="281032"/>
                </a:lnTo>
                <a:cubicBezTo>
                  <a:pt x="357006" y="281330"/>
                  <a:pt x="355715" y="281528"/>
                  <a:pt x="354623" y="281528"/>
                </a:cubicBezTo>
                <a:cubicBezTo>
                  <a:pt x="346581" y="281528"/>
                  <a:pt x="339631" y="274984"/>
                  <a:pt x="339631" y="266556"/>
                </a:cubicBezTo>
                <a:lnTo>
                  <a:pt x="339631" y="173455"/>
                </a:lnTo>
                <a:cubicBezTo>
                  <a:pt x="339631" y="166613"/>
                  <a:pt x="344297" y="160565"/>
                  <a:pt x="351049" y="158979"/>
                </a:cubicBezTo>
                <a:lnTo>
                  <a:pt x="454504" y="133596"/>
                </a:lnTo>
                <a:cubicBezTo>
                  <a:pt x="455695" y="133299"/>
                  <a:pt x="456887" y="133200"/>
                  <a:pt x="458078" y="133200"/>
                </a:cubicBezTo>
                <a:close/>
                <a:moveTo>
                  <a:pt x="566942" y="44960"/>
                </a:moveTo>
                <a:lnTo>
                  <a:pt x="323130" y="103253"/>
                </a:lnTo>
                <a:lnTo>
                  <a:pt x="323130" y="503864"/>
                </a:lnTo>
                <a:lnTo>
                  <a:pt x="566942" y="445572"/>
                </a:lnTo>
                <a:close/>
                <a:moveTo>
                  <a:pt x="39709" y="44960"/>
                </a:moveTo>
                <a:lnTo>
                  <a:pt x="39709" y="445572"/>
                </a:lnTo>
                <a:lnTo>
                  <a:pt x="283421" y="503864"/>
                </a:lnTo>
                <a:lnTo>
                  <a:pt x="283421" y="103253"/>
                </a:lnTo>
                <a:close/>
                <a:moveTo>
                  <a:pt x="24520" y="547"/>
                </a:moveTo>
                <a:lnTo>
                  <a:pt x="303276" y="67167"/>
                </a:lnTo>
                <a:lnTo>
                  <a:pt x="582131" y="547"/>
                </a:lnTo>
                <a:cubicBezTo>
                  <a:pt x="594639" y="-2427"/>
                  <a:pt x="606651" y="7090"/>
                  <a:pt x="606651" y="19879"/>
                </a:cubicBezTo>
                <a:lnTo>
                  <a:pt x="606651" y="461235"/>
                </a:lnTo>
                <a:cubicBezTo>
                  <a:pt x="606651" y="470455"/>
                  <a:pt x="600298" y="478386"/>
                  <a:pt x="591363" y="480468"/>
                </a:cubicBezTo>
                <a:lnTo>
                  <a:pt x="307942" y="548277"/>
                </a:lnTo>
                <a:cubicBezTo>
                  <a:pt x="305063" y="548971"/>
                  <a:pt x="301886" y="548971"/>
                  <a:pt x="298709" y="548277"/>
                </a:cubicBezTo>
                <a:lnTo>
                  <a:pt x="15189" y="480468"/>
                </a:lnTo>
                <a:cubicBezTo>
                  <a:pt x="6254" y="478386"/>
                  <a:pt x="0" y="470455"/>
                  <a:pt x="0" y="461235"/>
                </a:cubicBezTo>
                <a:lnTo>
                  <a:pt x="0" y="19879"/>
                </a:lnTo>
                <a:cubicBezTo>
                  <a:pt x="0" y="7090"/>
                  <a:pt x="12012" y="-2427"/>
                  <a:pt x="24520" y="547"/>
                </a:cubicBezTo>
                <a:close/>
              </a:path>
            </a:pathLst>
          </a:custGeom>
          <a:solidFill>
            <a:sysClr val="windowText" lastClr="000000">
              <a:lumMod val="75000"/>
              <a:lumOff val="25000"/>
            </a:sysClr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Microsoft YaHei"/>
            </a:endParaRPr>
          </a:p>
        </p:txBody>
      </p:sp>
      <p:sp>
        <p:nvSpPr>
          <p:cNvPr id="67" name="dj_89792">
            <a:extLst>
              <a:ext uri="{FF2B5EF4-FFF2-40B4-BE49-F238E27FC236}">
                <a16:creationId xmlns:a16="http://schemas.microsoft.com/office/drawing/2014/main" id="{BE4CE05F-BEFE-4A07-B75B-F3B7EC965569}"/>
              </a:ext>
            </a:extLst>
          </p:cNvPr>
          <p:cNvSpPr>
            <a:spLocks noChangeAspect="1"/>
          </p:cNvSpPr>
          <p:nvPr/>
        </p:nvSpPr>
        <p:spPr bwMode="auto">
          <a:xfrm>
            <a:off x="5661146" y="4376909"/>
            <a:ext cx="519144" cy="402294"/>
          </a:xfrm>
          <a:custGeom>
            <a:avLst/>
            <a:gdLst>
              <a:gd name="T0" fmla="*/ 278945 h 440259"/>
              <a:gd name="T1" fmla="*/ 278945 h 440259"/>
              <a:gd name="T2" fmla="*/ 278945 h 440259"/>
              <a:gd name="T3" fmla="*/ 278945 h 440259"/>
              <a:gd name="T4" fmla="*/ 278945 h 440259"/>
              <a:gd name="T5" fmla="*/ 278945 h 440259"/>
              <a:gd name="T6" fmla="*/ 278945 h 440259"/>
              <a:gd name="T7" fmla="*/ 278945 h 440259"/>
              <a:gd name="T8" fmla="*/ 278945 h 440259"/>
              <a:gd name="T9" fmla="*/ 278945 h 440259"/>
              <a:gd name="T10" fmla="*/ 278945 h 440259"/>
              <a:gd name="T11" fmla="*/ 278945 h 440259"/>
              <a:gd name="T12" fmla="*/ 278945 h 440259"/>
              <a:gd name="T13" fmla="*/ 278945 h 440259"/>
              <a:gd name="T14" fmla="*/ 278945 h 440259"/>
              <a:gd name="T15" fmla="*/ 278945 h 440259"/>
              <a:gd name="T16" fmla="*/ 278945 h 440259"/>
              <a:gd name="T17" fmla="*/ 278945 h 440259"/>
              <a:gd name="T18" fmla="*/ 278945 h 440259"/>
              <a:gd name="T19" fmla="*/ 278945 h 440259"/>
              <a:gd name="T20" fmla="*/ 278945 h 440259"/>
              <a:gd name="T21" fmla="*/ 278945 h 440259"/>
              <a:gd name="T22" fmla="*/ 278945 h 440259"/>
              <a:gd name="T23" fmla="*/ 278945 h 440259"/>
              <a:gd name="T24" fmla="*/ 278945 h 440259"/>
              <a:gd name="T25" fmla="*/ 278945 h 440259"/>
              <a:gd name="T26" fmla="*/ 278945 h 440259"/>
              <a:gd name="T27" fmla="*/ 278945 h 440259"/>
              <a:gd name="T28" fmla="*/ 278945 h 440259"/>
              <a:gd name="T29" fmla="*/ 278945 h 440259"/>
              <a:gd name="T30" fmla="*/ 278945 h 440259"/>
              <a:gd name="T31" fmla="*/ 278945 h 440259"/>
              <a:gd name="T32" fmla="*/ 278945 h 440259"/>
              <a:gd name="T33" fmla="*/ 278945 h 440259"/>
              <a:gd name="T34" fmla="*/ 88862 h 440259"/>
              <a:gd name="T35" fmla="*/ 88862 h 440259"/>
              <a:gd name="T36" fmla="*/ 278945 h 440259"/>
              <a:gd name="T37" fmla="*/ 278945 h 440259"/>
              <a:gd name="T38" fmla="*/ 278945 h 440259"/>
              <a:gd name="T39" fmla="*/ 278945 h 440259"/>
              <a:gd name="T40" fmla="*/ 278945 h 440259"/>
              <a:gd name="T41" fmla="*/ 278945 h 440259"/>
              <a:gd name="T42" fmla="*/ 278945 h 440259"/>
              <a:gd name="T43" fmla="*/ 278945 h 440259"/>
              <a:gd name="T44" fmla="*/ 278945 h 440259"/>
              <a:gd name="T45" fmla="*/ 278945 h 440259"/>
              <a:gd name="T46" fmla="*/ 278945 h 440259"/>
              <a:gd name="T47" fmla="*/ 278945 h 440259"/>
              <a:gd name="T48" fmla="*/ 278945 h 440259"/>
              <a:gd name="T49" fmla="*/ 278945 h 440259"/>
              <a:gd name="T50" fmla="*/ 278945 h 440259"/>
              <a:gd name="T51" fmla="*/ 278945 h 440259"/>
              <a:gd name="T52" fmla="*/ 278945 h 440259"/>
              <a:gd name="T53" fmla="*/ 278945 h 440259"/>
              <a:gd name="T54" fmla="*/ 278945 h 440259"/>
              <a:gd name="T55" fmla="*/ 278945 h 440259"/>
              <a:gd name="T56" fmla="*/ 278945 h 440259"/>
              <a:gd name="T57" fmla="*/ 278945 h 440259"/>
              <a:gd name="T58" fmla="*/ 278945 h 440259"/>
              <a:gd name="T59" fmla="*/ 278945 h 440259"/>
              <a:gd name="T60" fmla="*/ 278945 h 440259"/>
              <a:gd name="T61" fmla="*/ 278945 h 440259"/>
              <a:gd name="T62" fmla="*/ 278945 h 440259"/>
              <a:gd name="T63" fmla="*/ 278945 h 440259"/>
              <a:gd name="T64" fmla="*/ 278945 h 440259"/>
              <a:gd name="T65" fmla="*/ 278945 h 440259"/>
              <a:gd name="T66" fmla="*/ 278945 h 440259"/>
              <a:gd name="T67" fmla="*/ 278945 h 440259"/>
              <a:gd name="T68" fmla="*/ 278945 h 440259"/>
              <a:gd name="T69" fmla="*/ 278945 h 440259"/>
              <a:gd name="T70" fmla="*/ 278945 h 440259"/>
              <a:gd name="T71" fmla="*/ 278945 h 440259"/>
              <a:gd name="T72" fmla="*/ 278945 h 440259"/>
              <a:gd name="T73" fmla="*/ 278945 h 440259"/>
              <a:gd name="T74" fmla="*/ 278945 h 440259"/>
              <a:gd name="T75" fmla="*/ 278945 h 440259"/>
              <a:gd name="T76" fmla="*/ 278945 h 440259"/>
              <a:gd name="T77" fmla="*/ 278945 h 440259"/>
              <a:gd name="T78" fmla="*/ 278945 h 440259"/>
              <a:gd name="T79" fmla="*/ 278945 h 440259"/>
              <a:gd name="T80" fmla="*/ 278945 h 440259"/>
              <a:gd name="T81" fmla="*/ 278945 h 440259"/>
              <a:gd name="T82" fmla="*/ 278945 h 440259"/>
              <a:gd name="T83" fmla="*/ 278945 h 440259"/>
              <a:gd name="T84" fmla="*/ 278945 h 440259"/>
              <a:gd name="T85" fmla="*/ 278945 h 440259"/>
              <a:gd name="T86" fmla="*/ 278945 h 440259"/>
              <a:gd name="T87" fmla="*/ 278945 h 440259"/>
              <a:gd name="T88" fmla="*/ 278945 h 440259"/>
              <a:gd name="T89" fmla="*/ 278945 h 440259"/>
              <a:gd name="T90" fmla="*/ 278945 h 440259"/>
              <a:gd name="T91" fmla="*/ 278945 h 440259"/>
              <a:gd name="T92" fmla="*/ 278945 h 440259"/>
              <a:gd name="T93" fmla="*/ 278945 h 440259"/>
              <a:gd name="T94" fmla="*/ 278945 h 440259"/>
              <a:gd name="T95" fmla="*/ 278945 h 440259"/>
              <a:gd name="T96" fmla="*/ 278945 h 440259"/>
              <a:gd name="T97" fmla="*/ 278945 h 440259"/>
              <a:gd name="T98" fmla="*/ 278945 h 440259"/>
              <a:gd name="T99" fmla="*/ 278945 h 440259"/>
              <a:gd name="T100" fmla="*/ 278945 h 440259"/>
              <a:gd name="T101" fmla="*/ 278945 h 440259"/>
              <a:gd name="T102" fmla="*/ 278945 h 440259"/>
              <a:gd name="T103" fmla="*/ 278945 h 440259"/>
              <a:gd name="T104" fmla="*/ 278945 h 440259"/>
              <a:gd name="T105" fmla="*/ 278945 h 440259"/>
              <a:gd name="T106" fmla="*/ 278945 h 440259"/>
              <a:gd name="T107" fmla="*/ 278945 h 440259"/>
              <a:gd name="T108" fmla="*/ 278945 h 440259"/>
              <a:gd name="T109" fmla="*/ 278945 h 440259"/>
              <a:gd name="T110" fmla="*/ 278945 h 440259"/>
              <a:gd name="T111" fmla="*/ 278945 h 440259"/>
              <a:gd name="T112" fmla="*/ 278945 h 440259"/>
              <a:gd name="T113" fmla="*/ 278945 h 4402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4482" h="3478">
                <a:moveTo>
                  <a:pt x="16" y="3409"/>
                </a:moveTo>
                <a:cubicBezTo>
                  <a:pt x="32" y="3451"/>
                  <a:pt x="72" y="3478"/>
                  <a:pt x="117" y="3478"/>
                </a:cubicBezTo>
                <a:lnTo>
                  <a:pt x="2534" y="3478"/>
                </a:lnTo>
                <a:cubicBezTo>
                  <a:pt x="2561" y="3478"/>
                  <a:pt x="2587" y="3468"/>
                  <a:pt x="2606" y="3451"/>
                </a:cubicBezTo>
                <a:lnTo>
                  <a:pt x="4437" y="1810"/>
                </a:lnTo>
                <a:cubicBezTo>
                  <a:pt x="4470" y="1780"/>
                  <a:pt x="4482" y="1733"/>
                  <a:pt x="4466" y="1691"/>
                </a:cubicBezTo>
                <a:cubicBezTo>
                  <a:pt x="4450" y="1649"/>
                  <a:pt x="4410" y="1622"/>
                  <a:pt x="4365" y="1622"/>
                </a:cubicBezTo>
                <a:lnTo>
                  <a:pt x="4044" y="1622"/>
                </a:lnTo>
                <a:lnTo>
                  <a:pt x="4437" y="1270"/>
                </a:lnTo>
                <a:cubicBezTo>
                  <a:pt x="4470" y="1240"/>
                  <a:pt x="4482" y="1192"/>
                  <a:pt x="4466" y="1151"/>
                </a:cubicBezTo>
                <a:cubicBezTo>
                  <a:pt x="4450" y="1109"/>
                  <a:pt x="4410" y="1081"/>
                  <a:pt x="4365" y="1081"/>
                </a:cubicBezTo>
                <a:lnTo>
                  <a:pt x="4044" y="1081"/>
                </a:lnTo>
                <a:lnTo>
                  <a:pt x="4437" y="729"/>
                </a:lnTo>
                <a:cubicBezTo>
                  <a:pt x="4470" y="699"/>
                  <a:pt x="4482" y="652"/>
                  <a:pt x="4466" y="610"/>
                </a:cubicBezTo>
                <a:cubicBezTo>
                  <a:pt x="4450" y="568"/>
                  <a:pt x="4410" y="541"/>
                  <a:pt x="4365" y="541"/>
                </a:cubicBezTo>
                <a:lnTo>
                  <a:pt x="4044" y="541"/>
                </a:lnTo>
                <a:lnTo>
                  <a:pt x="4437" y="188"/>
                </a:lnTo>
                <a:cubicBezTo>
                  <a:pt x="4470" y="158"/>
                  <a:pt x="4482" y="111"/>
                  <a:pt x="4466" y="69"/>
                </a:cubicBezTo>
                <a:cubicBezTo>
                  <a:pt x="4450" y="27"/>
                  <a:pt x="4410" y="0"/>
                  <a:pt x="4365" y="0"/>
                </a:cubicBezTo>
                <a:lnTo>
                  <a:pt x="1948" y="0"/>
                </a:lnTo>
                <a:cubicBezTo>
                  <a:pt x="1921" y="0"/>
                  <a:pt x="1895" y="10"/>
                  <a:pt x="1876" y="27"/>
                </a:cubicBezTo>
                <a:lnTo>
                  <a:pt x="45" y="1668"/>
                </a:lnTo>
                <a:cubicBezTo>
                  <a:pt x="12" y="1698"/>
                  <a:pt x="0" y="1745"/>
                  <a:pt x="16" y="1787"/>
                </a:cubicBezTo>
                <a:cubicBezTo>
                  <a:pt x="32" y="1829"/>
                  <a:pt x="72" y="1856"/>
                  <a:pt x="117" y="1856"/>
                </a:cubicBezTo>
                <a:lnTo>
                  <a:pt x="438" y="1856"/>
                </a:lnTo>
                <a:lnTo>
                  <a:pt x="45" y="2208"/>
                </a:lnTo>
                <a:cubicBezTo>
                  <a:pt x="12" y="2238"/>
                  <a:pt x="0" y="2286"/>
                  <a:pt x="16" y="2327"/>
                </a:cubicBezTo>
                <a:cubicBezTo>
                  <a:pt x="32" y="2369"/>
                  <a:pt x="72" y="2397"/>
                  <a:pt x="117" y="2397"/>
                </a:cubicBezTo>
                <a:lnTo>
                  <a:pt x="438" y="2397"/>
                </a:lnTo>
                <a:lnTo>
                  <a:pt x="45" y="2749"/>
                </a:lnTo>
                <a:cubicBezTo>
                  <a:pt x="12" y="2779"/>
                  <a:pt x="0" y="2826"/>
                  <a:pt x="16" y="2868"/>
                </a:cubicBezTo>
                <a:cubicBezTo>
                  <a:pt x="32" y="2910"/>
                  <a:pt x="72" y="2938"/>
                  <a:pt x="117" y="2938"/>
                </a:cubicBezTo>
                <a:lnTo>
                  <a:pt x="438" y="2938"/>
                </a:lnTo>
                <a:lnTo>
                  <a:pt x="45" y="3290"/>
                </a:lnTo>
                <a:cubicBezTo>
                  <a:pt x="12" y="3320"/>
                  <a:pt x="0" y="3367"/>
                  <a:pt x="16" y="3409"/>
                </a:cubicBezTo>
                <a:close/>
                <a:moveTo>
                  <a:pt x="4083" y="216"/>
                </a:moveTo>
                <a:lnTo>
                  <a:pt x="3720" y="541"/>
                </a:lnTo>
                <a:lnTo>
                  <a:pt x="3600" y="649"/>
                </a:lnTo>
                <a:lnTo>
                  <a:pt x="3479" y="757"/>
                </a:lnTo>
                <a:lnTo>
                  <a:pt x="3117" y="1081"/>
                </a:lnTo>
                <a:lnTo>
                  <a:pt x="2996" y="1189"/>
                </a:lnTo>
                <a:lnTo>
                  <a:pt x="2876" y="1297"/>
                </a:lnTo>
                <a:lnTo>
                  <a:pt x="2513" y="1622"/>
                </a:lnTo>
                <a:lnTo>
                  <a:pt x="2493" y="1640"/>
                </a:lnTo>
                <a:lnTo>
                  <a:pt x="1891" y="1640"/>
                </a:lnTo>
                <a:lnTo>
                  <a:pt x="1606" y="1640"/>
                </a:lnTo>
                <a:lnTo>
                  <a:pt x="1444" y="1640"/>
                </a:lnTo>
                <a:lnTo>
                  <a:pt x="1282" y="1640"/>
                </a:lnTo>
                <a:lnTo>
                  <a:pt x="1003" y="1640"/>
                </a:lnTo>
                <a:lnTo>
                  <a:pt x="841" y="1640"/>
                </a:lnTo>
                <a:lnTo>
                  <a:pt x="679" y="1640"/>
                </a:lnTo>
                <a:lnTo>
                  <a:pt x="399" y="1640"/>
                </a:lnTo>
                <a:lnTo>
                  <a:pt x="1989" y="216"/>
                </a:lnTo>
                <a:lnTo>
                  <a:pt x="4083" y="216"/>
                </a:lnTo>
                <a:close/>
                <a:moveTo>
                  <a:pt x="1041" y="1856"/>
                </a:moveTo>
                <a:lnTo>
                  <a:pt x="1203" y="1856"/>
                </a:lnTo>
                <a:lnTo>
                  <a:pt x="1365" y="1856"/>
                </a:lnTo>
                <a:lnTo>
                  <a:pt x="1645" y="1856"/>
                </a:lnTo>
                <a:lnTo>
                  <a:pt x="1807" y="1856"/>
                </a:lnTo>
                <a:lnTo>
                  <a:pt x="1969" y="1856"/>
                </a:lnTo>
                <a:lnTo>
                  <a:pt x="2534" y="1856"/>
                </a:lnTo>
                <a:cubicBezTo>
                  <a:pt x="2555" y="1856"/>
                  <a:pt x="2574" y="1849"/>
                  <a:pt x="2591" y="1838"/>
                </a:cubicBezTo>
                <a:cubicBezTo>
                  <a:pt x="2596" y="1835"/>
                  <a:pt x="2602" y="1833"/>
                  <a:pt x="2606" y="1829"/>
                </a:cubicBezTo>
                <a:lnTo>
                  <a:pt x="2717" y="1730"/>
                </a:lnTo>
                <a:lnTo>
                  <a:pt x="2837" y="1622"/>
                </a:lnTo>
                <a:lnTo>
                  <a:pt x="3199" y="1297"/>
                </a:lnTo>
                <a:lnTo>
                  <a:pt x="3320" y="1189"/>
                </a:lnTo>
                <a:lnTo>
                  <a:pt x="3441" y="1081"/>
                </a:lnTo>
                <a:lnTo>
                  <a:pt x="3803" y="757"/>
                </a:lnTo>
                <a:lnTo>
                  <a:pt x="4083" y="757"/>
                </a:lnTo>
                <a:lnTo>
                  <a:pt x="3720" y="1081"/>
                </a:lnTo>
                <a:lnTo>
                  <a:pt x="3600" y="1189"/>
                </a:lnTo>
                <a:lnTo>
                  <a:pt x="3479" y="1297"/>
                </a:lnTo>
                <a:lnTo>
                  <a:pt x="3117" y="1622"/>
                </a:lnTo>
                <a:lnTo>
                  <a:pt x="2996" y="1730"/>
                </a:lnTo>
                <a:lnTo>
                  <a:pt x="2876" y="1838"/>
                </a:lnTo>
                <a:lnTo>
                  <a:pt x="2493" y="2181"/>
                </a:lnTo>
                <a:lnTo>
                  <a:pt x="1606" y="2181"/>
                </a:lnTo>
                <a:lnTo>
                  <a:pt x="1444" y="2181"/>
                </a:lnTo>
                <a:lnTo>
                  <a:pt x="1283" y="2181"/>
                </a:lnTo>
                <a:lnTo>
                  <a:pt x="1003" y="2181"/>
                </a:lnTo>
                <a:lnTo>
                  <a:pt x="841" y="2181"/>
                </a:lnTo>
                <a:lnTo>
                  <a:pt x="679" y="2181"/>
                </a:lnTo>
                <a:lnTo>
                  <a:pt x="399" y="2181"/>
                </a:lnTo>
                <a:lnTo>
                  <a:pt x="762" y="1856"/>
                </a:lnTo>
                <a:lnTo>
                  <a:pt x="1041" y="1856"/>
                </a:lnTo>
                <a:close/>
                <a:moveTo>
                  <a:pt x="1041" y="2397"/>
                </a:moveTo>
                <a:lnTo>
                  <a:pt x="1203" y="2397"/>
                </a:lnTo>
                <a:lnTo>
                  <a:pt x="1365" y="2397"/>
                </a:lnTo>
                <a:lnTo>
                  <a:pt x="2534" y="2397"/>
                </a:lnTo>
                <a:cubicBezTo>
                  <a:pt x="2561" y="2397"/>
                  <a:pt x="2587" y="2387"/>
                  <a:pt x="2606" y="2369"/>
                </a:cubicBezTo>
                <a:lnTo>
                  <a:pt x="3199" y="1838"/>
                </a:lnTo>
                <a:lnTo>
                  <a:pt x="3320" y="1730"/>
                </a:lnTo>
                <a:lnTo>
                  <a:pt x="3441" y="1622"/>
                </a:lnTo>
                <a:lnTo>
                  <a:pt x="3803" y="1297"/>
                </a:lnTo>
                <a:lnTo>
                  <a:pt x="4083" y="1297"/>
                </a:lnTo>
                <a:lnTo>
                  <a:pt x="3720" y="1622"/>
                </a:lnTo>
                <a:lnTo>
                  <a:pt x="3600" y="1730"/>
                </a:lnTo>
                <a:lnTo>
                  <a:pt x="3479" y="1838"/>
                </a:lnTo>
                <a:lnTo>
                  <a:pt x="2493" y="2722"/>
                </a:lnTo>
                <a:lnTo>
                  <a:pt x="1003" y="2722"/>
                </a:lnTo>
                <a:lnTo>
                  <a:pt x="841" y="2722"/>
                </a:lnTo>
                <a:lnTo>
                  <a:pt x="679" y="2722"/>
                </a:lnTo>
                <a:lnTo>
                  <a:pt x="399" y="2722"/>
                </a:lnTo>
                <a:lnTo>
                  <a:pt x="762" y="2397"/>
                </a:lnTo>
                <a:lnTo>
                  <a:pt x="1041" y="2397"/>
                </a:lnTo>
                <a:close/>
                <a:moveTo>
                  <a:pt x="2534" y="2938"/>
                </a:moveTo>
                <a:cubicBezTo>
                  <a:pt x="2561" y="2938"/>
                  <a:pt x="2587" y="2928"/>
                  <a:pt x="2606" y="2910"/>
                </a:cubicBezTo>
                <a:lnTo>
                  <a:pt x="3803" y="1838"/>
                </a:lnTo>
                <a:lnTo>
                  <a:pt x="4083" y="1838"/>
                </a:lnTo>
                <a:lnTo>
                  <a:pt x="2493" y="3262"/>
                </a:lnTo>
                <a:lnTo>
                  <a:pt x="399" y="3262"/>
                </a:lnTo>
                <a:lnTo>
                  <a:pt x="762" y="2938"/>
                </a:lnTo>
                <a:lnTo>
                  <a:pt x="2534" y="2938"/>
                </a:lnTo>
                <a:close/>
              </a:path>
            </a:pathLst>
          </a:custGeom>
          <a:solidFill>
            <a:sysClr val="windowText" lastClr="000000">
              <a:lumMod val="75000"/>
              <a:lumOff val="25000"/>
            </a:sysClr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Microsoft YaHei"/>
            </a:endParaRPr>
          </a:p>
        </p:txBody>
      </p:sp>
      <p:sp>
        <p:nvSpPr>
          <p:cNvPr id="68" name="live-chat_72439">
            <a:extLst>
              <a:ext uri="{FF2B5EF4-FFF2-40B4-BE49-F238E27FC236}">
                <a16:creationId xmlns:a16="http://schemas.microsoft.com/office/drawing/2014/main" id="{C37F56CB-2C5B-424B-8A93-9286A431CD1F}"/>
              </a:ext>
            </a:extLst>
          </p:cNvPr>
          <p:cNvSpPr>
            <a:spLocks noChangeAspect="1"/>
          </p:cNvSpPr>
          <p:nvPr/>
        </p:nvSpPr>
        <p:spPr bwMode="auto">
          <a:xfrm>
            <a:off x="7503781" y="4392382"/>
            <a:ext cx="609685" cy="476395"/>
          </a:xfrm>
          <a:custGeom>
            <a:avLst/>
            <a:gdLst>
              <a:gd name="connsiteX0" fmla="*/ 224916 w 607145"/>
              <a:gd name="connsiteY0" fmla="*/ 337726 h 474411"/>
              <a:gd name="connsiteX1" fmla="*/ 401124 w 607145"/>
              <a:gd name="connsiteY1" fmla="*/ 337726 h 474411"/>
              <a:gd name="connsiteX2" fmla="*/ 407445 w 607145"/>
              <a:gd name="connsiteY2" fmla="*/ 343963 h 474411"/>
              <a:gd name="connsiteX3" fmla="*/ 401124 w 607145"/>
              <a:gd name="connsiteY3" fmla="*/ 350287 h 474411"/>
              <a:gd name="connsiteX4" fmla="*/ 224916 w 607145"/>
              <a:gd name="connsiteY4" fmla="*/ 350287 h 474411"/>
              <a:gd name="connsiteX5" fmla="*/ 218682 w 607145"/>
              <a:gd name="connsiteY5" fmla="*/ 343963 h 474411"/>
              <a:gd name="connsiteX6" fmla="*/ 224916 w 607145"/>
              <a:gd name="connsiteY6" fmla="*/ 337726 h 474411"/>
              <a:gd name="connsiteX7" fmla="*/ 224916 w 607145"/>
              <a:gd name="connsiteY7" fmla="*/ 274923 h 474411"/>
              <a:gd name="connsiteX8" fmla="*/ 401124 w 607145"/>
              <a:gd name="connsiteY8" fmla="*/ 274923 h 474411"/>
              <a:gd name="connsiteX9" fmla="*/ 407445 w 607145"/>
              <a:gd name="connsiteY9" fmla="*/ 281212 h 474411"/>
              <a:gd name="connsiteX10" fmla="*/ 401124 w 607145"/>
              <a:gd name="connsiteY10" fmla="*/ 287413 h 474411"/>
              <a:gd name="connsiteX11" fmla="*/ 224916 w 607145"/>
              <a:gd name="connsiteY11" fmla="*/ 287413 h 474411"/>
              <a:gd name="connsiteX12" fmla="*/ 218682 w 607145"/>
              <a:gd name="connsiteY12" fmla="*/ 281212 h 474411"/>
              <a:gd name="connsiteX13" fmla="*/ 224916 w 607145"/>
              <a:gd name="connsiteY13" fmla="*/ 274923 h 474411"/>
              <a:gd name="connsiteX14" fmla="*/ 224916 w 607145"/>
              <a:gd name="connsiteY14" fmla="*/ 212049 h 474411"/>
              <a:gd name="connsiteX15" fmla="*/ 401124 w 607145"/>
              <a:gd name="connsiteY15" fmla="*/ 212049 h 474411"/>
              <a:gd name="connsiteX16" fmla="*/ 407445 w 607145"/>
              <a:gd name="connsiteY16" fmla="*/ 218373 h 474411"/>
              <a:gd name="connsiteX17" fmla="*/ 401124 w 607145"/>
              <a:gd name="connsiteY17" fmla="*/ 224610 h 474411"/>
              <a:gd name="connsiteX18" fmla="*/ 224916 w 607145"/>
              <a:gd name="connsiteY18" fmla="*/ 224610 h 474411"/>
              <a:gd name="connsiteX19" fmla="*/ 218682 w 607145"/>
              <a:gd name="connsiteY19" fmla="*/ 218373 h 474411"/>
              <a:gd name="connsiteX20" fmla="*/ 224916 w 607145"/>
              <a:gd name="connsiteY20" fmla="*/ 212049 h 474411"/>
              <a:gd name="connsiteX21" fmla="*/ 224916 w 607145"/>
              <a:gd name="connsiteY21" fmla="*/ 149175 h 474411"/>
              <a:gd name="connsiteX22" fmla="*/ 401124 w 607145"/>
              <a:gd name="connsiteY22" fmla="*/ 149175 h 474411"/>
              <a:gd name="connsiteX23" fmla="*/ 407445 w 607145"/>
              <a:gd name="connsiteY23" fmla="*/ 155491 h 474411"/>
              <a:gd name="connsiteX24" fmla="*/ 401124 w 607145"/>
              <a:gd name="connsiteY24" fmla="*/ 161806 h 474411"/>
              <a:gd name="connsiteX25" fmla="*/ 224916 w 607145"/>
              <a:gd name="connsiteY25" fmla="*/ 161806 h 474411"/>
              <a:gd name="connsiteX26" fmla="*/ 218682 w 607145"/>
              <a:gd name="connsiteY26" fmla="*/ 155491 h 474411"/>
              <a:gd name="connsiteX27" fmla="*/ 224916 w 607145"/>
              <a:gd name="connsiteY27" fmla="*/ 149175 h 474411"/>
              <a:gd name="connsiteX28" fmla="*/ 224916 w 607145"/>
              <a:gd name="connsiteY28" fmla="*/ 86443 h 474411"/>
              <a:gd name="connsiteX29" fmla="*/ 401124 w 607145"/>
              <a:gd name="connsiteY29" fmla="*/ 86443 h 474411"/>
              <a:gd name="connsiteX30" fmla="*/ 407445 w 607145"/>
              <a:gd name="connsiteY30" fmla="*/ 92680 h 474411"/>
              <a:gd name="connsiteX31" fmla="*/ 401124 w 607145"/>
              <a:gd name="connsiteY31" fmla="*/ 99004 h 474411"/>
              <a:gd name="connsiteX32" fmla="*/ 224916 w 607145"/>
              <a:gd name="connsiteY32" fmla="*/ 99004 h 474411"/>
              <a:gd name="connsiteX33" fmla="*/ 218682 w 607145"/>
              <a:gd name="connsiteY33" fmla="*/ 92680 h 474411"/>
              <a:gd name="connsiteX34" fmla="*/ 224916 w 607145"/>
              <a:gd name="connsiteY34" fmla="*/ 86443 h 474411"/>
              <a:gd name="connsiteX35" fmla="*/ 213940 w 607145"/>
              <a:gd name="connsiteY35" fmla="*/ 12623 h 474411"/>
              <a:gd name="connsiteX36" fmla="*/ 150996 w 607145"/>
              <a:gd name="connsiteY36" fmla="*/ 75387 h 474411"/>
              <a:gd name="connsiteX37" fmla="*/ 150996 w 607145"/>
              <a:gd name="connsiteY37" fmla="*/ 392713 h 474411"/>
              <a:gd name="connsiteX38" fmla="*/ 324027 w 607145"/>
              <a:gd name="connsiteY38" fmla="*/ 392713 h 474411"/>
              <a:gd name="connsiteX39" fmla="*/ 330348 w 607145"/>
              <a:gd name="connsiteY39" fmla="*/ 399024 h 474411"/>
              <a:gd name="connsiteX40" fmla="*/ 393293 w 607145"/>
              <a:gd name="connsiteY40" fmla="*/ 461876 h 474411"/>
              <a:gd name="connsiteX41" fmla="*/ 456149 w 607145"/>
              <a:gd name="connsiteY41" fmla="*/ 399024 h 474411"/>
              <a:gd name="connsiteX42" fmla="*/ 456500 w 607145"/>
              <a:gd name="connsiteY42" fmla="*/ 397446 h 474411"/>
              <a:gd name="connsiteX43" fmla="*/ 456149 w 607145"/>
              <a:gd name="connsiteY43" fmla="*/ 395869 h 474411"/>
              <a:gd name="connsiteX44" fmla="*/ 456149 w 607145"/>
              <a:gd name="connsiteY44" fmla="*/ 375444 h 474411"/>
              <a:gd name="connsiteX45" fmla="*/ 456149 w 607145"/>
              <a:gd name="connsiteY45" fmla="*/ 75387 h 474411"/>
              <a:gd name="connsiteX46" fmla="*/ 490035 w 607145"/>
              <a:gd name="connsiteY46" fmla="*/ 12623 h 474411"/>
              <a:gd name="connsiteX47" fmla="*/ 213940 w 607145"/>
              <a:gd name="connsiteY47" fmla="*/ 0 h 474411"/>
              <a:gd name="connsiteX48" fmla="*/ 523658 w 607145"/>
              <a:gd name="connsiteY48" fmla="*/ 0 h 474411"/>
              <a:gd name="connsiteX49" fmla="*/ 525239 w 607145"/>
              <a:gd name="connsiteY49" fmla="*/ 351 h 474411"/>
              <a:gd name="connsiteX50" fmla="*/ 531647 w 607145"/>
              <a:gd name="connsiteY50" fmla="*/ 0 h 474411"/>
              <a:gd name="connsiteX51" fmla="*/ 607145 w 607145"/>
              <a:gd name="connsiteY51" fmla="*/ 75387 h 474411"/>
              <a:gd name="connsiteX52" fmla="*/ 600912 w 607145"/>
              <a:gd name="connsiteY52" fmla="*/ 81698 h 474411"/>
              <a:gd name="connsiteX53" fmla="*/ 468791 w 607145"/>
              <a:gd name="connsiteY53" fmla="*/ 81698 h 474411"/>
              <a:gd name="connsiteX54" fmla="*/ 468791 w 607145"/>
              <a:gd name="connsiteY54" fmla="*/ 375444 h 474411"/>
              <a:gd name="connsiteX55" fmla="*/ 468791 w 607145"/>
              <a:gd name="connsiteY55" fmla="*/ 395869 h 474411"/>
              <a:gd name="connsiteX56" fmla="*/ 468439 w 607145"/>
              <a:gd name="connsiteY56" fmla="*/ 397446 h 474411"/>
              <a:gd name="connsiteX57" fmla="*/ 468791 w 607145"/>
              <a:gd name="connsiteY57" fmla="*/ 399024 h 474411"/>
              <a:gd name="connsiteX58" fmla="*/ 393293 w 607145"/>
              <a:gd name="connsiteY58" fmla="*/ 474411 h 474411"/>
              <a:gd name="connsiteX59" fmla="*/ 83574 w 607145"/>
              <a:gd name="connsiteY59" fmla="*/ 474411 h 474411"/>
              <a:gd name="connsiteX60" fmla="*/ 79536 w 607145"/>
              <a:gd name="connsiteY60" fmla="*/ 472921 h 474411"/>
              <a:gd name="connsiteX61" fmla="*/ 75498 w 607145"/>
              <a:gd name="connsiteY61" fmla="*/ 474411 h 474411"/>
              <a:gd name="connsiteX62" fmla="*/ 0 w 607145"/>
              <a:gd name="connsiteY62" fmla="*/ 399024 h 474411"/>
              <a:gd name="connsiteX63" fmla="*/ 6321 w 607145"/>
              <a:gd name="connsiteY63" fmla="*/ 392713 h 474411"/>
              <a:gd name="connsiteX64" fmla="*/ 138442 w 607145"/>
              <a:gd name="connsiteY64" fmla="*/ 392713 h 474411"/>
              <a:gd name="connsiteX65" fmla="*/ 138442 w 607145"/>
              <a:gd name="connsiteY65" fmla="*/ 75387 h 474411"/>
              <a:gd name="connsiteX66" fmla="*/ 213940 w 607145"/>
              <a:gd name="connsiteY66" fmla="*/ 0 h 474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607145" h="474411">
                <a:moveTo>
                  <a:pt x="224916" y="337726"/>
                </a:moveTo>
                <a:lnTo>
                  <a:pt x="401124" y="337726"/>
                </a:lnTo>
                <a:cubicBezTo>
                  <a:pt x="404636" y="337726"/>
                  <a:pt x="407445" y="340537"/>
                  <a:pt x="407445" y="343963"/>
                </a:cubicBezTo>
                <a:cubicBezTo>
                  <a:pt x="407445" y="347476"/>
                  <a:pt x="404636" y="350287"/>
                  <a:pt x="401124" y="350287"/>
                </a:cubicBezTo>
                <a:lnTo>
                  <a:pt x="224916" y="350287"/>
                </a:lnTo>
                <a:cubicBezTo>
                  <a:pt x="221492" y="350287"/>
                  <a:pt x="218682" y="347476"/>
                  <a:pt x="218682" y="343963"/>
                </a:cubicBezTo>
                <a:cubicBezTo>
                  <a:pt x="218682" y="340537"/>
                  <a:pt x="221492" y="337726"/>
                  <a:pt x="224916" y="337726"/>
                </a:cubicBezTo>
                <a:close/>
                <a:moveTo>
                  <a:pt x="224916" y="274923"/>
                </a:moveTo>
                <a:lnTo>
                  <a:pt x="401124" y="274923"/>
                </a:lnTo>
                <a:cubicBezTo>
                  <a:pt x="404636" y="274923"/>
                  <a:pt x="407445" y="277718"/>
                  <a:pt x="407445" y="281212"/>
                </a:cubicBezTo>
                <a:cubicBezTo>
                  <a:pt x="407445" y="284618"/>
                  <a:pt x="404636" y="287413"/>
                  <a:pt x="401124" y="287413"/>
                </a:cubicBezTo>
                <a:lnTo>
                  <a:pt x="224916" y="287413"/>
                </a:lnTo>
                <a:cubicBezTo>
                  <a:pt x="221492" y="287413"/>
                  <a:pt x="218682" y="284618"/>
                  <a:pt x="218682" y="281212"/>
                </a:cubicBezTo>
                <a:cubicBezTo>
                  <a:pt x="218682" y="277718"/>
                  <a:pt x="221492" y="274923"/>
                  <a:pt x="224916" y="274923"/>
                </a:cubicBezTo>
                <a:close/>
                <a:moveTo>
                  <a:pt x="224916" y="212049"/>
                </a:moveTo>
                <a:lnTo>
                  <a:pt x="401124" y="212049"/>
                </a:lnTo>
                <a:cubicBezTo>
                  <a:pt x="404636" y="212049"/>
                  <a:pt x="407445" y="214860"/>
                  <a:pt x="407445" y="218373"/>
                </a:cubicBezTo>
                <a:cubicBezTo>
                  <a:pt x="407445" y="221799"/>
                  <a:pt x="404636" y="224610"/>
                  <a:pt x="401124" y="224610"/>
                </a:cubicBezTo>
                <a:lnTo>
                  <a:pt x="224916" y="224610"/>
                </a:lnTo>
                <a:cubicBezTo>
                  <a:pt x="221492" y="224610"/>
                  <a:pt x="218682" y="221799"/>
                  <a:pt x="218682" y="218373"/>
                </a:cubicBezTo>
                <a:cubicBezTo>
                  <a:pt x="218682" y="214860"/>
                  <a:pt x="221492" y="212049"/>
                  <a:pt x="224916" y="212049"/>
                </a:cubicBezTo>
                <a:close/>
                <a:moveTo>
                  <a:pt x="224916" y="149175"/>
                </a:moveTo>
                <a:lnTo>
                  <a:pt x="401124" y="149175"/>
                </a:lnTo>
                <a:cubicBezTo>
                  <a:pt x="404636" y="149175"/>
                  <a:pt x="407445" y="151982"/>
                  <a:pt x="407445" y="155491"/>
                </a:cubicBezTo>
                <a:cubicBezTo>
                  <a:pt x="407445" y="158999"/>
                  <a:pt x="404636" y="161806"/>
                  <a:pt x="401124" y="161806"/>
                </a:cubicBezTo>
                <a:lnTo>
                  <a:pt x="224916" y="161806"/>
                </a:lnTo>
                <a:cubicBezTo>
                  <a:pt x="221492" y="161806"/>
                  <a:pt x="218682" y="158999"/>
                  <a:pt x="218682" y="155491"/>
                </a:cubicBezTo>
                <a:cubicBezTo>
                  <a:pt x="218682" y="151982"/>
                  <a:pt x="221492" y="149175"/>
                  <a:pt x="224916" y="149175"/>
                </a:cubicBezTo>
                <a:close/>
                <a:moveTo>
                  <a:pt x="224916" y="86443"/>
                </a:moveTo>
                <a:lnTo>
                  <a:pt x="401124" y="86443"/>
                </a:lnTo>
                <a:cubicBezTo>
                  <a:pt x="404636" y="86443"/>
                  <a:pt x="407445" y="89254"/>
                  <a:pt x="407445" y="92680"/>
                </a:cubicBezTo>
                <a:cubicBezTo>
                  <a:pt x="407445" y="96193"/>
                  <a:pt x="404636" y="99004"/>
                  <a:pt x="401124" y="99004"/>
                </a:cubicBezTo>
                <a:lnTo>
                  <a:pt x="224916" y="99004"/>
                </a:lnTo>
                <a:cubicBezTo>
                  <a:pt x="221492" y="99004"/>
                  <a:pt x="218682" y="96193"/>
                  <a:pt x="218682" y="92680"/>
                </a:cubicBezTo>
                <a:cubicBezTo>
                  <a:pt x="218682" y="89254"/>
                  <a:pt x="221492" y="86443"/>
                  <a:pt x="224916" y="86443"/>
                </a:cubicBezTo>
                <a:close/>
                <a:moveTo>
                  <a:pt x="213940" y="12623"/>
                </a:moveTo>
                <a:cubicBezTo>
                  <a:pt x="179264" y="12623"/>
                  <a:pt x="150996" y="40761"/>
                  <a:pt x="150996" y="75387"/>
                </a:cubicBezTo>
                <a:lnTo>
                  <a:pt x="150996" y="392713"/>
                </a:lnTo>
                <a:lnTo>
                  <a:pt x="324027" y="392713"/>
                </a:lnTo>
                <a:cubicBezTo>
                  <a:pt x="327539" y="392713"/>
                  <a:pt x="330348" y="395518"/>
                  <a:pt x="330348" y="399024"/>
                </a:cubicBezTo>
                <a:cubicBezTo>
                  <a:pt x="330348" y="433650"/>
                  <a:pt x="358528" y="461876"/>
                  <a:pt x="393293" y="461876"/>
                </a:cubicBezTo>
                <a:cubicBezTo>
                  <a:pt x="427969" y="461876"/>
                  <a:pt x="456149" y="433650"/>
                  <a:pt x="456149" y="399024"/>
                </a:cubicBezTo>
                <a:cubicBezTo>
                  <a:pt x="456149" y="398498"/>
                  <a:pt x="456325" y="397972"/>
                  <a:pt x="456500" y="397446"/>
                </a:cubicBezTo>
                <a:cubicBezTo>
                  <a:pt x="456325" y="396920"/>
                  <a:pt x="456149" y="396394"/>
                  <a:pt x="456149" y="395869"/>
                </a:cubicBezTo>
                <a:lnTo>
                  <a:pt x="456149" y="375444"/>
                </a:lnTo>
                <a:lnTo>
                  <a:pt x="456149" y="75387"/>
                </a:lnTo>
                <a:cubicBezTo>
                  <a:pt x="456149" y="49177"/>
                  <a:pt x="469669" y="26122"/>
                  <a:pt x="490035" y="12623"/>
                </a:cubicBezTo>
                <a:close/>
                <a:moveTo>
                  <a:pt x="213940" y="0"/>
                </a:moveTo>
                <a:lnTo>
                  <a:pt x="523658" y="0"/>
                </a:lnTo>
                <a:cubicBezTo>
                  <a:pt x="524185" y="0"/>
                  <a:pt x="524712" y="175"/>
                  <a:pt x="525239" y="351"/>
                </a:cubicBezTo>
                <a:cubicBezTo>
                  <a:pt x="527346" y="175"/>
                  <a:pt x="529540" y="0"/>
                  <a:pt x="531647" y="0"/>
                </a:cubicBezTo>
                <a:cubicBezTo>
                  <a:pt x="573347" y="0"/>
                  <a:pt x="607145" y="33836"/>
                  <a:pt x="607145" y="75387"/>
                </a:cubicBezTo>
                <a:cubicBezTo>
                  <a:pt x="607145" y="78893"/>
                  <a:pt x="604336" y="81698"/>
                  <a:pt x="600912" y="81698"/>
                </a:cubicBezTo>
                <a:lnTo>
                  <a:pt x="468791" y="81698"/>
                </a:lnTo>
                <a:lnTo>
                  <a:pt x="468791" y="375444"/>
                </a:lnTo>
                <a:lnTo>
                  <a:pt x="468791" y="395869"/>
                </a:lnTo>
                <a:cubicBezTo>
                  <a:pt x="468791" y="396394"/>
                  <a:pt x="468527" y="396920"/>
                  <a:pt x="468439" y="397446"/>
                </a:cubicBezTo>
                <a:cubicBezTo>
                  <a:pt x="468527" y="397972"/>
                  <a:pt x="468791" y="398498"/>
                  <a:pt x="468791" y="399024"/>
                </a:cubicBezTo>
                <a:cubicBezTo>
                  <a:pt x="468791" y="440575"/>
                  <a:pt x="434904" y="474411"/>
                  <a:pt x="393293" y="474411"/>
                </a:cubicBezTo>
                <a:lnTo>
                  <a:pt x="83574" y="474411"/>
                </a:lnTo>
                <a:cubicBezTo>
                  <a:pt x="81994" y="474411"/>
                  <a:pt x="80590" y="473797"/>
                  <a:pt x="79536" y="472921"/>
                </a:cubicBezTo>
                <a:cubicBezTo>
                  <a:pt x="78395" y="473797"/>
                  <a:pt x="77078" y="474411"/>
                  <a:pt x="75498" y="474411"/>
                </a:cubicBezTo>
                <a:cubicBezTo>
                  <a:pt x="33886" y="474411"/>
                  <a:pt x="0" y="440575"/>
                  <a:pt x="0" y="399024"/>
                </a:cubicBezTo>
                <a:cubicBezTo>
                  <a:pt x="0" y="395518"/>
                  <a:pt x="2809" y="392713"/>
                  <a:pt x="6321" y="392713"/>
                </a:cubicBezTo>
                <a:lnTo>
                  <a:pt x="138442" y="392713"/>
                </a:lnTo>
                <a:lnTo>
                  <a:pt x="138442" y="75387"/>
                </a:lnTo>
                <a:cubicBezTo>
                  <a:pt x="138442" y="33836"/>
                  <a:pt x="172329" y="0"/>
                  <a:pt x="213940" y="0"/>
                </a:cubicBezTo>
                <a:close/>
              </a:path>
            </a:pathLst>
          </a:custGeom>
          <a:noFill/>
          <a:ln w="19050">
            <a:solidFill>
              <a:sysClr val="windowText" lastClr="000000">
                <a:lumMod val="75000"/>
                <a:lumOff val="25000"/>
              </a:sysClr>
            </a:solidFill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Microsoft YaHei"/>
            </a:endParaRPr>
          </a:p>
        </p:txBody>
      </p:sp>
      <p:pic>
        <p:nvPicPr>
          <p:cNvPr id="39" name="图片 38">
            <a:extLst>
              <a:ext uri="{FF2B5EF4-FFF2-40B4-BE49-F238E27FC236}">
                <a16:creationId xmlns:a16="http://schemas.microsoft.com/office/drawing/2014/main" id="{024B82A5-A9C1-44FF-B1CC-6791C5D92F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6600" y="175891"/>
            <a:ext cx="1493275" cy="328356"/>
          </a:xfrm>
          <a:prstGeom prst="rect">
            <a:avLst/>
          </a:prstGeom>
        </p:spPr>
      </p:pic>
      <p:sp>
        <p:nvSpPr>
          <p:cNvPr id="40" name="文本框 39">
            <a:extLst>
              <a:ext uri="{FF2B5EF4-FFF2-40B4-BE49-F238E27FC236}">
                <a16:creationId xmlns:a16="http://schemas.microsoft.com/office/drawing/2014/main" id="{B02F1617-CB99-4392-A11E-6F02D9E6ED70}"/>
              </a:ext>
            </a:extLst>
          </p:cNvPr>
          <p:cNvSpPr txBox="1"/>
          <p:nvPr/>
        </p:nvSpPr>
        <p:spPr>
          <a:xfrm>
            <a:off x="4943814" y="6370685"/>
            <a:ext cx="23234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spc="600" dirty="0">
                <a:solidFill>
                  <a:srgbClr val="9C2B61"/>
                </a:solidFill>
                <a:latin typeface="方正小标宋简体" panose="03000509000000000000" pitchFamily="65" charset="-122"/>
                <a:ea typeface="方正小标宋简体" panose="03000509000000000000" pitchFamily="65" charset="-122"/>
                <a:cs typeface="+mn-ea"/>
                <a:sym typeface="+mn-lt"/>
              </a:rPr>
              <a:t>厚德健行</a:t>
            </a:r>
          </a:p>
        </p:txBody>
      </p:sp>
    </p:spTree>
    <p:extLst>
      <p:ext uri="{BB962C8B-B14F-4D97-AF65-F5344CB8AC3E}">
        <p14:creationId xmlns:p14="http://schemas.microsoft.com/office/powerpoint/2010/main" val="2319218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图片 82">
            <a:extLst>
              <a:ext uri="{FF2B5EF4-FFF2-40B4-BE49-F238E27FC236}">
                <a16:creationId xmlns:a16="http://schemas.microsoft.com/office/drawing/2014/main" id="{67762B6C-9671-44B6-A4AF-2E6F0081A195}"/>
              </a:ext>
            </a:extLst>
          </p:cNvPr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197" y="1182490"/>
            <a:ext cx="5358730" cy="5358730"/>
          </a:xfrm>
          <a:prstGeom prst="rect">
            <a:avLst/>
          </a:prstGeom>
        </p:spPr>
      </p:pic>
      <p:sp>
        <p:nvSpPr>
          <p:cNvPr id="22" name="矩形 21">
            <a:extLst>
              <a:ext uri="{FF2B5EF4-FFF2-40B4-BE49-F238E27FC236}">
                <a16:creationId xmlns:a16="http://schemas.microsoft.com/office/drawing/2014/main" id="{D786E8D6-B2B7-4F57-8E97-8193220B31A6}"/>
              </a:ext>
            </a:extLst>
          </p:cNvPr>
          <p:cNvSpPr/>
          <p:nvPr/>
        </p:nvSpPr>
        <p:spPr>
          <a:xfrm>
            <a:off x="0" y="0"/>
            <a:ext cx="12189089" cy="669123"/>
          </a:xfrm>
          <a:prstGeom prst="rect">
            <a:avLst/>
          </a:prstGeom>
          <a:gradFill flip="none" rotWithShape="1">
            <a:gsLst>
              <a:gs pos="0">
                <a:srgbClr val="9C2B61">
                  <a:shade val="30000"/>
                  <a:satMod val="115000"/>
                </a:srgbClr>
              </a:gs>
              <a:gs pos="50000">
                <a:srgbClr val="9C2B61">
                  <a:shade val="67500"/>
                  <a:satMod val="115000"/>
                </a:srgbClr>
              </a:gs>
              <a:gs pos="100000">
                <a:srgbClr val="9C2B61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标题 1">
            <a:extLst>
              <a:ext uri="{FF2B5EF4-FFF2-40B4-BE49-F238E27FC236}">
                <a16:creationId xmlns:a16="http://schemas.microsoft.com/office/drawing/2014/main" id="{AA2710CE-BA4A-425F-8C6B-A9DE973FC028}"/>
              </a:ext>
            </a:extLst>
          </p:cNvPr>
          <p:cNvSpPr txBox="1">
            <a:spLocks/>
          </p:cNvSpPr>
          <p:nvPr/>
        </p:nvSpPr>
        <p:spPr>
          <a:xfrm>
            <a:off x="825500" y="113734"/>
            <a:ext cx="2823039" cy="51018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800" b="1" kern="1200" spc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项目简介</a:t>
            </a: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3A36EF6C-FF29-49DC-B591-60EDB40E93F7}"/>
              </a:ext>
            </a:extLst>
          </p:cNvPr>
          <p:cNvGrpSpPr/>
          <p:nvPr/>
        </p:nvGrpSpPr>
        <p:grpSpPr>
          <a:xfrm>
            <a:off x="0" y="1"/>
            <a:ext cx="825500" cy="669122"/>
            <a:chOff x="-5558" y="-574"/>
            <a:chExt cx="900907" cy="743329"/>
          </a:xfrm>
        </p:grpSpPr>
        <p:sp>
          <p:nvSpPr>
            <p:cNvPr id="19" name="任意多边形: 形状 18">
              <a:extLst>
                <a:ext uri="{FF2B5EF4-FFF2-40B4-BE49-F238E27FC236}">
                  <a16:creationId xmlns:a16="http://schemas.microsoft.com/office/drawing/2014/main" id="{C1C9078D-2319-48DF-B776-9037561F9D75}"/>
                </a:ext>
              </a:extLst>
            </p:cNvPr>
            <p:cNvSpPr/>
            <p:nvPr/>
          </p:nvSpPr>
          <p:spPr>
            <a:xfrm>
              <a:off x="-5558" y="-574"/>
              <a:ext cx="282577" cy="453761"/>
            </a:xfrm>
            <a:custGeom>
              <a:avLst/>
              <a:gdLst>
                <a:gd name="connsiteX0" fmla="*/ 0 w 228600"/>
                <a:gd name="connsiteY0" fmla="*/ 0 h 365125"/>
                <a:gd name="connsiteX1" fmla="*/ 0 w 228600"/>
                <a:gd name="connsiteY1" fmla="*/ 346075 h 365125"/>
                <a:gd name="connsiteX2" fmla="*/ 44450 w 228600"/>
                <a:gd name="connsiteY2" fmla="*/ 365125 h 365125"/>
                <a:gd name="connsiteX3" fmla="*/ 228600 w 228600"/>
                <a:gd name="connsiteY3" fmla="*/ 3175 h 365125"/>
                <a:gd name="connsiteX4" fmla="*/ 0 w 228600"/>
                <a:gd name="connsiteY4" fmla="*/ 0 h 365125"/>
                <a:gd name="connsiteX0" fmla="*/ 0 w 212358"/>
                <a:gd name="connsiteY0" fmla="*/ 0 h 365125"/>
                <a:gd name="connsiteX1" fmla="*/ 0 w 212358"/>
                <a:gd name="connsiteY1" fmla="*/ 346075 h 365125"/>
                <a:gd name="connsiteX2" fmla="*/ 44450 w 212358"/>
                <a:gd name="connsiteY2" fmla="*/ 365125 h 365125"/>
                <a:gd name="connsiteX3" fmla="*/ 212358 w 212358"/>
                <a:gd name="connsiteY3" fmla="*/ 21222 h 365125"/>
                <a:gd name="connsiteX4" fmla="*/ 0 w 212358"/>
                <a:gd name="connsiteY4" fmla="*/ 0 h 365125"/>
                <a:gd name="connsiteX0" fmla="*/ 0 w 214163"/>
                <a:gd name="connsiteY0" fmla="*/ 435 h 343903"/>
                <a:gd name="connsiteX1" fmla="*/ 1805 w 214163"/>
                <a:gd name="connsiteY1" fmla="*/ 324853 h 343903"/>
                <a:gd name="connsiteX2" fmla="*/ 46255 w 214163"/>
                <a:gd name="connsiteY2" fmla="*/ 343903 h 343903"/>
                <a:gd name="connsiteX3" fmla="*/ 214163 w 214163"/>
                <a:gd name="connsiteY3" fmla="*/ 0 h 343903"/>
                <a:gd name="connsiteX4" fmla="*/ 0 w 214163"/>
                <a:gd name="connsiteY4" fmla="*/ 435 h 343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4163" h="343903">
                  <a:moveTo>
                    <a:pt x="0" y="435"/>
                  </a:moveTo>
                  <a:cubicBezTo>
                    <a:pt x="602" y="108574"/>
                    <a:pt x="1203" y="216714"/>
                    <a:pt x="1805" y="324853"/>
                  </a:cubicBezTo>
                  <a:lnTo>
                    <a:pt x="46255" y="343903"/>
                  </a:lnTo>
                  <a:lnTo>
                    <a:pt x="214163" y="0"/>
                  </a:lnTo>
                  <a:lnTo>
                    <a:pt x="0" y="435"/>
                  </a:lnTo>
                  <a:close/>
                </a:path>
              </a:pathLst>
            </a:custGeom>
            <a:solidFill>
              <a:srgbClr val="B5452D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endParaRPr>
            </a:p>
          </p:txBody>
        </p:sp>
        <p:sp>
          <p:nvSpPr>
            <p:cNvPr id="20" name="任意多边形: 形状 19">
              <a:extLst>
                <a:ext uri="{FF2B5EF4-FFF2-40B4-BE49-F238E27FC236}">
                  <a16:creationId xmlns:a16="http://schemas.microsoft.com/office/drawing/2014/main" id="{F12252A3-4E95-49E4-B1E8-496260D67C2E}"/>
                </a:ext>
              </a:extLst>
            </p:cNvPr>
            <p:cNvSpPr/>
            <p:nvPr/>
          </p:nvSpPr>
          <p:spPr>
            <a:xfrm>
              <a:off x="-3176" y="307780"/>
              <a:ext cx="898525" cy="434975"/>
            </a:xfrm>
            <a:custGeom>
              <a:avLst/>
              <a:gdLst>
                <a:gd name="connsiteX0" fmla="*/ 0 w 898525"/>
                <a:gd name="connsiteY0" fmla="*/ 434975 h 434975"/>
                <a:gd name="connsiteX1" fmla="*/ 898525 w 898525"/>
                <a:gd name="connsiteY1" fmla="*/ 434975 h 434975"/>
                <a:gd name="connsiteX2" fmla="*/ 0 w 898525"/>
                <a:gd name="connsiteY2" fmla="*/ 0 h 434975"/>
                <a:gd name="connsiteX3" fmla="*/ 0 w 898525"/>
                <a:gd name="connsiteY3" fmla="*/ 434975 h 434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8525" h="434975">
                  <a:moveTo>
                    <a:pt x="0" y="434975"/>
                  </a:moveTo>
                  <a:lnTo>
                    <a:pt x="898525" y="434975"/>
                  </a:lnTo>
                  <a:lnTo>
                    <a:pt x="0" y="0"/>
                  </a:lnTo>
                  <a:lnTo>
                    <a:pt x="0" y="434975"/>
                  </a:lnTo>
                  <a:close/>
                </a:path>
              </a:pathLst>
            </a:custGeom>
            <a:solidFill>
              <a:srgbClr val="9C2B6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endParaRPr>
            </a:p>
          </p:txBody>
        </p:sp>
        <p:sp>
          <p:nvSpPr>
            <p:cNvPr id="21" name="任意多边形: 形状 20">
              <a:extLst>
                <a:ext uri="{FF2B5EF4-FFF2-40B4-BE49-F238E27FC236}">
                  <a16:creationId xmlns:a16="http://schemas.microsoft.com/office/drawing/2014/main" id="{584C55D5-5E2F-4844-9C76-F3D3CC8153AB}"/>
                </a:ext>
              </a:extLst>
            </p:cNvPr>
            <p:cNvSpPr/>
            <p:nvPr/>
          </p:nvSpPr>
          <p:spPr>
            <a:xfrm>
              <a:off x="-2381" y="304800"/>
              <a:ext cx="104775" cy="254794"/>
            </a:xfrm>
            <a:custGeom>
              <a:avLst/>
              <a:gdLst>
                <a:gd name="connsiteX0" fmla="*/ 0 w 104775"/>
                <a:gd name="connsiteY0" fmla="*/ 0 h 254794"/>
                <a:gd name="connsiteX1" fmla="*/ 104775 w 104775"/>
                <a:gd name="connsiteY1" fmla="*/ 54769 h 254794"/>
                <a:gd name="connsiteX2" fmla="*/ 0 w 104775"/>
                <a:gd name="connsiteY2" fmla="*/ 254794 h 254794"/>
                <a:gd name="connsiteX3" fmla="*/ 0 w 104775"/>
                <a:gd name="connsiteY3" fmla="*/ 0 h 254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775" h="254794">
                  <a:moveTo>
                    <a:pt x="0" y="0"/>
                  </a:moveTo>
                  <a:lnTo>
                    <a:pt x="104775" y="54769"/>
                  </a:lnTo>
                  <a:lnTo>
                    <a:pt x="0" y="2547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8601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endParaRPr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7C95E748-5A89-40E8-BDA3-840428081639}"/>
              </a:ext>
            </a:extLst>
          </p:cNvPr>
          <p:cNvGrpSpPr/>
          <p:nvPr/>
        </p:nvGrpSpPr>
        <p:grpSpPr>
          <a:xfrm>
            <a:off x="2145353" y="4046538"/>
            <a:ext cx="804901" cy="804902"/>
            <a:chOff x="1133960" y="3169794"/>
            <a:chExt cx="680692" cy="680693"/>
          </a:xfrm>
          <a:solidFill>
            <a:srgbClr val="851E4F"/>
          </a:solidFill>
        </p:grpSpPr>
        <p:sp>
          <p:nvSpPr>
            <p:cNvPr id="40" name="Teardrop 29">
              <a:extLst>
                <a:ext uri="{FF2B5EF4-FFF2-40B4-BE49-F238E27FC236}">
                  <a16:creationId xmlns:a16="http://schemas.microsoft.com/office/drawing/2014/main" id="{4F47BA97-EC0A-44BD-B198-C42563A8426B}"/>
                </a:ext>
              </a:extLst>
            </p:cNvPr>
            <p:cNvSpPr/>
            <p:nvPr/>
          </p:nvSpPr>
          <p:spPr>
            <a:xfrm rot="4124537">
              <a:off x="1133959" y="3169795"/>
              <a:ext cx="680693" cy="680692"/>
            </a:xfrm>
            <a:prstGeom prst="teardrop">
              <a:avLst/>
            </a:prstGeom>
            <a:grpFill/>
            <a:ln w="762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endParaRPr>
            </a:p>
          </p:txBody>
        </p:sp>
        <p:sp>
          <p:nvSpPr>
            <p:cNvPr id="41" name="KSO_Shape">
              <a:extLst>
                <a:ext uri="{FF2B5EF4-FFF2-40B4-BE49-F238E27FC236}">
                  <a16:creationId xmlns:a16="http://schemas.microsoft.com/office/drawing/2014/main" id="{27B86C90-355C-4643-828A-1628A1535988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0194" y="3330759"/>
              <a:ext cx="386905" cy="371211"/>
            </a:xfrm>
            <a:custGeom>
              <a:avLst/>
              <a:gdLst>
                <a:gd name="T0" fmla="*/ 288285 w 3897"/>
                <a:gd name="T1" fmla="*/ 0 h 3741"/>
                <a:gd name="T2" fmla="*/ 288285 w 3897"/>
                <a:gd name="T3" fmla="*/ 324343 h 3741"/>
                <a:gd name="T4" fmla="*/ 0 w 3897"/>
                <a:gd name="T5" fmla="*/ 324343 h 3741"/>
                <a:gd name="T6" fmla="*/ 0 w 3897"/>
                <a:gd name="T7" fmla="*/ 1368062 h 3741"/>
                <a:gd name="T8" fmla="*/ 360357 w 3897"/>
                <a:gd name="T9" fmla="*/ 1728443 h 3741"/>
                <a:gd name="T10" fmla="*/ 1440040 w 3897"/>
                <a:gd name="T11" fmla="*/ 1728443 h 3741"/>
                <a:gd name="T12" fmla="*/ 1800397 w 3897"/>
                <a:gd name="T13" fmla="*/ 1368062 h 3741"/>
                <a:gd name="T14" fmla="*/ 1800397 w 3897"/>
                <a:gd name="T15" fmla="*/ 0 h 3741"/>
                <a:gd name="T16" fmla="*/ 288285 w 3897"/>
                <a:gd name="T17" fmla="*/ 0 h 3741"/>
                <a:gd name="T18" fmla="*/ 288285 w 3897"/>
                <a:gd name="T19" fmla="*/ 1260410 h 3741"/>
                <a:gd name="T20" fmla="*/ 198196 w 3897"/>
                <a:gd name="T21" fmla="*/ 1497430 h 3741"/>
                <a:gd name="T22" fmla="*/ 108107 w 3897"/>
                <a:gd name="T23" fmla="*/ 1260410 h 3741"/>
                <a:gd name="T24" fmla="*/ 108107 w 3897"/>
                <a:gd name="T25" fmla="*/ 431995 h 3741"/>
                <a:gd name="T26" fmla="*/ 288285 w 3897"/>
                <a:gd name="T27" fmla="*/ 431995 h 3741"/>
                <a:gd name="T28" fmla="*/ 288285 w 3897"/>
                <a:gd name="T29" fmla="*/ 1260410 h 3741"/>
                <a:gd name="T30" fmla="*/ 1692290 w 3897"/>
                <a:gd name="T31" fmla="*/ 1260410 h 3741"/>
                <a:gd name="T32" fmla="*/ 1332395 w 3897"/>
                <a:gd name="T33" fmla="*/ 1620329 h 3741"/>
                <a:gd name="T34" fmla="*/ 468002 w 3897"/>
                <a:gd name="T35" fmla="*/ 1620329 h 3741"/>
                <a:gd name="T36" fmla="*/ 320625 w 3897"/>
                <a:gd name="T37" fmla="*/ 1588449 h 3741"/>
                <a:gd name="T38" fmla="*/ 396392 w 3897"/>
                <a:gd name="T39" fmla="*/ 1368062 h 3741"/>
                <a:gd name="T40" fmla="*/ 396392 w 3897"/>
                <a:gd name="T41" fmla="*/ 108114 h 3741"/>
                <a:gd name="T42" fmla="*/ 1692290 w 3897"/>
                <a:gd name="T43" fmla="*/ 108114 h 3741"/>
                <a:gd name="T44" fmla="*/ 1692290 w 3897"/>
                <a:gd name="T45" fmla="*/ 1260410 h 3741"/>
                <a:gd name="T46" fmla="*/ 900429 w 3897"/>
                <a:gd name="T47" fmla="*/ 1152295 h 3741"/>
                <a:gd name="T48" fmla="*/ 540073 w 3897"/>
                <a:gd name="T49" fmla="*/ 1152295 h 3741"/>
                <a:gd name="T50" fmla="*/ 540073 w 3897"/>
                <a:gd name="T51" fmla="*/ 1260410 h 3741"/>
                <a:gd name="T52" fmla="*/ 900429 w 3897"/>
                <a:gd name="T53" fmla="*/ 1260410 h 3741"/>
                <a:gd name="T54" fmla="*/ 900429 w 3897"/>
                <a:gd name="T55" fmla="*/ 1152295 h 3741"/>
                <a:gd name="T56" fmla="*/ 900429 w 3897"/>
                <a:gd name="T57" fmla="*/ 972105 h 3741"/>
                <a:gd name="T58" fmla="*/ 540073 w 3897"/>
                <a:gd name="T59" fmla="*/ 972105 h 3741"/>
                <a:gd name="T60" fmla="*/ 540073 w 3897"/>
                <a:gd name="T61" fmla="*/ 1080219 h 3741"/>
                <a:gd name="T62" fmla="*/ 900429 w 3897"/>
                <a:gd name="T63" fmla="*/ 1080219 h 3741"/>
                <a:gd name="T64" fmla="*/ 900429 w 3897"/>
                <a:gd name="T65" fmla="*/ 972105 h 3741"/>
                <a:gd name="T66" fmla="*/ 900429 w 3897"/>
                <a:gd name="T67" fmla="*/ 792376 h 3741"/>
                <a:gd name="T68" fmla="*/ 540073 w 3897"/>
                <a:gd name="T69" fmla="*/ 792376 h 3741"/>
                <a:gd name="T70" fmla="*/ 540073 w 3897"/>
                <a:gd name="T71" fmla="*/ 900029 h 3741"/>
                <a:gd name="T72" fmla="*/ 900429 w 3897"/>
                <a:gd name="T73" fmla="*/ 900029 h 3741"/>
                <a:gd name="T74" fmla="*/ 900429 w 3897"/>
                <a:gd name="T75" fmla="*/ 792376 h 3741"/>
                <a:gd name="T76" fmla="*/ 1512112 w 3897"/>
                <a:gd name="T77" fmla="*/ 324343 h 3741"/>
                <a:gd name="T78" fmla="*/ 540073 w 3897"/>
                <a:gd name="T79" fmla="*/ 324343 h 3741"/>
                <a:gd name="T80" fmla="*/ 540073 w 3897"/>
                <a:gd name="T81" fmla="*/ 468033 h 3741"/>
                <a:gd name="T82" fmla="*/ 1512112 w 3897"/>
                <a:gd name="T83" fmla="*/ 468033 h 3741"/>
                <a:gd name="T84" fmla="*/ 1512112 w 3897"/>
                <a:gd name="T85" fmla="*/ 324343 h 3741"/>
                <a:gd name="T86" fmla="*/ 900429 w 3897"/>
                <a:gd name="T87" fmla="*/ 612186 h 3741"/>
                <a:gd name="T88" fmla="*/ 540073 w 3897"/>
                <a:gd name="T89" fmla="*/ 612186 h 3741"/>
                <a:gd name="T90" fmla="*/ 540073 w 3897"/>
                <a:gd name="T91" fmla="*/ 720300 h 3741"/>
                <a:gd name="T92" fmla="*/ 900429 w 3897"/>
                <a:gd name="T93" fmla="*/ 720300 h 3741"/>
                <a:gd name="T94" fmla="*/ 900429 w 3897"/>
                <a:gd name="T95" fmla="*/ 612186 h 3741"/>
                <a:gd name="T96" fmla="*/ 1008074 w 3897"/>
                <a:gd name="T97" fmla="*/ 1260410 h 3741"/>
                <a:gd name="T98" fmla="*/ 1512112 w 3897"/>
                <a:gd name="T99" fmla="*/ 1260410 h 3741"/>
                <a:gd name="T100" fmla="*/ 1512112 w 3897"/>
                <a:gd name="T101" fmla="*/ 612186 h 3741"/>
                <a:gd name="T102" fmla="*/ 1008074 w 3897"/>
                <a:gd name="T103" fmla="*/ 612186 h 3741"/>
                <a:gd name="T104" fmla="*/ 1008074 w 3897"/>
                <a:gd name="T105" fmla="*/ 1260410 h 374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3897" h="3741">
                  <a:moveTo>
                    <a:pt x="624" y="0"/>
                  </a:moveTo>
                  <a:cubicBezTo>
                    <a:pt x="624" y="702"/>
                    <a:pt x="624" y="702"/>
                    <a:pt x="624" y="702"/>
                  </a:cubicBezTo>
                  <a:cubicBezTo>
                    <a:pt x="0" y="702"/>
                    <a:pt x="0" y="702"/>
                    <a:pt x="0" y="702"/>
                  </a:cubicBezTo>
                  <a:cubicBezTo>
                    <a:pt x="0" y="2961"/>
                    <a:pt x="0" y="2961"/>
                    <a:pt x="0" y="2961"/>
                  </a:cubicBezTo>
                  <a:cubicBezTo>
                    <a:pt x="0" y="3392"/>
                    <a:pt x="349" y="3741"/>
                    <a:pt x="780" y="3741"/>
                  </a:cubicBezTo>
                  <a:cubicBezTo>
                    <a:pt x="3117" y="3741"/>
                    <a:pt x="3117" y="3741"/>
                    <a:pt x="3117" y="3741"/>
                  </a:cubicBezTo>
                  <a:cubicBezTo>
                    <a:pt x="3548" y="3741"/>
                    <a:pt x="3897" y="3392"/>
                    <a:pt x="3897" y="2961"/>
                  </a:cubicBezTo>
                  <a:cubicBezTo>
                    <a:pt x="3897" y="0"/>
                    <a:pt x="3897" y="0"/>
                    <a:pt x="3897" y="0"/>
                  </a:cubicBezTo>
                  <a:lnTo>
                    <a:pt x="624" y="0"/>
                  </a:lnTo>
                  <a:close/>
                  <a:moveTo>
                    <a:pt x="624" y="2728"/>
                  </a:moveTo>
                  <a:cubicBezTo>
                    <a:pt x="624" y="2925"/>
                    <a:pt x="550" y="3104"/>
                    <a:pt x="429" y="3241"/>
                  </a:cubicBezTo>
                  <a:cubicBezTo>
                    <a:pt x="308" y="3104"/>
                    <a:pt x="234" y="2925"/>
                    <a:pt x="234" y="2728"/>
                  </a:cubicBezTo>
                  <a:cubicBezTo>
                    <a:pt x="234" y="935"/>
                    <a:pt x="234" y="935"/>
                    <a:pt x="234" y="935"/>
                  </a:cubicBezTo>
                  <a:cubicBezTo>
                    <a:pt x="624" y="935"/>
                    <a:pt x="624" y="935"/>
                    <a:pt x="624" y="935"/>
                  </a:cubicBezTo>
                  <a:lnTo>
                    <a:pt x="624" y="2728"/>
                  </a:lnTo>
                  <a:close/>
                  <a:moveTo>
                    <a:pt x="3663" y="2728"/>
                  </a:moveTo>
                  <a:cubicBezTo>
                    <a:pt x="3663" y="3158"/>
                    <a:pt x="3314" y="3507"/>
                    <a:pt x="2884" y="3507"/>
                  </a:cubicBezTo>
                  <a:cubicBezTo>
                    <a:pt x="1013" y="3507"/>
                    <a:pt x="1013" y="3507"/>
                    <a:pt x="1013" y="3507"/>
                  </a:cubicBezTo>
                  <a:cubicBezTo>
                    <a:pt x="899" y="3507"/>
                    <a:pt x="791" y="3482"/>
                    <a:pt x="694" y="3438"/>
                  </a:cubicBezTo>
                  <a:cubicBezTo>
                    <a:pt x="796" y="3306"/>
                    <a:pt x="858" y="3141"/>
                    <a:pt x="858" y="2961"/>
                  </a:cubicBezTo>
                  <a:cubicBezTo>
                    <a:pt x="858" y="234"/>
                    <a:pt x="858" y="234"/>
                    <a:pt x="858" y="234"/>
                  </a:cubicBezTo>
                  <a:cubicBezTo>
                    <a:pt x="3663" y="234"/>
                    <a:pt x="3663" y="234"/>
                    <a:pt x="3663" y="234"/>
                  </a:cubicBezTo>
                  <a:lnTo>
                    <a:pt x="3663" y="2728"/>
                  </a:lnTo>
                  <a:close/>
                  <a:moveTo>
                    <a:pt x="1949" y="2494"/>
                  </a:moveTo>
                  <a:cubicBezTo>
                    <a:pt x="1169" y="2494"/>
                    <a:pt x="1169" y="2494"/>
                    <a:pt x="1169" y="2494"/>
                  </a:cubicBezTo>
                  <a:cubicBezTo>
                    <a:pt x="1169" y="2728"/>
                    <a:pt x="1169" y="2728"/>
                    <a:pt x="1169" y="2728"/>
                  </a:cubicBezTo>
                  <a:cubicBezTo>
                    <a:pt x="1949" y="2728"/>
                    <a:pt x="1949" y="2728"/>
                    <a:pt x="1949" y="2728"/>
                  </a:cubicBezTo>
                  <a:lnTo>
                    <a:pt x="1949" y="2494"/>
                  </a:lnTo>
                  <a:close/>
                  <a:moveTo>
                    <a:pt x="1949" y="2104"/>
                  </a:moveTo>
                  <a:cubicBezTo>
                    <a:pt x="1169" y="2104"/>
                    <a:pt x="1169" y="2104"/>
                    <a:pt x="1169" y="2104"/>
                  </a:cubicBezTo>
                  <a:cubicBezTo>
                    <a:pt x="1169" y="2338"/>
                    <a:pt x="1169" y="2338"/>
                    <a:pt x="1169" y="2338"/>
                  </a:cubicBezTo>
                  <a:cubicBezTo>
                    <a:pt x="1949" y="2338"/>
                    <a:pt x="1949" y="2338"/>
                    <a:pt x="1949" y="2338"/>
                  </a:cubicBezTo>
                  <a:lnTo>
                    <a:pt x="1949" y="2104"/>
                  </a:lnTo>
                  <a:close/>
                  <a:moveTo>
                    <a:pt x="1949" y="1715"/>
                  </a:moveTo>
                  <a:cubicBezTo>
                    <a:pt x="1169" y="1715"/>
                    <a:pt x="1169" y="1715"/>
                    <a:pt x="1169" y="1715"/>
                  </a:cubicBezTo>
                  <a:cubicBezTo>
                    <a:pt x="1169" y="1948"/>
                    <a:pt x="1169" y="1948"/>
                    <a:pt x="1169" y="1948"/>
                  </a:cubicBezTo>
                  <a:cubicBezTo>
                    <a:pt x="1949" y="1948"/>
                    <a:pt x="1949" y="1948"/>
                    <a:pt x="1949" y="1948"/>
                  </a:cubicBezTo>
                  <a:lnTo>
                    <a:pt x="1949" y="1715"/>
                  </a:lnTo>
                  <a:close/>
                  <a:moveTo>
                    <a:pt x="3273" y="702"/>
                  </a:moveTo>
                  <a:cubicBezTo>
                    <a:pt x="1169" y="702"/>
                    <a:pt x="1169" y="702"/>
                    <a:pt x="1169" y="702"/>
                  </a:cubicBezTo>
                  <a:cubicBezTo>
                    <a:pt x="1169" y="1013"/>
                    <a:pt x="1169" y="1013"/>
                    <a:pt x="1169" y="1013"/>
                  </a:cubicBezTo>
                  <a:cubicBezTo>
                    <a:pt x="3273" y="1013"/>
                    <a:pt x="3273" y="1013"/>
                    <a:pt x="3273" y="1013"/>
                  </a:cubicBezTo>
                  <a:lnTo>
                    <a:pt x="3273" y="702"/>
                  </a:lnTo>
                  <a:close/>
                  <a:moveTo>
                    <a:pt x="1949" y="1325"/>
                  </a:moveTo>
                  <a:cubicBezTo>
                    <a:pt x="1169" y="1325"/>
                    <a:pt x="1169" y="1325"/>
                    <a:pt x="1169" y="1325"/>
                  </a:cubicBezTo>
                  <a:cubicBezTo>
                    <a:pt x="1169" y="1559"/>
                    <a:pt x="1169" y="1559"/>
                    <a:pt x="1169" y="1559"/>
                  </a:cubicBezTo>
                  <a:cubicBezTo>
                    <a:pt x="1949" y="1559"/>
                    <a:pt x="1949" y="1559"/>
                    <a:pt x="1949" y="1559"/>
                  </a:cubicBezTo>
                  <a:lnTo>
                    <a:pt x="1949" y="1325"/>
                  </a:lnTo>
                  <a:close/>
                  <a:moveTo>
                    <a:pt x="2182" y="2728"/>
                  </a:moveTo>
                  <a:cubicBezTo>
                    <a:pt x="3273" y="2728"/>
                    <a:pt x="3273" y="2728"/>
                    <a:pt x="3273" y="2728"/>
                  </a:cubicBezTo>
                  <a:cubicBezTo>
                    <a:pt x="3273" y="1325"/>
                    <a:pt x="3273" y="1325"/>
                    <a:pt x="3273" y="1325"/>
                  </a:cubicBezTo>
                  <a:cubicBezTo>
                    <a:pt x="2182" y="1325"/>
                    <a:pt x="2182" y="1325"/>
                    <a:pt x="2182" y="1325"/>
                  </a:cubicBezTo>
                  <a:lnTo>
                    <a:pt x="2182" y="272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endParaRPr>
            </a:p>
          </p:txBody>
        </p:sp>
      </p:grp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3138F878-B39F-4BC2-85DB-D00E047FAD30}"/>
              </a:ext>
            </a:extLst>
          </p:cNvPr>
          <p:cNvGrpSpPr/>
          <p:nvPr/>
        </p:nvGrpSpPr>
        <p:grpSpPr>
          <a:xfrm>
            <a:off x="7596359" y="5108611"/>
            <a:ext cx="1837085" cy="397398"/>
            <a:chOff x="5815046" y="4093677"/>
            <a:chExt cx="1553594" cy="336073"/>
          </a:xfrm>
          <a:solidFill>
            <a:srgbClr val="851E4F"/>
          </a:solidFill>
        </p:grpSpPr>
        <p:cxnSp>
          <p:nvCxnSpPr>
            <p:cNvPr id="43" name="Straight Connector 34">
              <a:extLst>
                <a:ext uri="{FF2B5EF4-FFF2-40B4-BE49-F238E27FC236}">
                  <a16:creationId xmlns:a16="http://schemas.microsoft.com/office/drawing/2014/main" id="{4BC2FCF4-44AD-40DC-81F5-1533271CF8F9}"/>
                </a:ext>
              </a:extLst>
            </p:cNvPr>
            <p:cNvCxnSpPr/>
            <p:nvPr/>
          </p:nvCxnSpPr>
          <p:spPr>
            <a:xfrm rot="4234806" flipH="1">
              <a:off x="6591843" y="3316880"/>
              <a:ext cx="0" cy="1553594"/>
            </a:xfrm>
            <a:prstGeom prst="line">
              <a:avLst/>
            </a:prstGeom>
            <a:grpFill/>
            <a:ln w="28575" cap="flat" cmpd="sng" algn="ctr">
              <a:solidFill>
                <a:srgbClr val="851E4F"/>
              </a:solidFill>
              <a:prstDash val="solid"/>
              <a:miter lim="800000"/>
            </a:ln>
            <a:effectLst/>
          </p:spPr>
        </p:cxnSp>
        <p:sp>
          <p:nvSpPr>
            <p:cNvPr id="44" name="Isosceles Triangle 35">
              <a:extLst>
                <a:ext uri="{FF2B5EF4-FFF2-40B4-BE49-F238E27FC236}">
                  <a16:creationId xmlns:a16="http://schemas.microsoft.com/office/drawing/2014/main" id="{223186D8-52D3-4FAC-9B69-E81134A3B049}"/>
                </a:ext>
              </a:extLst>
            </p:cNvPr>
            <p:cNvSpPr/>
            <p:nvPr/>
          </p:nvSpPr>
          <p:spPr>
            <a:xfrm rot="4234806" flipH="1">
              <a:off x="5832081" y="4241450"/>
              <a:ext cx="210741" cy="165860"/>
            </a:xfrm>
            <a:prstGeom prst="triangle">
              <a:avLst/>
            </a:prstGeom>
            <a:grpFill/>
            <a:ln w="76200" cap="flat" cmpd="sng" algn="ctr">
              <a:solidFill>
                <a:srgbClr val="851E4F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endParaRPr>
            </a:p>
          </p:txBody>
        </p:sp>
      </p:grp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7531AB64-0FE6-459D-AD6F-1B8C86DA0ABD}"/>
              </a:ext>
            </a:extLst>
          </p:cNvPr>
          <p:cNvGrpSpPr/>
          <p:nvPr/>
        </p:nvGrpSpPr>
        <p:grpSpPr>
          <a:xfrm>
            <a:off x="5979366" y="3072448"/>
            <a:ext cx="249196" cy="1254222"/>
            <a:chOff x="4447580" y="2371725"/>
            <a:chExt cx="210741" cy="1060676"/>
          </a:xfrm>
          <a:solidFill>
            <a:srgbClr val="851E4F"/>
          </a:solidFill>
        </p:grpSpPr>
        <p:cxnSp>
          <p:nvCxnSpPr>
            <p:cNvPr id="46" name="Straight Connector 22">
              <a:extLst>
                <a:ext uri="{FF2B5EF4-FFF2-40B4-BE49-F238E27FC236}">
                  <a16:creationId xmlns:a16="http://schemas.microsoft.com/office/drawing/2014/main" id="{A431B0B0-1945-45B1-A74C-54FBA7158241}"/>
                </a:ext>
              </a:extLst>
            </p:cNvPr>
            <p:cNvCxnSpPr/>
            <p:nvPr/>
          </p:nvCxnSpPr>
          <p:spPr>
            <a:xfrm>
              <a:off x="4552950" y="2371725"/>
              <a:ext cx="0" cy="1060676"/>
            </a:xfrm>
            <a:prstGeom prst="line">
              <a:avLst/>
            </a:prstGeom>
            <a:grpFill/>
            <a:ln w="28575" cap="flat" cmpd="sng" algn="ctr">
              <a:solidFill>
                <a:srgbClr val="851E4F"/>
              </a:solidFill>
              <a:prstDash val="solid"/>
              <a:miter lim="800000"/>
            </a:ln>
            <a:effectLst/>
          </p:spPr>
        </p:cxnSp>
        <p:sp>
          <p:nvSpPr>
            <p:cNvPr id="47" name="Isosceles Triangle 25">
              <a:extLst>
                <a:ext uri="{FF2B5EF4-FFF2-40B4-BE49-F238E27FC236}">
                  <a16:creationId xmlns:a16="http://schemas.microsoft.com/office/drawing/2014/main" id="{5B05974E-B15E-46B9-9549-FAD4E55E0098}"/>
                </a:ext>
              </a:extLst>
            </p:cNvPr>
            <p:cNvSpPr/>
            <p:nvPr/>
          </p:nvSpPr>
          <p:spPr>
            <a:xfrm>
              <a:off x="4447580" y="3266541"/>
              <a:ext cx="210741" cy="165860"/>
            </a:xfrm>
            <a:prstGeom prst="triangle">
              <a:avLst/>
            </a:prstGeom>
            <a:grpFill/>
            <a:ln w="76200" cap="flat" cmpd="sng" algn="ctr">
              <a:solidFill>
                <a:srgbClr val="851E4F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endParaRPr>
            </a:p>
          </p:txBody>
        </p:sp>
      </p:grpSp>
      <p:grpSp>
        <p:nvGrpSpPr>
          <p:cNvPr id="48" name="组合 47">
            <a:extLst>
              <a:ext uri="{FF2B5EF4-FFF2-40B4-BE49-F238E27FC236}">
                <a16:creationId xmlns:a16="http://schemas.microsoft.com/office/drawing/2014/main" id="{E5255A66-FCE8-42D3-80BB-D68AFF45104A}"/>
              </a:ext>
            </a:extLst>
          </p:cNvPr>
          <p:cNvGrpSpPr/>
          <p:nvPr/>
        </p:nvGrpSpPr>
        <p:grpSpPr>
          <a:xfrm>
            <a:off x="2827616" y="4961618"/>
            <a:ext cx="1837085" cy="437214"/>
            <a:chOff x="1782194" y="3969367"/>
            <a:chExt cx="1553594" cy="369745"/>
          </a:xfrm>
          <a:solidFill>
            <a:srgbClr val="851E4F"/>
          </a:solidFill>
        </p:grpSpPr>
        <p:cxnSp>
          <p:nvCxnSpPr>
            <p:cNvPr id="49" name="Straight Connector 30">
              <a:extLst>
                <a:ext uri="{FF2B5EF4-FFF2-40B4-BE49-F238E27FC236}">
                  <a16:creationId xmlns:a16="http://schemas.microsoft.com/office/drawing/2014/main" id="{3122A5C3-F23C-4030-A276-725F2FC793B9}"/>
                </a:ext>
              </a:extLst>
            </p:cNvPr>
            <p:cNvCxnSpPr/>
            <p:nvPr/>
          </p:nvCxnSpPr>
          <p:spPr>
            <a:xfrm rot="17543796">
              <a:off x="2558991" y="3192570"/>
              <a:ext cx="0" cy="1553594"/>
            </a:xfrm>
            <a:prstGeom prst="line">
              <a:avLst/>
            </a:prstGeom>
            <a:grpFill/>
            <a:ln w="28575" cap="flat" cmpd="sng" algn="ctr">
              <a:solidFill>
                <a:srgbClr val="851E4F"/>
              </a:solidFill>
              <a:prstDash val="solid"/>
              <a:miter lim="800000"/>
            </a:ln>
            <a:effectLst/>
          </p:spPr>
        </p:cxnSp>
        <p:sp>
          <p:nvSpPr>
            <p:cNvPr id="50" name="Isosceles Triangle 31">
              <a:extLst>
                <a:ext uri="{FF2B5EF4-FFF2-40B4-BE49-F238E27FC236}">
                  <a16:creationId xmlns:a16="http://schemas.microsoft.com/office/drawing/2014/main" id="{392ADB8C-34BD-4C2B-9789-221279079489}"/>
                </a:ext>
              </a:extLst>
            </p:cNvPr>
            <p:cNvSpPr/>
            <p:nvPr/>
          </p:nvSpPr>
          <p:spPr>
            <a:xfrm rot="17543796">
              <a:off x="3095148" y="4150812"/>
              <a:ext cx="210741" cy="165859"/>
            </a:xfrm>
            <a:prstGeom prst="triangle">
              <a:avLst/>
            </a:prstGeom>
            <a:grpFill/>
            <a:ln w="76200" cap="flat" cmpd="sng" algn="ctr">
              <a:solidFill>
                <a:srgbClr val="851E4F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endParaRPr>
            </a:p>
          </p:txBody>
        </p:sp>
      </p:grpSp>
      <p:sp>
        <p:nvSpPr>
          <p:cNvPr id="51" name="Freeform: Shape 17">
            <a:extLst>
              <a:ext uri="{FF2B5EF4-FFF2-40B4-BE49-F238E27FC236}">
                <a16:creationId xmlns:a16="http://schemas.microsoft.com/office/drawing/2014/main" id="{6C3379A2-2022-4A86-B3AE-84B35FC02635}"/>
              </a:ext>
            </a:extLst>
          </p:cNvPr>
          <p:cNvSpPr/>
          <p:nvPr/>
        </p:nvSpPr>
        <p:spPr>
          <a:xfrm>
            <a:off x="4453119" y="4309774"/>
            <a:ext cx="3301689" cy="2040226"/>
          </a:xfrm>
          <a:custGeom>
            <a:avLst/>
            <a:gdLst>
              <a:gd name="connsiteX0" fmla="*/ 1861458 w 3722916"/>
              <a:gd name="connsiteY0" fmla="*/ 0 h 2300516"/>
              <a:gd name="connsiteX1" fmla="*/ 3722916 w 3722916"/>
              <a:gd name="connsiteY1" fmla="*/ 1861458 h 2300516"/>
              <a:gd name="connsiteX2" fmla="*/ 3685098 w 3722916"/>
              <a:gd name="connsiteY2" fmla="*/ 2236607 h 2300516"/>
              <a:gd name="connsiteX3" fmla="*/ 3668666 w 3722916"/>
              <a:gd name="connsiteY3" fmla="*/ 2300516 h 2300516"/>
              <a:gd name="connsiteX4" fmla="*/ 3344638 w 3722916"/>
              <a:gd name="connsiteY4" fmla="*/ 2300516 h 2300516"/>
              <a:gd name="connsiteX5" fmla="*/ 3377349 w 3722916"/>
              <a:gd name="connsiteY5" fmla="*/ 2173297 h 2300516"/>
              <a:gd name="connsiteX6" fmla="*/ 3408785 w 3722916"/>
              <a:gd name="connsiteY6" fmla="*/ 1861457 h 2300516"/>
              <a:gd name="connsiteX7" fmla="*/ 1861457 w 3722916"/>
              <a:gd name="connsiteY7" fmla="*/ 314130 h 2300516"/>
              <a:gd name="connsiteX8" fmla="*/ 314129 w 3722916"/>
              <a:gd name="connsiteY8" fmla="*/ 1861457 h 2300516"/>
              <a:gd name="connsiteX9" fmla="*/ 345565 w 3722916"/>
              <a:gd name="connsiteY9" fmla="*/ 2173297 h 2300516"/>
              <a:gd name="connsiteX10" fmla="*/ 378277 w 3722916"/>
              <a:gd name="connsiteY10" fmla="*/ 2300516 h 2300516"/>
              <a:gd name="connsiteX11" fmla="*/ 54251 w 3722916"/>
              <a:gd name="connsiteY11" fmla="*/ 2300516 h 2300516"/>
              <a:gd name="connsiteX12" fmla="*/ 37818 w 3722916"/>
              <a:gd name="connsiteY12" fmla="*/ 2236607 h 2300516"/>
              <a:gd name="connsiteX13" fmla="*/ 0 w 3722916"/>
              <a:gd name="connsiteY13" fmla="*/ 1861458 h 2300516"/>
              <a:gd name="connsiteX14" fmla="*/ 1861458 w 3722916"/>
              <a:gd name="connsiteY14" fmla="*/ 0 h 2300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722916" h="2300516">
                <a:moveTo>
                  <a:pt x="1861458" y="0"/>
                </a:moveTo>
                <a:cubicBezTo>
                  <a:pt x="2889513" y="0"/>
                  <a:pt x="3722916" y="833403"/>
                  <a:pt x="3722916" y="1861458"/>
                </a:cubicBezTo>
                <a:cubicBezTo>
                  <a:pt x="3722916" y="1989965"/>
                  <a:pt x="3709894" y="2115430"/>
                  <a:pt x="3685098" y="2236607"/>
                </a:cubicBezTo>
                <a:lnTo>
                  <a:pt x="3668666" y="2300516"/>
                </a:lnTo>
                <a:lnTo>
                  <a:pt x="3344638" y="2300516"/>
                </a:lnTo>
                <a:lnTo>
                  <a:pt x="3377349" y="2173297"/>
                </a:lnTo>
                <a:cubicBezTo>
                  <a:pt x="3397961" y="2072570"/>
                  <a:pt x="3408785" y="1968277"/>
                  <a:pt x="3408785" y="1861457"/>
                </a:cubicBezTo>
                <a:cubicBezTo>
                  <a:pt x="3408785" y="1006892"/>
                  <a:pt x="2716023" y="314130"/>
                  <a:pt x="1861457" y="314130"/>
                </a:cubicBezTo>
                <a:cubicBezTo>
                  <a:pt x="1006891" y="314130"/>
                  <a:pt x="314129" y="1006892"/>
                  <a:pt x="314129" y="1861457"/>
                </a:cubicBezTo>
                <a:cubicBezTo>
                  <a:pt x="314129" y="1968277"/>
                  <a:pt x="324954" y="2072570"/>
                  <a:pt x="345565" y="2173297"/>
                </a:cubicBezTo>
                <a:lnTo>
                  <a:pt x="378277" y="2300516"/>
                </a:lnTo>
                <a:lnTo>
                  <a:pt x="54251" y="2300516"/>
                </a:lnTo>
                <a:lnTo>
                  <a:pt x="37818" y="2236607"/>
                </a:lnTo>
                <a:cubicBezTo>
                  <a:pt x="13022" y="2115430"/>
                  <a:pt x="0" y="1989965"/>
                  <a:pt x="0" y="1861458"/>
                </a:cubicBezTo>
                <a:cubicBezTo>
                  <a:pt x="0" y="833403"/>
                  <a:pt x="833403" y="0"/>
                  <a:pt x="1861458" y="0"/>
                </a:cubicBezTo>
                <a:close/>
              </a:path>
            </a:pathLst>
          </a:custGeom>
          <a:solidFill>
            <a:srgbClr val="851E4F"/>
          </a:solidFill>
          <a:ln w="762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Microsoft YaHei"/>
              <a:cs typeface="+mn-ea"/>
              <a:sym typeface="+mn-lt"/>
            </a:endParaRPr>
          </a:p>
        </p:txBody>
      </p:sp>
      <p:sp>
        <p:nvSpPr>
          <p:cNvPr id="52" name="Rectangle 21">
            <a:extLst>
              <a:ext uri="{FF2B5EF4-FFF2-40B4-BE49-F238E27FC236}">
                <a16:creationId xmlns:a16="http://schemas.microsoft.com/office/drawing/2014/main" id="{790FF498-3D29-41BE-BB6E-2D7273AE8293}"/>
              </a:ext>
            </a:extLst>
          </p:cNvPr>
          <p:cNvSpPr/>
          <p:nvPr/>
        </p:nvSpPr>
        <p:spPr>
          <a:xfrm>
            <a:off x="4385541" y="899036"/>
            <a:ext cx="3369267" cy="353274"/>
          </a:xfrm>
          <a:prstGeom prst="roundRect">
            <a:avLst/>
          </a:prstGeom>
          <a:solidFill>
            <a:srgbClr val="851E4F"/>
          </a:solidFill>
          <a:effectLst>
            <a:outerShdw blurRad="76200" dist="508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wrap="none" lIns="72000" tIns="0" rIns="72000" bIns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rPr>
              <a:t>宣传策略二</a:t>
            </a:r>
          </a:p>
        </p:txBody>
      </p:sp>
      <p:sp>
        <p:nvSpPr>
          <p:cNvPr id="53" name="Rectangle 26">
            <a:extLst>
              <a:ext uri="{FF2B5EF4-FFF2-40B4-BE49-F238E27FC236}">
                <a16:creationId xmlns:a16="http://schemas.microsoft.com/office/drawing/2014/main" id="{F1C3A2EB-BDCF-47C1-9356-18F99AC1AA36}"/>
              </a:ext>
            </a:extLst>
          </p:cNvPr>
          <p:cNvSpPr/>
          <p:nvPr/>
        </p:nvSpPr>
        <p:spPr>
          <a:xfrm>
            <a:off x="8246494" y="2883853"/>
            <a:ext cx="2783963" cy="377190"/>
          </a:xfrm>
          <a:prstGeom prst="roundRect">
            <a:avLst/>
          </a:prstGeom>
          <a:solidFill>
            <a:srgbClr val="851E4F"/>
          </a:solidFill>
          <a:effectLst>
            <a:outerShdw blurRad="76200" dist="508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wrap="none" lIns="72000" tIns="0" rIns="72000" bIns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rPr>
              <a:t>宣传策略三</a:t>
            </a:r>
          </a:p>
        </p:txBody>
      </p:sp>
      <p:sp>
        <p:nvSpPr>
          <p:cNvPr id="69" name="TextBox 37">
            <a:extLst>
              <a:ext uri="{FF2B5EF4-FFF2-40B4-BE49-F238E27FC236}">
                <a16:creationId xmlns:a16="http://schemas.microsoft.com/office/drawing/2014/main" id="{33879AED-A78C-48F6-8889-53C0218287F7}"/>
              </a:ext>
            </a:extLst>
          </p:cNvPr>
          <p:cNvSpPr txBox="1"/>
          <p:nvPr/>
        </p:nvSpPr>
        <p:spPr>
          <a:xfrm>
            <a:off x="1248878" y="3305750"/>
            <a:ext cx="3301689" cy="522851"/>
          </a:xfrm>
          <a:prstGeom prst="rect">
            <a:avLst/>
          </a:prstGeom>
          <a:noFill/>
        </p:spPr>
        <p:txBody>
          <a:bodyPr wrap="square" lIns="72000" tIns="0" rIns="72000" bIns="0" anchor="ctr" anchorCtr="0">
            <a:normAutofit fontScale="40000" lnSpcReduction="20000"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校坚持立德树人根本任务，以拔尖创新人才为引领、高级应用型人才为主体、复合型人才为特色，大力培养德智体美劳全面发展，富有家国情怀、国际视野、创新精神和实践能力的行业精英和领军人才。</a:t>
            </a:r>
            <a:endParaRPr lang="zh-CN" altLang="en-US" sz="1200" dirty="0">
              <a:solidFill>
                <a:prstClr val="black">
                  <a:lumMod val="75000"/>
                  <a:lumOff val="25000"/>
                </a:prstClr>
              </a:solidFill>
              <a:latin typeface="Arial"/>
              <a:ea typeface="Microsoft YaHei"/>
              <a:cs typeface="+mn-ea"/>
              <a:sym typeface="+mn-lt"/>
            </a:endParaRPr>
          </a:p>
        </p:txBody>
      </p:sp>
      <p:sp>
        <p:nvSpPr>
          <p:cNvPr id="70" name="Rectangle 38">
            <a:extLst>
              <a:ext uri="{FF2B5EF4-FFF2-40B4-BE49-F238E27FC236}">
                <a16:creationId xmlns:a16="http://schemas.microsoft.com/office/drawing/2014/main" id="{05021A7C-0165-466C-8117-59148FD7912B}"/>
              </a:ext>
            </a:extLst>
          </p:cNvPr>
          <p:cNvSpPr/>
          <p:nvPr/>
        </p:nvSpPr>
        <p:spPr>
          <a:xfrm>
            <a:off x="1316456" y="2808643"/>
            <a:ext cx="3102874" cy="372018"/>
          </a:xfrm>
          <a:prstGeom prst="roundRect">
            <a:avLst/>
          </a:prstGeom>
          <a:solidFill>
            <a:srgbClr val="851E4F"/>
          </a:solidFill>
          <a:effectLst>
            <a:outerShdw blurRad="76200" dist="508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wrap="none" lIns="72000" tIns="0" rIns="72000" bIns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rPr>
              <a:t>宣传策略一</a:t>
            </a:r>
          </a:p>
        </p:txBody>
      </p:sp>
      <p:grpSp>
        <p:nvGrpSpPr>
          <p:cNvPr id="71" name="组合 70">
            <a:extLst>
              <a:ext uri="{FF2B5EF4-FFF2-40B4-BE49-F238E27FC236}">
                <a16:creationId xmlns:a16="http://schemas.microsoft.com/office/drawing/2014/main" id="{8FEB0BA4-2E7F-4B7C-ABBA-A78436E1D150}"/>
              </a:ext>
            </a:extLst>
          </p:cNvPr>
          <p:cNvGrpSpPr/>
          <p:nvPr/>
        </p:nvGrpSpPr>
        <p:grpSpPr>
          <a:xfrm>
            <a:off x="9421531" y="4230476"/>
            <a:ext cx="804902" cy="804902"/>
            <a:chOff x="7358565" y="3351052"/>
            <a:chExt cx="680693" cy="680693"/>
          </a:xfrm>
          <a:solidFill>
            <a:srgbClr val="851E4F"/>
          </a:solidFill>
        </p:grpSpPr>
        <p:sp>
          <p:nvSpPr>
            <p:cNvPr id="72" name="Teardrop 33">
              <a:extLst>
                <a:ext uri="{FF2B5EF4-FFF2-40B4-BE49-F238E27FC236}">
                  <a16:creationId xmlns:a16="http://schemas.microsoft.com/office/drawing/2014/main" id="{D9FCB01B-0023-40C1-8FA1-073B5A8CE46A}"/>
                </a:ext>
              </a:extLst>
            </p:cNvPr>
            <p:cNvSpPr/>
            <p:nvPr/>
          </p:nvSpPr>
          <p:spPr>
            <a:xfrm rot="17654065" flipH="1">
              <a:off x="7358565" y="3351052"/>
              <a:ext cx="680693" cy="680693"/>
            </a:xfrm>
            <a:prstGeom prst="teardrop">
              <a:avLst/>
            </a:prstGeom>
            <a:grpFill/>
            <a:ln w="762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endParaRPr>
            </a:p>
          </p:txBody>
        </p:sp>
        <p:sp>
          <p:nvSpPr>
            <p:cNvPr id="73" name="KSO_Shape">
              <a:extLst>
                <a:ext uri="{FF2B5EF4-FFF2-40B4-BE49-F238E27FC236}">
                  <a16:creationId xmlns:a16="http://schemas.microsoft.com/office/drawing/2014/main" id="{5A200EEA-4785-4333-A83F-6C3D1E42EA99}"/>
                </a:ext>
              </a:extLst>
            </p:cNvPr>
            <p:cNvSpPr/>
            <p:nvPr/>
          </p:nvSpPr>
          <p:spPr>
            <a:xfrm>
              <a:off x="7549515" y="3467862"/>
              <a:ext cx="298792" cy="447071"/>
            </a:xfrm>
            <a:custGeom>
              <a:avLst/>
              <a:gdLst>
                <a:gd name="connsiteX0" fmla="*/ 1491342 w 1491342"/>
                <a:gd name="connsiteY0" fmla="*/ 0 h 2231572"/>
                <a:gd name="connsiteX1" fmla="*/ 32657 w 1491342"/>
                <a:gd name="connsiteY1" fmla="*/ 1143000 h 2231572"/>
                <a:gd name="connsiteX2" fmla="*/ 685800 w 1491342"/>
                <a:gd name="connsiteY2" fmla="*/ 1284515 h 2231572"/>
                <a:gd name="connsiteX3" fmla="*/ 0 w 1491342"/>
                <a:gd name="connsiteY3" fmla="*/ 2231572 h 2231572"/>
                <a:gd name="connsiteX4" fmla="*/ 1404257 w 1491342"/>
                <a:gd name="connsiteY4" fmla="*/ 1143000 h 2231572"/>
                <a:gd name="connsiteX5" fmla="*/ 794657 w 1491342"/>
                <a:gd name="connsiteY5" fmla="*/ 990600 h 2231572"/>
                <a:gd name="connsiteX6" fmla="*/ 1491342 w 1491342"/>
                <a:gd name="connsiteY6" fmla="*/ 0 h 2231572"/>
                <a:gd name="connsiteX0" fmla="*/ 1491342 w 1491342"/>
                <a:gd name="connsiteY0" fmla="*/ 0 h 2231572"/>
                <a:gd name="connsiteX1" fmla="*/ 32657 w 1491342"/>
                <a:gd name="connsiteY1" fmla="*/ 1143000 h 2231572"/>
                <a:gd name="connsiteX2" fmla="*/ 685800 w 1491342"/>
                <a:gd name="connsiteY2" fmla="*/ 1284515 h 2231572"/>
                <a:gd name="connsiteX3" fmla="*/ 0 w 1491342"/>
                <a:gd name="connsiteY3" fmla="*/ 2231572 h 2231572"/>
                <a:gd name="connsiteX4" fmla="*/ 1404257 w 1491342"/>
                <a:gd name="connsiteY4" fmla="*/ 1143000 h 2231572"/>
                <a:gd name="connsiteX5" fmla="*/ 794657 w 1491342"/>
                <a:gd name="connsiteY5" fmla="*/ 990600 h 2231572"/>
                <a:gd name="connsiteX6" fmla="*/ 1491342 w 1491342"/>
                <a:gd name="connsiteY6" fmla="*/ 0 h 2231572"/>
                <a:gd name="connsiteX0" fmla="*/ 1491342 w 1491342"/>
                <a:gd name="connsiteY0" fmla="*/ 0 h 2231572"/>
                <a:gd name="connsiteX1" fmla="*/ 32657 w 1491342"/>
                <a:gd name="connsiteY1" fmla="*/ 1143000 h 2231572"/>
                <a:gd name="connsiteX2" fmla="*/ 685800 w 1491342"/>
                <a:gd name="connsiteY2" fmla="*/ 1284515 h 2231572"/>
                <a:gd name="connsiteX3" fmla="*/ 0 w 1491342"/>
                <a:gd name="connsiteY3" fmla="*/ 2231572 h 2231572"/>
                <a:gd name="connsiteX4" fmla="*/ 1404257 w 1491342"/>
                <a:gd name="connsiteY4" fmla="*/ 1143000 h 2231572"/>
                <a:gd name="connsiteX5" fmla="*/ 794657 w 1491342"/>
                <a:gd name="connsiteY5" fmla="*/ 990600 h 2231572"/>
                <a:gd name="connsiteX6" fmla="*/ 1491342 w 1491342"/>
                <a:gd name="connsiteY6" fmla="*/ 0 h 2231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91342" h="2231572">
                  <a:moveTo>
                    <a:pt x="1491342" y="0"/>
                  </a:moveTo>
                  <a:cubicBezTo>
                    <a:pt x="1364342" y="25400"/>
                    <a:pt x="166914" y="928914"/>
                    <a:pt x="32657" y="1143000"/>
                  </a:cubicBezTo>
                  <a:cubicBezTo>
                    <a:pt x="-101600" y="1357086"/>
                    <a:pt x="691243" y="1103086"/>
                    <a:pt x="685800" y="1284515"/>
                  </a:cubicBezTo>
                  <a:lnTo>
                    <a:pt x="0" y="2231572"/>
                  </a:lnTo>
                  <a:cubicBezTo>
                    <a:pt x="119743" y="2207986"/>
                    <a:pt x="1271814" y="1349829"/>
                    <a:pt x="1404257" y="1143000"/>
                  </a:cubicBezTo>
                  <a:cubicBezTo>
                    <a:pt x="1536700" y="936171"/>
                    <a:pt x="780143" y="1181100"/>
                    <a:pt x="794657" y="990600"/>
                  </a:cubicBezTo>
                  <a:lnTo>
                    <a:pt x="1491342" y="0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endParaRPr>
            </a:p>
          </p:txBody>
        </p:sp>
      </p:grpSp>
      <p:grpSp>
        <p:nvGrpSpPr>
          <p:cNvPr id="74" name="组合 73">
            <a:extLst>
              <a:ext uri="{FF2B5EF4-FFF2-40B4-BE49-F238E27FC236}">
                <a16:creationId xmlns:a16="http://schemas.microsoft.com/office/drawing/2014/main" id="{56C09605-031E-4D4C-9CE9-C3DD91EBD65B}"/>
              </a:ext>
            </a:extLst>
          </p:cNvPr>
          <p:cNvGrpSpPr/>
          <p:nvPr/>
        </p:nvGrpSpPr>
        <p:grpSpPr>
          <a:xfrm>
            <a:off x="5714878" y="2104116"/>
            <a:ext cx="804902" cy="804902"/>
            <a:chOff x="4223907" y="1552822"/>
            <a:chExt cx="680693" cy="680693"/>
          </a:xfrm>
          <a:solidFill>
            <a:srgbClr val="851E4F"/>
          </a:solidFill>
        </p:grpSpPr>
        <p:sp>
          <p:nvSpPr>
            <p:cNvPr id="75" name="Teardrop 20">
              <a:extLst>
                <a:ext uri="{FF2B5EF4-FFF2-40B4-BE49-F238E27FC236}">
                  <a16:creationId xmlns:a16="http://schemas.microsoft.com/office/drawing/2014/main" id="{2B94CA40-5D2C-4C61-AB55-E3EC9A48F3BA}"/>
                </a:ext>
              </a:extLst>
            </p:cNvPr>
            <p:cNvSpPr/>
            <p:nvPr/>
          </p:nvSpPr>
          <p:spPr>
            <a:xfrm rot="8180741">
              <a:off x="4223907" y="1552822"/>
              <a:ext cx="680693" cy="680693"/>
            </a:xfrm>
            <a:prstGeom prst="teardrop">
              <a:avLst/>
            </a:prstGeom>
            <a:grpFill/>
            <a:ln w="762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endParaRPr>
            </a:p>
          </p:txBody>
        </p:sp>
        <p:sp>
          <p:nvSpPr>
            <p:cNvPr id="76" name="KSO_Shape">
              <a:extLst>
                <a:ext uri="{FF2B5EF4-FFF2-40B4-BE49-F238E27FC236}">
                  <a16:creationId xmlns:a16="http://schemas.microsoft.com/office/drawing/2014/main" id="{0F3AB273-E004-4156-B45F-1F71DF428FFC}"/>
                </a:ext>
              </a:extLst>
            </p:cNvPr>
            <p:cNvSpPr/>
            <p:nvPr/>
          </p:nvSpPr>
          <p:spPr>
            <a:xfrm>
              <a:off x="4369536" y="1715947"/>
              <a:ext cx="389436" cy="391393"/>
            </a:xfrm>
            <a:custGeom>
              <a:avLst/>
              <a:gdLst/>
              <a:ahLst/>
              <a:cxnLst/>
              <a:rect l="l" t="t" r="r" b="b"/>
              <a:pathLst>
                <a:path w="1011944" h="1017468">
                  <a:moveTo>
                    <a:pt x="302571" y="800429"/>
                  </a:moveTo>
                  <a:cubicBezTo>
                    <a:pt x="313716" y="810444"/>
                    <a:pt x="325855" y="819562"/>
                    <a:pt x="338737" y="827969"/>
                  </a:cubicBezTo>
                  <a:cubicBezTo>
                    <a:pt x="470225" y="913775"/>
                    <a:pt x="638330" y="898869"/>
                    <a:pt x="751224" y="801057"/>
                  </a:cubicBezTo>
                  <a:lnTo>
                    <a:pt x="829505" y="852141"/>
                  </a:lnTo>
                  <a:lnTo>
                    <a:pt x="867479" y="876922"/>
                  </a:lnTo>
                  <a:cubicBezTo>
                    <a:pt x="710485" y="1034336"/>
                    <a:pt x="459572" y="1065741"/>
                    <a:pt x="266005" y="939424"/>
                  </a:cubicBezTo>
                  <a:lnTo>
                    <a:pt x="229286" y="912728"/>
                  </a:lnTo>
                  <a:close/>
                  <a:moveTo>
                    <a:pt x="936681" y="640575"/>
                  </a:moveTo>
                  <a:lnTo>
                    <a:pt x="922352" y="912731"/>
                  </a:lnTo>
                  <a:lnTo>
                    <a:pt x="867479" y="876922"/>
                  </a:lnTo>
                  <a:lnTo>
                    <a:pt x="867479" y="876922"/>
                  </a:lnTo>
                  <a:lnTo>
                    <a:pt x="829505" y="852141"/>
                  </a:lnTo>
                  <a:lnTo>
                    <a:pt x="693334" y="763279"/>
                  </a:lnTo>
                  <a:close/>
                  <a:moveTo>
                    <a:pt x="241423" y="569919"/>
                  </a:moveTo>
                  <a:lnTo>
                    <a:pt x="231447" y="842269"/>
                  </a:lnTo>
                  <a:lnTo>
                    <a:pt x="0" y="698372"/>
                  </a:lnTo>
                  <a:close/>
                  <a:moveTo>
                    <a:pt x="334488" y="91365"/>
                  </a:moveTo>
                  <a:lnTo>
                    <a:pt x="397475" y="209747"/>
                  </a:lnTo>
                  <a:cubicBezTo>
                    <a:pt x="383325" y="214674"/>
                    <a:pt x="369480" y="220906"/>
                    <a:pt x="355899" y="228131"/>
                  </a:cubicBezTo>
                  <a:cubicBezTo>
                    <a:pt x="217290" y="301881"/>
                    <a:pt x="149214" y="456306"/>
                    <a:pt x="180397" y="602388"/>
                  </a:cubicBezTo>
                  <a:lnTo>
                    <a:pt x="57845" y="667594"/>
                  </a:lnTo>
                  <a:cubicBezTo>
                    <a:pt x="-4255" y="454123"/>
                    <a:pt x="89335" y="219209"/>
                    <a:pt x="293386" y="110640"/>
                  </a:cubicBezTo>
                  <a:close/>
                  <a:moveTo>
                    <a:pt x="656877" y="65422"/>
                  </a:moveTo>
                  <a:cubicBezTo>
                    <a:pt x="871633" y="122920"/>
                    <a:pt x="1024059" y="324688"/>
                    <a:pt x="1011187" y="555465"/>
                  </a:cubicBezTo>
                  <a:lnTo>
                    <a:pt x="1006376" y="600607"/>
                  </a:lnTo>
                  <a:lnTo>
                    <a:pt x="872488" y="593139"/>
                  </a:lnTo>
                  <a:cubicBezTo>
                    <a:pt x="875606" y="578483"/>
                    <a:pt x="877450" y="563413"/>
                    <a:pt x="878307" y="548054"/>
                  </a:cubicBezTo>
                  <a:cubicBezTo>
                    <a:pt x="887050" y="391290"/>
                    <a:pt x="790245" y="253049"/>
                    <a:pt x="649146" y="204027"/>
                  </a:cubicBezTo>
                  <a:close/>
                  <a:moveTo>
                    <a:pt x="660526" y="0"/>
                  </a:moveTo>
                  <a:lnTo>
                    <a:pt x="645296" y="273045"/>
                  </a:lnTo>
                  <a:lnTo>
                    <a:pt x="417527" y="123394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endParaRPr>
            </a:p>
          </p:txBody>
        </p:sp>
      </p:grpSp>
      <p:sp>
        <p:nvSpPr>
          <p:cNvPr id="77" name="TextBox 37">
            <a:extLst>
              <a:ext uri="{FF2B5EF4-FFF2-40B4-BE49-F238E27FC236}">
                <a16:creationId xmlns:a16="http://schemas.microsoft.com/office/drawing/2014/main" id="{B3C60EFE-54A5-4A11-832F-DFD592D4B2CD}"/>
              </a:ext>
            </a:extLst>
          </p:cNvPr>
          <p:cNvSpPr txBox="1"/>
          <p:nvPr/>
        </p:nvSpPr>
        <p:spPr>
          <a:xfrm>
            <a:off x="4419329" y="1303513"/>
            <a:ext cx="3301689" cy="522851"/>
          </a:xfrm>
          <a:prstGeom prst="rect">
            <a:avLst/>
          </a:prstGeom>
          <a:noFill/>
        </p:spPr>
        <p:txBody>
          <a:bodyPr wrap="square" lIns="72000" tIns="0" rIns="72000" bIns="0" anchor="ctr" anchorCtr="0">
            <a:normAutofit fontScale="40000" lnSpcReduction="20000"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校坚持立德树人根本任务，以拔尖创新人才为引领、高级应用型人才为主体、复合型人才为特色，大力培养德智体美劳全面发展，富有家国情怀、国际视野、创新精神和实践能力的行业精英和领军人才。</a:t>
            </a:r>
            <a:endParaRPr lang="zh-CN" altLang="en-US" sz="1200" dirty="0">
              <a:solidFill>
                <a:prstClr val="black">
                  <a:lumMod val="75000"/>
                  <a:lumOff val="25000"/>
                </a:prstClr>
              </a:solidFill>
              <a:latin typeface="Arial"/>
              <a:ea typeface="Microsoft YaHei"/>
              <a:cs typeface="+mn-ea"/>
              <a:sym typeface="+mn-lt"/>
            </a:endParaRPr>
          </a:p>
        </p:txBody>
      </p:sp>
      <p:sp>
        <p:nvSpPr>
          <p:cNvPr id="78" name="TextBox 37">
            <a:extLst>
              <a:ext uri="{FF2B5EF4-FFF2-40B4-BE49-F238E27FC236}">
                <a16:creationId xmlns:a16="http://schemas.microsoft.com/office/drawing/2014/main" id="{B02596CB-F94A-4462-82D4-30A13114C21A}"/>
              </a:ext>
            </a:extLst>
          </p:cNvPr>
          <p:cNvSpPr txBox="1"/>
          <p:nvPr/>
        </p:nvSpPr>
        <p:spPr>
          <a:xfrm>
            <a:off x="8200714" y="3339004"/>
            <a:ext cx="2893220" cy="522851"/>
          </a:xfrm>
          <a:prstGeom prst="rect">
            <a:avLst/>
          </a:prstGeom>
          <a:noFill/>
        </p:spPr>
        <p:txBody>
          <a:bodyPr wrap="square" lIns="72000" tIns="0" rIns="72000" bIns="0" anchor="ctr" anchorCtr="0">
            <a:normAutofit fontScale="40000" lnSpcReduction="20000"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校坚持立德树人根本任务，以拔尖创新人才为引领、高级应用型人才为主体、复合型人才为特色，大力培养德智体美劳全面发展，富有家国情怀、国际视野、创新精神和实践能力的行业精英和领军人才。</a:t>
            </a:r>
            <a:endParaRPr lang="zh-CN" altLang="en-US" sz="1200" dirty="0">
              <a:solidFill>
                <a:prstClr val="black">
                  <a:lumMod val="75000"/>
                  <a:lumOff val="25000"/>
                </a:prstClr>
              </a:solidFill>
              <a:latin typeface="Arial"/>
              <a:ea typeface="Microsoft YaHei"/>
              <a:cs typeface="+mn-ea"/>
              <a:sym typeface="+mn-lt"/>
            </a:endParaRPr>
          </a:p>
        </p:txBody>
      </p:sp>
      <p:sp>
        <p:nvSpPr>
          <p:cNvPr id="79" name="pen-hand-draw-tool-with-text-lines_57224">
            <a:extLst>
              <a:ext uri="{FF2B5EF4-FFF2-40B4-BE49-F238E27FC236}">
                <a16:creationId xmlns:a16="http://schemas.microsoft.com/office/drawing/2014/main" id="{A906E10F-9609-46D0-A14B-F53E0BA758DE}"/>
              </a:ext>
            </a:extLst>
          </p:cNvPr>
          <p:cNvSpPr>
            <a:spLocks noChangeAspect="1"/>
          </p:cNvSpPr>
          <p:nvPr/>
        </p:nvSpPr>
        <p:spPr bwMode="auto">
          <a:xfrm>
            <a:off x="5771806" y="5259326"/>
            <a:ext cx="854594" cy="749940"/>
          </a:xfrm>
          <a:custGeom>
            <a:avLst/>
            <a:gdLst>
              <a:gd name="connsiteX0" fmla="*/ 374524 w 598884"/>
              <a:gd name="connsiteY0" fmla="*/ 409215 h 525544"/>
              <a:gd name="connsiteX1" fmla="*/ 583467 w 598884"/>
              <a:gd name="connsiteY1" fmla="*/ 423358 h 525544"/>
              <a:gd name="connsiteX2" fmla="*/ 583467 w 598884"/>
              <a:gd name="connsiteY2" fmla="*/ 455583 h 525544"/>
              <a:gd name="connsiteX3" fmla="*/ 569366 w 598884"/>
              <a:gd name="connsiteY3" fmla="*/ 455822 h 525544"/>
              <a:gd name="connsiteX4" fmla="*/ 563631 w 598884"/>
              <a:gd name="connsiteY4" fmla="*/ 454390 h 525544"/>
              <a:gd name="connsiteX5" fmla="*/ 170241 w 598884"/>
              <a:gd name="connsiteY5" fmla="*/ 452480 h 525544"/>
              <a:gd name="connsiteX6" fmla="*/ 166656 w 598884"/>
              <a:gd name="connsiteY6" fmla="*/ 426939 h 525544"/>
              <a:gd name="connsiteX7" fmla="*/ 374524 w 598884"/>
              <a:gd name="connsiteY7" fmla="*/ 409215 h 525544"/>
              <a:gd name="connsiteX8" fmla="*/ 57662 w 598884"/>
              <a:gd name="connsiteY8" fmla="*/ 318387 h 525544"/>
              <a:gd name="connsiteX9" fmla="*/ 42366 w 598884"/>
              <a:gd name="connsiteY9" fmla="*/ 405262 h 525544"/>
              <a:gd name="connsiteX10" fmla="*/ 51448 w 598884"/>
              <a:gd name="connsiteY10" fmla="*/ 411228 h 525544"/>
              <a:gd name="connsiteX11" fmla="*/ 52165 w 598884"/>
              <a:gd name="connsiteY11" fmla="*/ 411706 h 525544"/>
              <a:gd name="connsiteX12" fmla="*/ 55511 w 598884"/>
              <a:gd name="connsiteY12" fmla="*/ 414092 h 525544"/>
              <a:gd name="connsiteX13" fmla="*/ 59096 w 598884"/>
              <a:gd name="connsiteY13" fmla="*/ 417434 h 525544"/>
              <a:gd name="connsiteX14" fmla="*/ 67939 w 598884"/>
              <a:gd name="connsiteY14" fmla="*/ 422446 h 525544"/>
              <a:gd name="connsiteX15" fmla="*/ 72719 w 598884"/>
              <a:gd name="connsiteY15" fmla="*/ 426026 h 525544"/>
              <a:gd name="connsiteX16" fmla="*/ 124104 w 598884"/>
              <a:gd name="connsiteY16" fmla="*/ 381395 h 525544"/>
              <a:gd name="connsiteX17" fmla="*/ 93034 w 598884"/>
              <a:gd name="connsiteY17" fmla="*/ 365882 h 525544"/>
              <a:gd name="connsiteX18" fmla="*/ 83235 w 598884"/>
              <a:gd name="connsiteY18" fmla="*/ 352755 h 525544"/>
              <a:gd name="connsiteX19" fmla="*/ 57662 w 598884"/>
              <a:gd name="connsiteY19" fmla="*/ 318387 h 525544"/>
              <a:gd name="connsiteX20" fmla="*/ 222811 w 598884"/>
              <a:gd name="connsiteY20" fmla="*/ 75426 h 525544"/>
              <a:gd name="connsiteX21" fmla="*/ 211339 w 598884"/>
              <a:gd name="connsiteY21" fmla="*/ 88552 h 525544"/>
              <a:gd name="connsiteX22" fmla="*/ 296184 w 598884"/>
              <a:gd name="connsiteY22" fmla="*/ 143923 h 525544"/>
              <a:gd name="connsiteX23" fmla="*/ 301442 w 598884"/>
              <a:gd name="connsiteY23" fmla="*/ 134615 h 525544"/>
              <a:gd name="connsiteX24" fmla="*/ 222811 w 598884"/>
              <a:gd name="connsiteY24" fmla="*/ 75426 h 525544"/>
              <a:gd name="connsiteX25" fmla="*/ 287299 w 598884"/>
              <a:gd name="connsiteY25" fmla="*/ 26037 h 525544"/>
              <a:gd name="connsiteX26" fmla="*/ 256510 w 598884"/>
              <a:gd name="connsiteY26" fmla="*/ 36523 h 525544"/>
              <a:gd name="connsiteX27" fmla="*/ 255315 w 598884"/>
              <a:gd name="connsiteY27" fmla="*/ 37001 h 525544"/>
              <a:gd name="connsiteX28" fmla="*/ 232371 w 598884"/>
              <a:gd name="connsiteY28" fmla="*/ 63970 h 525544"/>
              <a:gd name="connsiteX29" fmla="*/ 310046 w 598884"/>
              <a:gd name="connsiteY29" fmla="*/ 115760 h 525544"/>
              <a:gd name="connsiteX30" fmla="*/ 316977 w 598884"/>
              <a:gd name="connsiteY30" fmla="*/ 84972 h 525544"/>
              <a:gd name="connsiteX31" fmla="*/ 287299 w 598884"/>
              <a:gd name="connsiteY31" fmla="*/ 26037 h 525544"/>
              <a:gd name="connsiteX32" fmla="*/ 289820 w 598884"/>
              <a:gd name="connsiteY32" fmla="*/ 0 h 525544"/>
              <a:gd name="connsiteX33" fmla="*/ 340637 w 598884"/>
              <a:gd name="connsiteY33" fmla="*/ 96190 h 525544"/>
              <a:gd name="connsiteX34" fmla="*/ 270611 w 598884"/>
              <a:gd name="connsiteY34" fmla="*/ 234854 h 525544"/>
              <a:gd name="connsiteX35" fmla="*/ 152306 w 598884"/>
              <a:gd name="connsiteY35" fmla="*/ 391658 h 525544"/>
              <a:gd name="connsiteX36" fmla="*/ 40693 w 598884"/>
              <a:gd name="connsiteY36" fmla="*/ 482589 h 525544"/>
              <a:gd name="connsiteX37" fmla="*/ 451533 w 598884"/>
              <a:gd name="connsiteY37" fmla="*/ 489272 h 525544"/>
              <a:gd name="connsiteX38" fmla="*/ 567687 w 598884"/>
              <a:gd name="connsiteY38" fmla="*/ 516241 h 525544"/>
              <a:gd name="connsiteX39" fmla="*/ 544504 w 598884"/>
              <a:gd name="connsiteY39" fmla="*/ 519344 h 525544"/>
              <a:gd name="connsiteX40" fmla="*/ 345178 w 598884"/>
              <a:gd name="connsiteY40" fmla="*/ 522446 h 525544"/>
              <a:gd name="connsiteX41" fmla="*/ 12491 w 598884"/>
              <a:gd name="connsiteY41" fmla="*/ 507888 h 525544"/>
              <a:gd name="connsiteX42" fmla="*/ 780 w 598884"/>
              <a:gd name="connsiteY42" fmla="*/ 493568 h 525544"/>
              <a:gd name="connsiteX43" fmla="*/ 63 w 598884"/>
              <a:gd name="connsiteY43" fmla="*/ 488556 h 525544"/>
              <a:gd name="connsiteX44" fmla="*/ 44039 w 598884"/>
              <a:gd name="connsiteY44" fmla="*/ 290702 h 525544"/>
              <a:gd name="connsiteX45" fmla="*/ 48341 w 598884"/>
              <a:gd name="connsiteY45" fmla="*/ 285929 h 525544"/>
              <a:gd name="connsiteX46" fmla="*/ 138205 w 598884"/>
              <a:gd name="connsiteY46" fmla="*/ 137479 h 525544"/>
              <a:gd name="connsiteX47" fmla="*/ 241453 w 598884"/>
              <a:gd name="connsiteY47" fmla="*/ 20771 h 525544"/>
              <a:gd name="connsiteX48" fmla="*/ 245038 w 598884"/>
              <a:gd name="connsiteY48" fmla="*/ 16953 h 525544"/>
              <a:gd name="connsiteX49" fmla="*/ 289820 w 598884"/>
              <a:gd name="connsiteY49" fmla="*/ 0 h 525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598884" h="525544">
                <a:moveTo>
                  <a:pt x="374524" y="409215"/>
                </a:moveTo>
                <a:cubicBezTo>
                  <a:pt x="444849" y="410289"/>
                  <a:pt x="515353" y="416675"/>
                  <a:pt x="583467" y="423358"/>
                </a:cubicBezTo>
                <a:cubicBezTo>
                  <a:pt x="603543" y="425507"/>
                  <a:pt x="604499" y="455345"/>
                  <a:pt x="583467" y="455583"/>
                </a:cubicBezTo>
                <a:cubicBezTo>
                  <a:pt x="578687" y="455345"/>
                  <a:pt x="574146" y="455583"/>
                  <a:pt x="569366" y="455822"/>
                </a:cubicBezTo>
                <a:cubicBezTo>
                  <a:pt x="567215" y="455822"/>
                  <a:pt x="565304" y="455106"/>
                  <a:pt x="563631" y="454390"/>
                </a:cubicBezTo>
                <a:cubicBezTo>
                  <a:pt x="431465" y="446990"/>
                  <a:pt x="302645" y="442455"/>
                  <a:pt x="170241" y="452480"/>
                </a:cubicBezTo>
                <a:cubicBezTo>
                  <a:pt x="155423" y="453674"/>
                  <a:pt x="152316" y="430042"/>
                  <a:pt x="166656" y="426939"/>
                </a:cubicBezTo>
                <a:cubicBezTo>
                  <a:pt x="234053" y="412378"/>
                  <a:pt x="304199" y="408141"/>
                  <a:pt x="374524" y="409215"/>
                </a:cubicBezTo>
                <a:close/>
                <a:moveTo>
                  <a:pt x="57662" y="318387"/>
                </a:moveTo>
                <a:cubicBezTo>
                  <a:pt x="55989" y="347743"/>
                  <a:pt x="49536" y="376383"/>
                  <a:pt x="42366" y="405262"/>
                </a:cubicBezTo>
                <a:cubicBezTo>
                  <a:pt x="45712" y="405978"/>
                  <a:pt x="48341" y="408364"/>
                  <a:pt x="51448" y="411228"/>
                </a:cubicBezTo>
                <a:cubicBezTo>
                  <a:pt x="51687" y="411467"/>
                  <a:pt x="51926" y="411467"/>
                  <a:pt x="52165" y="411706"/>
                </a:cubicBezTo>
                <a:cubicBezTo>
                  <a:pt x="53360" y="412183"/>
                  <a:pt x="54555" y="412899"/>
                  <a:pt x="55511" y="414092"/>
                </a:cubicBezTo>
                <a:cubicBezTo>
                  <a:pt x="56706" y="415286"/>
                  <a:pt x="57901" y="416479"/>
                  <a:pt x="59096" y="417434"/>
                </a:cubicBezTo>
                <a:cubicBezTo>
                  <a:pt x="61725" y="419582"/>
                  <a:pt x="64593" y="421252"/>
                  <a:pt x="67939" y="422446"/>
                </a:cubicBezTo>
                <a:cubicBezTo>
                  <a:pt x="69851" y="423162"/>
                  <a:pt x="71524" y="424594"/>
                  <a:pt x="72719" y="426026"/>
                </a:cubicBezTo>
                <a:cubicBezTo>
                  <a:pt x="90644" y="412183"/>
                  <a:pt x="108091" y="397863"/>
                  <a:pt x="124104" y="381395"/>
                </a:cubicBezTo>
                <a:cubicBezTo>
                  <a:pt x="117412" y="369939"/>
                  <a:pt x="107135" y="366359"/>
                  <a:pt x="93034" y="365882"/>
                </a:cubicBezTo>
                <a:cubicBezTo>
                  <a:pt x="86581" y="365643"/>
                  <a:pt x="81084" y="359438"/>
                  <a:pt x="83235" y="352755"/>
                </a:cubicBezTo>
                <a:cubicBezTo>
                  <a:pt x="89449" y="332707"/>
                  <a:pt x="75587" y="320774"/>
                  <a:pt x="57662" y="318387"/>
                </a:cubicBezTo>
                <a:close/>
                <a:moveTo>
                  <a:pt x="222811" y="75426"/>
                </a:moveTo>
                <a:cubicBezTo>
                  <a:pt x="218987" y="79722"/>
                  <a:pt x="215163" y="84256"/>
                  <a:pt x="211339" y="88552"/>
                </a:cubicBezTo>
                <a:cubicBezTo>
                  <a:pt x="238107" y="110032"/>
                  <a:pt x="267743" y="124830"/>
                  <a:pt x="296184" y="143923"/>
                </a:cubicBezTo>
                <a:cubicBezTo>
                  <a:pt x="297857" y="140820"/>
                  <a:pt x="299769" y="137717"/>
                  <a:pt x="301442" y="134615"/>
                </a:cubicBezTo>
                <a:cubicBezTo>
                  <a:pt x="273718" y="116954"/>
                  <a:pt x="247667" y="96667"/>
                  <a:pt x="222811" y="75426"/>
                </a:cubicBezTo>
                <a:close/>
                <a:moveTo>
                  <a:pt x="287299" y="26037"/>
                </a:moveTo>
                <a:cubicBezTo>
                  <a:pt x="279140" y="25977"/>
                  <a:pt x="268997" y="29125"/>
                  <a:pt x="256510" y="36523"/>
                </a:cubicBezTo>
                <a:cubicBezTo>
                  <a:pt x="256032" y="36762"/>
                  <a:pt x="255793" y="36762"/>
                  <a:pt x="255315" y="37001"/>
                </a:cubicBezTo>
                <a:cubicBezTo>
                  <a:pt x="247667" y="46070"/>
                  <a:pt x="240019" y="55139"/>
                  <a:pt x="232371" y="63970"/>
                </a:cubicBezTo>
                <a:cubicBezTo>
                  <a:pt x="258422" y="81154"/>
                  <a:pt x="283995" y="98815"/>
                  <a:pt x="310046" y="115760"/>
                </a:cubicBezTo>
                <a:cubicBezTo>
                  <a:pt x="313631" y="106214"/>
                  <a:pt x="316260" y="95951"/>
                  <a:pt x="316977" y="84972"/>
                </a:cubicBezTo>
                <a:cubicBezTo>
                  <a:pt x="318411" y="55259"/>
                  <a:pt x="311778" y="26216"/>
                  <a:pt x="287299" y="26037"/>
                </a:cubicBezTo>
                <a:close/>
                <a:moveTo>
                  <a:pt x="289820" y="0"/>
                </a:moveTo>
                <a:cubicBezTo>
                  <a:pt x="328135" y="-22"/>
                  <a:pt x="346553" y="46070"/>
                  <a:pt x="340637" y="96190"/>
                </a:cubicBezTo>
                <a:cubicBezTo>
                  <a:pt x="334424" y="147503"/>
                  <a:pt x="296662" y="192372"/>
                  <a:pt x="270611" y="234854"/>
                </a:cubicBezTo>
                <a:cubicBezTo>
                  <a:pt x="236195" y="291418"/>
                  <a:pt x="202018" y="347504"/>
                  <a:pt x="152306" y="391658"/>
                </a:cubicBezTo>
                <a:cubicBezTo>
                  <a:pt x="132469" y="429128"/>
                  <a:pt x="77738" y="457529"/>
                  <a:pt x="40693" y="482589"/>
                </a:cubicBezTo>
                <a:cubicBezTo>
                  <a:pt x="177640" y="480441"/>
                  <a:pt x="314587" y="493807"/>
                  <a:pt x="451533" y="489272"/>
                </a:cubicBezTo>
                <a:cubicBezTo>
                  <a:pt x="469219" y="488795"/>
                  <a:pt x="581071" y="472565"/>
                  <a:pt x="567687" y="516241"/>
                </a:cubicBezTo>
                <a:cubicBezTo>
                  <a:pt x="564580" y="525788"/>
                  <a:pt x="549284" y="529845"/>
                  <a:pt x="544504" y="519344"/>
                </a:cubicBezTo>
                <a:cubicBezTo>
                  <a:pt x="541636" y="512900"/>
                  <a:pt x="357606" y="522446"/>
                  <a:pt x="345178" y="522446"/>
                </a:cubicBezTo>
                <a:cubicBezTo>
                  <a:pt x="234761" y="522446"/>
                  <a:pt x="122431" y="519582"/>
                  <a:pt x="12491" y="507888"/>
                </a:cubicBezTo>
                <a:cubicBezTo>
                  <a:pt x="4126" y="506933"/>
                  <a:pt x="63" y="499773"/>
                  <a:pt x="780" y="493568"/>
                </a:cubicBezTo>
                <a:cubicBezTo>
                  <a:pt x="302" y="492136"/>
                  <a:pt x="-176" y="490465"/>
                  <a:pt x="63" y="488556"/>
                </a:cubicBezTo>
                <a:cubicBezTo>
                  <a:pt x="8667" y="421491"/>
                  <a:pt x="29699" y="356574"/>
                  <a:pt x="44039" y="290702"/>
                </a:cubicBezTo>
                <a:cubicBezTo>
                  <a:pt x="44756" y="288077"/>
                  <a:pt x="46429" y="286406"/>
                  <a:pt x="48341" y="285929"/>
                </a:cubicBezTo>
                <a:cubicBezTo>
                  <a:pt x="69851" y="232945"/>
                  <a:pt x="105223" y="183780"/>
                  <a:pt x="138205" y="137479"/>
                </a:cubicBezTo>
                <a:cubicBezTo>
                  <a:pt x="166646" y="97860"/>
                  <a:pt x="198672" y="46309"/>
                  <a:pt x="241453" y="20771"/>
                </a:cubicBezTo>
                <a:cubicBezTo>
                  <a:pt x="242409" y="19339"/>
                  <a:pt x="243365" y="18146"/>
                  <a:pt x="245038" y="16953"/>
                </a:cubicBezTo>
                <a:cubicBezTo>
                  <a:pt x="262066" y="5139"/>
                  <a:pt x="277049" y="7"/>
                  <a:pt x="289820" y="0"/>
                </a:cubicBezTo>
                <a:close/>
              </a:path>
            </a:pathLst>
          </a:custGeom>
          <a:solidFill>
            <a:srgbClr val="851E4F"/>
          </a:solidFill>
          <a:ln>
            <a:noFill/>
          </a:ln>
        </p:spPr>
      </p:sp>
      <p:sp>
        <p:nvSpPr>
          <p:cNvPr id="80" name="文本框 79">
            <a:extLst>
              <a:ext uri="{FF2B5EF4-FFF2-40B4-BE49-F238E27FC236}">
                <a16:creationId xmlns:a16="http://schemas.microsoft.com/office/drawing/2014/main" id="{1703DA1D-B812-41C6-8BED-6B62C5708EE1}"/>
              </a:ext>
            </a:extLst>
          </p:cNvPr>
          <p:cNvSpPr txBox="1"/>
          <p:nvPr/>
        </p:nvSpPr>
        <p:spPr>
          <a:xfrm>
            <a:off x="2236677" y="4163960"/>
            <a:ext cx="691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prstClr val="white"/>
                </a:solidFill>
                <a:latin typeface="Arial"/>
                <a:ea typeface="Microsoft YaHei"/>
              </a:rPr>
              <a:t>01</a:t>
            </a:r>
            <a:endParaRPr lang="zh-CN" altLang="en-US" sz="3200" dirty="0">
              <a:solidFill>
                <a:prstClr val="white"/>
              </a:solidFill>
              <a:latin typeface="Arial"/>
              <a:ea typeface="Microsoft YaHei"/>
            </a:endParaRPr>
          </a:p>
        </p:txBody>
      </p:sp>
      <p:sp>
        <p:nvSpPr>
          <p:cNvPr id="81" name="文本框 80">
            <a:extLst>
              <a:ext uri="{FF2B5EF4-FFF2-40B4-BE49-F238E27FC236}">
                <a16:creationId xmlns:a16="http://schemas.microsoft.com/office/drawing/2014/main" id="{748E22C9-E59C-4252-8BDD-C1E1F5C5CD1C}"/>
              </a:ext>
            </a:extLst>
          </p:cNvPr>
          <p:cNvSpPr txBox="1"/>
          <p:nvPr/>
        </p:nvSpPr>
        <p:spPr>
          <a:xfrm>
            <a:off x="5779140" y="2235395"/>
            <a:ext cx="691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prstClr val="white"/>
                </a:solidFill>
                <a:latin typeface="Arial"/>
                <a:ea typeface="Microsoft YaHei"/>
              </a:rPr>
              <a:t>02</a:t>
            </a:r>
            <a:endParaRPr lang="zh-CN" altLang="en-US" sz="3200" dirty="0">
              <a:solidFill>
                <a:prstClr val="white"/>
              </a:solidFill>
              <a:latin typeface="Arial"/>
              <a:ea typeface="Microsoft YaHei"/>
            </a:endParaRPr>
          </a:p>
        </p:txBody>
      </p:sp>
      <p:sp>
        <p:nvSpPr>
          <p:cNvPr id="82" name="文本框 81">
            <a:extLst>
              <a:ext uri="{FF2B5EF4-FFF2-40B4-BE49-F238E27FC236}">
                <a16:creationId xmlns:a16="http://schemas.microsoft.com/office/drawing/2014/main" id="{48FE1825-5076-4EAE-B388-F1EE17D67C9B}"/>
              </a:ext>
            </a:extLst>
          </p:cNvPr>
          <p:cNvSpPr txBox="1"/>
          <p:nvPr/>
        </p:nvSpPr>
        <p:spPr>
          <a:xfrm>
            <a:off x="9529907" y="4340538"/>
            <a:ext cx="691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prstClr val="white"/>
                </a:solidFill>
                <a:latin typeface="Arial"/>
                <a:ea typeface="Microsoft YaHei"/>
              </a:rPr>
              <a:t>03</a:t>
            </a:r>
            <a:endParaRPr lang="zh-CN" altLang="en-US" sz="3200" dirty="0">
              <a:solidFill>
                <a:prstClr val="white"/>
              </a:solidFill>
              <a:latin typeface="Arial"/>
              <a:ea typeface="Microsoft YaHei"/>
            </a:endParaRPr>
          </a:p>
        </p:txBody>
      </p:sp>
      <p:pic>
        <p:nvPicPr>
          <p:cNvPr id="55" name="图片 54">
            <a:extLst>
              <a:ext uri="{FF2B5EF4-FFF2-40B4-BE49-F238E27FC236}">
                <a16:creationId xmlns:a16="http://schemas.microsoft.com/office/drawing/2014/main" id="{CAC1657F-9656-43C9-B7F6-D137CEB682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6600" y="175891"/>
            <a:ext cx="1493275" cy="328356"/>
          </a:xfrm>
          <a:prstGeom prst="rect">
            <a:avLst/>
          </a:prstGeom>
        </p:spPr>
      </p:pic>
      <p:sp>
        <p:nvSpPr>
          <p:cNvPr id="56" name="文本框 55">
            <a:extLst>
              <a:ext uri="{FF2B5EF4-FFF2-40B4-BE49-F238E27FC236}">
                <a16:creationId xmlns:a16="http://schemas.microsoft.com/office/drawing/2014/main" id="{9F863156-0E92-4BEE-A99F-24037440089B}"/>
              </a:ext>
            </a:extLst>
          </p:cNvPr>
          <p:cNvSpPr txBox="1"/>
          <p:nvPr/>
        </p:nvSpPr>
        <p:spPr>
          <a:xfrm>
            <a:off x="4943814" y="6370685"/>
            <a:ext cx="23234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spc="600" dirty="0">
                <a:solidFill>
                  <a:srgbClr val="9C2B61"/>
                </a:solidFill>
                <a:latin typeface="方正小标宋简体" panose="03000509000000000000" pitchFamily="65" charset="-122"/>
                <a:ea typeface="方正小标宋简体" panose="03000509000000000000" pitchFamily="65" charset="-122"/>
                <a:cs typeface="+mn-ea"/>
                <a:sym typeface="+mn-lt"/>
              </a:rPr>
              <a:t>厚德健行</a:t>
            </a:r>
          </a:p>
        </p:txBody>
      </p:sp>
    </p:spTree>
    <p:extLst>
      <p:ext uri="{BB962C8B-B14F-4D97-AF65-F5344CB8AC3E}">
        <p14:creationId xmlns:p14="http://schemas.microsoft.com/office/powerpoint/2010/main" val="2546955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>
            <a:extLst>
              <a:ext uri="{FF2B5EF4-FFF2-40B4-BE49-F238E27FC236}">
                <a16:creationId xmlns:a16="http://schemas.microsoft.com/office/drawing/2014/main" id="{D786E8D6-B2B7-4F57-8E97-8193220B31A6}"/>
              </a:ext>
            </a:extLst>
          </p:cNvPr>
          <p:cNvSpPr/>
          <p:nvPr/>
        </p:nvSpPr>
        <p:spPr>
          <a:xfrm>
            <a:off x="0" y="0"/>
            <a:ext cx="12189089" cy="669123"/>
          </a:xfrm>
          <a:prstGeom prst="rect">
            <a:avLst/>
          </a:prstGeom>
          <a:gradFill flip="none" rotWithShape="1">
            <a:gsLst>
              <a:gs pos="0">
                <a:srgbClr val="9C2B61">
                  <a:shade val="30000"/>
                  <a:satMod val="115000"/>
                </a:srgbClr>
              </a:gs>
              <a:gs pos="50000">
                <a:srgbClr val="9C2B61">
                  <a:shade val="67500"/>
                  <a:satMod val="115000"/>
                </a:srgbClr>
              </a:gs>
              <a:gs pos="100000">
                <a:srgbClr val="9C2B61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标题 1">
            <a:extLst>
              <a:ext uri="{FF2B5EF4-FFF2-40B4-BE49-F238E27FC236}">
                <a16:creationId xmlns:a16="http://schemas.microsoft.com/office/drawing/2014/main" id="{AA2710CE-BA4A-425F-8C6B-A9DE973FC028}"/>
              </a:ext>
            </a:extLst>
          </p:cNvPr>
          <p:cNvSpPr txBox="1">
            <a:spLocks/>
          </p:cNvSpPr>
          <p:nvPr/>
        </p:nvSpPr>
        <p:spPr>
          <a:xfrm>
            <a:off x="825500" y="113734"/>
            <a:ext cx="2823039" cy="51018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800" b="1" kern="1200" spc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项目简介</a:t>
            </a: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3A36EF6C-FF29-49DC-B591-60EDB40E93F7}"/>
              </a:ext>
            </a:extLst>
          </p:cNvPr>
          <p:cNvGrpSpPr/>
          <p:nvPr/>
        </p:nvGrpSpPr>
        <p:grpSpPr>
          <a:xfrm>
            <a:off x="0" y="1"/>
            <a:ext cx="825500" cy="669122"/>
            <a:chOff x="-5558" y="-574"/>
            <a:chExt cx="900907" cy="743329"/>
          </a:xfrm>
        </p:grpSpPr>
        <p:sp>
          <p:nvSpPr>
            <p:cNvPr id="19" name="任意多边形: 形状 18">
              <a:extLst>
                <a:ext uri="{FF2B5EF4-FFF2-40B4-BE49-F238E27FC236}">
                  <a16:creationId xmlns:a16="http://schemas.microsoft.com/office/drawing/2014/main" id="{C1C9078D-2319-48DF-B776-9037561F9D75}"/>
                </a:ext>
              </a:extLst>
            </p:cNvPr>
            <p:cNvSpPr/>
            <p:nvPr/>
          </p:nvSpPr>
          <p:spPr>
            <a:xfrm>
              <a:off x="-5558" y="-574"/>
              <a:ext cx="282577" cy="453761"/>
            </a:xfrm>
            <a:custGeom>
              <a:avLst/>
              <a:gdLst>
                <a:gd name="connsiteX0" fmla="*/ 0 w 228600"/>
                <a:gd name="connsiteY0" fmla="*/ 0 h 365125"/>
                <a:gd name="connsiteX1" fmla="*/ 0 w 228600"/>
                <a:gd name="connsiteY1" fmla="*/ 346075 h 365125"/>
                <a:gd name="connsiteX2" fmla="*/ 44450 w 228600"/>
                <a:gd name="connsiteY2" fmla="*/ 365125 h 365125"/>
                <a:gd name="connsiteX3" fmla="*/ 228600 w 228600"/>
                <a:gd name="connsiteY3" fmla="*/ 3175 h 365125"/>
                <a:gd name="connsiteX4" fmla="*/ 0 w 228600"/>
                <a:gd name="connsiteY4" fmla="*/ 0 h 365125"/>
                <a:gd name="connsiteX0" fmla="*/ 0 w 212358"/>
                <a:gd name="connsiteY0" fmla="*/ 0 h 365125"/>
                <a:gd name="connsiteX1" fmla="*/ 0 w 212358"/>
                <a:gd name="connsiteY1" fmla="*/ 346075 h 365125"/>
                <a:gd name="connsiteX2" fmla="*/ 44450 w 212358"/>
                <a:gd name="connsiteY2" fmla="*/ 365125 h 365125"/>
                <a:gd name="connsiteX3" fmla="*/ 212358 w 212358"/>
                <a:gd name="connsiteY3" fmla="*/ 21222 h 365125"/>
                <a:gd name="connsiteX4" fmla="*/ 0 w 212358"/>
                <a:gd name="connsiteY4" fmla="*/ 0 h 365125"/>
                <a:gd name="connsiteX0" fmla="*/ 0 w 214163"/>
                <a:gd name="connsiteY0" fmla="*/ 435 h 343903"/>
                <a:gd name="connsiteX1" fmla="*/ 1805 w 214163"/>
                <a:gd name="connsiteY1" fmla="*/ 324853 h 343903"/>
                <a:gd name="connsiteX2" fmla="*/ 46255 w 214163"/>
                <a:gd name="connsiteY2" fmla="*/ 343903 h 343903"/>
                <a:gd name="connsiteX3" fmla="*/ 214163 w 214163"/>
                <a:gd name="connsiteY3" fmla="*/ 0 h 343903"/>
                <a:gd name="connsiteX4" fmla="*/ 0 w 214163"/>
                <a:gd name="connsiteY4" fmla="*/ 435 h 343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4163" h="343903">
                  <a:moveTo>
                    <a:pt x="0" y="435"/>
                  </a:moveTo>
                  <a:cubicBezTo>
                    <a:pt x="602" y="108574"/>
                    <a:pt x="1203" y="216714"/>
                    <a:pt x="1805" y="324853"/>
                  </a:cubicBezTo>
                  <a:lnTo>
                    <a:pt x="46255" y="343903"/>
                  </a:lnTo>
                  <a:lnTo>
                    <a:pt x="214163" y="0"/>
                  </a:lnTo>
                  <a:lnTo>
                    <a:pt x="0" y="435"/>
                  </a:lnTo>
                  <a:close/>
                </a:path>
              </a:pathLst>
            </a:custGeom>
            <a:solidFill>
              <a:srgbClr val="B5452D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endParaRPr>
            </a:p>
          </p:txBody>
        </p:sp>
        <p:sp>
          <p:nvSpPr>
            <p:cNvPr id="20" name="任意多边形: 形状 19">
              <a:extLst>
                <a:ext uri="{FF2B5EF4-FFF2-40B4-BE49-F238E27FC236}">
                  <a16:creationId xmlns:a16="http://schemas.microsoft.com/office/drawing/2014/main" id="{F12252A3-4E95-49E4-B1E8-496260D67C2E}"/>
                </a:ext>
              </a:extLst>
            </p:cNvPr>
            <p:cNvSpPr/>
            <p:nvPr/>
          </p:nvSpPr>
          <p:spPr>
            <a:xfrm>
              <a:off x="-3176" y="307780"/>
              <a:ext cx="898525" cy="434975"/>
            </a:xfrm>
            <a:custGeom>
              <a:avLst/>
              <a:gdLst>
                <a:gd name="connsiteX0" fmla="*/ 0 w 898525"/>
                <a:gd name="connsiteY0" fmla="*/ 434975 h 434975"/>
                <a:gd name="connsiteX1" fmla="*/ 898525 w 898525"/>
                <a:gd name="connsiteY1" fmla="*/ 434975 h 434975"/>
                <a:gd name="connsiteX2" fmla="*/ 0 w 898525"/>
                <a:gd name="connsiteY2" fmla="*/ 0 h 434975"/>
                <a:gd name="connsiteX3" fmla="*/ 0 w 898525"/>
                <a:gd name="connsiteY3" fmla="*/ 434975 h 434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8525" h="434975">
                  <a:moveTo>
                    <a:pt x="0" y="434975"/>
                  </a:moveTo>
                  <a:lnTo>
                    <a:pt x="898525" y="434975"/>
                  </a:lnTo>
                  <a:lnTo>
                    <a:pt x="0" y="0"/>
                  </a:lnTo>
                  <a:lnTo>
                    <a:pt x="0" y="434975"/>
                  </a:lnTo>
                  <a:close/>
                </a:path>
              </a:pathLst>
            </a:custGeom>
            <a:solidFill>
              <a:srgbClr val="9C2B6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endParaRPr>
            </a:p>
          </p:txBody>
        </p:sp>
        <p:sp>
          <p:nvSpPr>
            <p:cNvPr id="21" name="任意多边形: 形状 20">
              <a:extLst>
                <a:ext uri="{FF2B5EF4-FFF2-40B4-BE49-F238E27FC236}">
                  <a16:creationId xmlns:a16="http://schemas.microsoft.com/office/drawing/2014/main" id="{584C55D5-5E2F-4844-9C76-F3D3CC8153AB}"/>
                </a:ext>
              </a:extLst>
            </p:cNvPr>
            <p:cNvSpPr/>
            <p:nvPr/>
          </p:nvSpPr>
          <p:spPr>
            <a:xfrm>
              <a:off x="-2381" y="304800"/>
              <a:ext cx="104775" cy="254794"/>
            </a:xfrm>
            <a:custGeom>
              <a:avLst/>
              <a:gdLst>
                <a:gd name="connsiteX0" fmla="*/ 0 w 104775"/>
                <a:gd name="connsiteY0" fmla="*/ 0 h 254794"/>
                <a:gd name="connsiteX1" fmla="*/ 104775 w 104775"/>
                <a:gd name="connsiteY1" fmla="*/ 54769 h 254794"/>
                <a:gd name="connsiteX2" fmla="*/ 0 w 104775"/>
                <a:gd name="connsiteY2" fmla="*/ 254794 h 254794"/>
                <a:gd name="connsiteX3" fmla="*/ 0 w 104775"/>
                <a:gd name="connsiteY3" fmla="*/ 0 h 254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775" h="254794">
                  <a:moveTo>
                    <a:pt x="0" y="0"/>
                  </a:moveTo>
                  <a:lnTo>
                    <a:pt x="104775" y="54769"/>
                  </a:lnTo>
                  <a:lnTo>
                    <a:pt x="0" y="2547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8601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endParaRPr>
            </a:p>
          </p:txBody>
        </p:sp>
      </p:grpSp>
      <p:sp>
        <p:nvSpPr>
          <p:cNvPr id="87" name="矩形 86">
            <a:extLst>
              <a:ext uri="{FF2B5EF4-FFF2-40B4-BE49-F238E27FC236}">
                <a16:creationId xmlns:a16="http://schemas.microsoft.com/office/drawing/2014/main" id="{1617D92D-00D8-49C8-813A-CE06E6DF4D96}"/>
              </a:ext>
            </a:extLst>
          </p:cNvPr>
          <p:cNvSpPr/>
          <p:nvPr/>
        </p:nvSpPr>
        <p:spPr>
          <a:xfrm>
            <a:off x="8038199" y="1371602"/>
            <a:ext cx="3048903" cy="4836702"/>
          </a:xfrm>
          <a:prstGeom prst="rect">
            <a:avLst/>
          </a:prstGeom>
          <a:solidFill>
            <a:srgbClr val="851E4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Microsoft YaHei"/>
              <a:cs typeface="+mn-ea"/>
              <a:sym typeface="+mn-lt"/>
            </a:endParaRPr>
          </a:p>
        </p:txBody>
      </p:sp>
      <p:sp>
        <p:nvSpPr>
          <p:cNvPr id="89" name="矩形 88">
            <a:extLst>
              <a:ext uri="{FF2B5EF4-FFF2-40B4-BE49-F238E27FC236}">
                <a16:creationId xmlns:a16="http://schemas.microsoft.com/office/drawing/2014/main" id="{1ADB29B6-2AFC-4BD7-988F-07FD23B047DA}"/>
              </a:ext>
            </a:extLst>
          </p:cNvPr>
          <p:cNvSpPr/>
          <p:nvPr/>
        </p:nvSpPr>
        <p:spPr>
          <a:xfrm>
            <a:off x="1124403" y="1409702"/>
            <a:ext cx="3048903" cy="4845956"/>
          </a:xfrm>
          <a:prstGeom prst="rect">
            <a:avLst/>
          </a:prstGeom>
          <a:solidFill>
            <a:srgbClr val="851E4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Microsoft YaHei"/>
              <a:cs typeface="+mn-ea"/>
              <a:sym typeface="+mn-lt"/>
            </a:endParaRPr>
          </a:p>
        </p:txBody>
      </p:sp>
      <p:sp>
        <p:nvSpPr>
          <p:cNvPr id="90" name="矩形 89">
            <a:extLst>
              <a:ext uri="{FF2B5EF4-FFF2-40B4-BE49-F238E27FC236}">
                <a16:creationId xmlns:a16="http://schemas.microsoft.com/office/drawing/2014/main" id="{07938980-F162-4679-9231-5C114C8A7781}"/>
              </a:ext>
            </a:extLst>
          </p:cNvPr>
          <p:cNvSpPr/>
          <p:nvPr/>
        </p:nvSpPr>
        <p:spPr>
          <a:xfrm>
            <a:off x="4558649" y="1371603"/>
            <a:ext cx="3048903" cy="4872856"/>
          </a:xfrm>
          <a:prstGeom prst="rect">
            <a:avLst/>
          </a:prstGeom>
          <a:solidFill>
            <a:srgbClr val="851E4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Microsoft YaHei"/>
              <a:cs typeface="+mn-ea"/>
              <a:sym typeface="+mn-lt"/>
            </a:endParaRPr>
          </a:p>
        </p:txBody>
      </p:sp>
      <p:grpSp>
        <p:nvGrpSpPr>
          <p:cNvPr id="91" name="组合 90">
            <a:extLst>
              <a:ext uri="{FF2B5EF4-FFF2-40B4-BE49-F238E27FC236}">
                <a16:creationId xmlns:a16="http://schemas.microsoft.com/office/drawing/2014/main" id="{BA1C5A7F-B53A-48A1-ADD5-63D4A51EF063}"/>
              </a:ext>
            </a:extLst>
          </p:cNvPr>
          <p:cNvGrpSpPr/>
          <p:nvPr/>
        </p:nvGrpSpPr>
        <p:grpSpPr>
          <a:xfrm>
            <a:off x="1813551" y="3312703"/>
            <a:ext cx="1785104" cy="614271"/>
            <a:chOff x="2731762" y="1427252"/>
            <a:chExt cx="1338828" cy="460703"/>
          </a:xfrm>
        </p:grpSpPr>
        <p:sp>
          <p:nvSpPr>
            <p:cNvPr id="92" name="矩形 91">
              <a:extLst>
                <a:ext uri="{FF2B5EF4-FFF2-40B4-BE49-F238E27FC236}">
                  <a16:creationId xmlns:a16="http://schemas.microsoft.com/office/drawing/2014/main" id="{B6153B70-BF51-438A-A00D-CA59A18100B0}"/>
                </a:ext>
              </a:extLst>
            </p:cNvPr>
            <p:cNvSpPr/>
            <p:nvPr/>
          </p:nvSpPr>
          <p:spPr>
            <a:xfrm>
              <a:off x="2731762" y="1427252"/>
              <a:ext cx="1292662" cy="4376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1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Microsoft YaHei"/>
                  <a:cs typeface="+mn-ea"/>
                  <a:sym typeface="+mn-lt"/>
                </a:rPr>
                <a:t>请添加标题</a:t>
              </a:r>
              <a:endParaRPr kumimoji="0" lang="zh-CN" altLang="zh-CN" sz="2400" b="0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endParaRPr>
            </a:p>
          </p:txBody>
        </p:sp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A8DA2C28-24C0-491F-AA97-6007F8E5675A}"/>
                </a:ext>
              </a:extLst>
            </p:cNvPr>
            <p:cNvSpPr/>
            <p:nvPr/>
          </p:nvSpPr>
          <p:spPr>
            <a:xfrm>
              <a:off x="2731762" y="1524066"/>
              <a:ext cx="1338828" cy="363889"/>
            </a:xfrm>
            <a:prstGeom prst="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endParaRPr>
            </a:p>
          </p:txBody>
        </p:sp>
      </p:grpSp>
      <p:grpSp>
        <p:nvGrpSpPr>
          <p:cNvPr id="94" name="组合 93">
            <a:extLst>
              <a:ext uri="{FF2B5EF4-FFF2-40B4-BE49-F238E27FC236}">
                <a16:creationId xmlns:a16="http://schemas.microsoft.com/office/drawing/2014/main" id="{2D7F843B-88D2-4219-951C-BAF0BAEC3433}"/>
              </a:ext>
            </a:extLst>
          </p:cNvPr>
          <p:cNvGrpSpPr/>
          <p:nvPr/>
        </p:nvGrpSpPr>
        <p:grpSpPr>
          <a:xfrm>
            <a:off x="5212569" y="1711558"/>
            <a:ext cx="1785105" cy="598320"/>
            <a:chOff x="5030895" y="154118"/>
            <a:chExt cx="1338829" cy="448740"/>
          </a:xfrm>
        </p:grpSpPr>
        <p:sp>
          <p:nvSpPr>
            <p:cNvPr id="95" name="矩形 94">
              <a:extLst>
                <a:ext uri="{FF2B5EF4-FFF2-40B4-BE49-F238E27FC236}">
                  <a16:creationId xmlns:a16="http://schemas.microsoft.com/office/drawing/2014/main" id="{EFC896F3-7652-4532-9AE9-28809F10886B}"/>
                </a:ext>
              </a:extLst>
            </p:cNvPr>
            <p:cNvSpPr/>
            <p:nvPr/>
          </p:nvSpPr>
          <p:spPr>
            <a:xfrm>
              <a:off x="5030895" y="154118"/>
              <a:ext cx="1292662" cy="4376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1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Microsoft YaHei"/>
                  <a:cs typeface="+mn-ea"/>
                  <a:sym typeface="+mn-lt"/>
                </a:rPr>
                <a:t>请添加标题</a:t>
              </a:r>
              <a:endParaRPr kumimoji="0" lang="zh-CN" altLang="zh-CN" sz="2400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endParaRPr>
            </a:p>
          </p:txBody>
        </p:sp>
        <p:sp>
          <p:nvSpPr>
            <p:cNvPr id="96" name="矩形 95">
              <a:extLst>
                <a:ext uri="{FF2B5EF4-FFF2-40B4-BE49-F238E27FC236}">
                  <a16:creationId xmlns:a16="http://schemas.microsoft.com/office/drawing/2014/main" id="{364CEE06-A037-496C-881B-7A43AF9E78A3}"/>
                </a:ext>
              </a:extLst>
            </p:cNvPr>
            <p:cNvSpPr/>
            <p:nvPr/>
          </p:nvSpPr>
          <p:spPr>
            <a:xfrm>
              <a:off x="5030896" y="238969"/>
              <a:ext cx="1338828" cy="363889"/>
            </a:xfrm>
            <a:prstGeom prst="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endParaRPr>
            </a:p>
          </p:txBody>
        </p:sp>
      </p:grpSp>
      <p:grpSp>
        <p:nvGrpSpPr>
          <p:cNvPr id="97" name="组合 96">
            <a:extLst>
              <a:ext uri="{FF2B5EF4-FFF2-40B4-BE49-F238E27FC236}">
                <a16:creationId xmlns:a16="http://schemas.microsoft.com/office/drawing/2014/main" id="{D93C49A6-9EAB-42BE-BB9A-7EDD0CC9B935}"/>
              </a:ext>
            </a:extLst>
          </p:cNvPr>
          <p:cNvGrpSpPr/>
          <p:nvPr/>
        </p:nvGrpSpPr>
        <p:grpSpPr>
          <a:xfrm>
            <a:off x="8580435" y="3355812"/>
            <a:ext cx="2005440" cy="601940"/>
            <a:chOff x="7264001" y="1488159"/>
            <a:chExt cx="1504080" cy="451455"/>
          </a:xfrm>
        </p:grpSpPr>
        <p:sp>
          <p:nvSpPr>
            <p:cNvPr id="98" name="矩形 97">
              <a:extLst>
                <a:ext uri="{FF2B5EF4-FFF2-40B4-BE49-F238E27FC236}">
                  <a16:creationId xmlns:a16="http://schemas.microsoft.com/office/drawing/2014/main" id="{8D9C5965-FB22-4530-912B-E657D46E0B51}"/>
                </a:ext>
              </a:extLst>
            </p:cNvPr>
            <p:cNvSpPr/>
            <p:nvPr/>
          </p:nvSpPr>
          <p:spPr>
            <a:xfrm>
              <a:off x="7317703" y="1488159"/>
              <a:ext cx="1292662" cy="4376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1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Microsoft YaHei"/>
                  <a:cs typeface="+mn-ea"/>
                  <a:sym typeface="+mn-lt"/>
                </a:rPr>
                <a:t>请添加标题</a:t>
              </a:r>
              <a:endParaRPr kumimoji="0" lang="zh-CN" altLang="zh-CN" sz="2400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endParaRPr>
            </a:p>
          </p:txBody>
        </p:sp>
        <p:sp>
          <p:nvSpPr>
            <p:cNvPr id="99" name="矩形 98">
              <a:extLst>
                <a:ext uri="{FF2B5EF4-FFF2-40B4-BE49-F238E27FC236}">
                  <a16:creationId xmlns:a16="http://schemas.microsoft.com/office/drawing/2014/main" id="{C2AD81EA-075D-4553-88BF-CB4BD7403F3C}"/>
                </a:ext>
              </a:extLst>
            </p:cNvPr>
            <p:cNvSpPr/>
            <p:nvPr/>
          </p:nvSpPr>
          <p:spPr>
            <a:xfrm>
              <a:off x="7264001" y="1575725"/>
              <a:ext cx="1504080" cy="363889"/>
            </a:xfrm>
            <a:prstGeom prst="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endParaRPr>
            </a:p>
          </p:txBody>
        </p:sp>
      </p:grpSp>
      <p:sp>
        <p:nvSpPr>
          <p:cNvPr id="100" name="矩形 99">
            <a:extLst>
              <a:ext uri="{FF2B5EF4-FFF2-40B4-BE49-F238E27FC236}">
                <a16:creationId xmlns:a16="http://schemas.microsoft.com/office/drawing/2014/main" id="{1D57235C-5CEF-416B-9AB9-3272FED97277}"/>
              </a:ext>
            </a:extLst>
          </p:cNvPr>
          <p:cNvSpPr/>
          <p:nvPr/>
        </p:nvSpPr>
        <p:spPr>
          <a:xfrm>
            <a:off x="1281294" y="4379006"/>
            <a:ext cx="2735119" cy="328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prstClr val="white"/>
                </a:solidFill>
                <a:latin typeface="Arial"/>
                <a:ea typeface="Microsoft YaHei"/>
                <a:cs typeface="+mn-ea"/>
                <a:sym typeface="+mn-lt"/>
              </a:rPr>
              <a:t>艰苦创业、开拓创新、争创一流</a:t>
            </a:r>
          </a:p>
        </p:txBody>
      </p:sp>
      <p:sp>
        <p:nvSpPr>
          <p:cNvPr id="101" name="矩形 100">
            <a:extLst>
              <a:ext uri="{FF2B5EF4-FFF2-40B4-BE49-F238E27FC236}">
                <a16:creationId xmlns:a16="http://schemas.microsoft.com/office/drawing/2014/main" id="{59FA32AF-843F-40F3-AF21-F028EAB8AB92}"/>
              </a:ext>
            </a:extLst>
          </p:cNvPr>
          <p:cNvSpPr/>
          <p:nvPr/>
        </p:nvSpPr>
        <p:spPr>
          <a:xfrm>
            <a:off x="4706783" y="2631170"/>
            <a:ext cx="2735119" cy="328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prstClr val="white"/>
                </a:solidFill>
                <a:latin typeface="Arial"/>
                <a:ea typeface="Microsoft YaHei"/>
                <a:cs typeface="+mn-ea"/>
                <a:sym typeface="+mn-lt"/>
              </a:rPr>
              <a:t>艰苦创业、开拓创新、争创一流</a:t>
            </a:r>
          </a:p>
        </p:txBody>
      </p:sp>
      <p:sp>
        <p:nvSpPr>
          <p:cNvPr id="102" name="矩形 101">
            <a:extLst>
              <a:ext uri="{FF2B5EF4-FFF2-40B4-BE49-F238E27FC236}">
                <a16:creationId xmlns:a16="http://schemas.microsoft.com/office/drawing/2014/main" id="{C43CF0CB-22C5-4931-AB7D-B9B2599EE5F3}"/>
              </a:ext>
            </a:extLst>
          </p:cNvPr>
          <p:cNvSpPr/>
          <p:nvPr/>
        </p:nvSpPr>
        <p:spPr>
          <a:xfrm>
            <a:off x="8215595" y="4309678"/>
            <a:ext cx="2735119" cy="328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prstClr val="white"/>
                </a:solidFill>
                <a:latin typeface="Arial"/>
                <a:ea typeface="Microsoft YaHei"/>
                <a:cs typeface="+mn-ea"/>
                <a:sym typeface="+mn-lt"/>
              </a:rPr>
              <a:t>艰苦创业、开拓创新、争创一流</a:t>
            </a:r>
          </a:p>
        </p:txBody>
      </p:sp>
      <p:pic>
        <p:nvPicPr>
          <p:cNvPr id="105" name="Picture 4">
            <a:extLst>
              <a:ext uri="{FF2B5EF4-FFF2-40B4-BE49-F238E27FC236}">
                <a16:creationId xmlns:a16="http://schemas.microsoft.com/office/drawing/2014/main" id="{0035FAAD-D7BA-465C-89B0-A62DA63B5D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4402" y="1409703"/>
            <a:ext cx="3052539" cy="1872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" name="Picture 4">
            <a:extLst>
              <a:ext uri="{FF2B5EF4-FFF2-40B4-BE49-F238E27FC236}">
                <a16:creationId xmlns:a16="http://schemas.microsoft.com/office/drawing/2014/main" id="{83B55974-45F8-40E1-83CD-F536465FB9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5013" y="4372235"/>
            <a:ext cx="3052539" cy="1872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" name="Picture 4">
            <a:extLst>
              <a:ext uri="{FF2B5EF4-FFF2-40B4-BE49-F238E27FC236}">
                <a16:creationId xmlns:a16="http://schemas.microsoft.com/office/drawing/2014/main" id="{45C4B1BC-1A4F-4B63-8797-58C21D3C8A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8199" y="1373766"/>
            <a:ext cx="3052539" cy="1872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08E9FAF2-59EC-439C-BD52-0E31726FDA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6600" y="175891"/>
            <a:ext cx="1493275" cy="328356"/>
          </a:xfrm>
          <a:prstGeom prst="rect">
            <a:avLst/>
          </a:prstGeom>
        </p:spPr>
      </p:pic>
      <p:sp>
        <p:nvSpPr>
          <p:cNvPr id="29" name="文本框 28">
            <a:extLst>
              <a:ext uri="{FF2B5EF4-FFF2-40B4-BE49-F238E27FC236}">
                <a16:creationId xmlns:a16="http://schemas.microsoft.com/office/drawing/2014/main" id="{55B7393A-6C8D-49DC-9FE8-CF8637123698}"/>
              </a:ext>
            </a:extLst>
          </p:cNvPr>
          <p:cNvSpPr txBox="1"/>
          <p:nvPr/>
        </p:nvSpPr>
        <p:spPr>
          <a:xfrm>
            <a:off x="4943814" y="6370685"/>
            <a:ext cx="23234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spc="600" dirty="0">
                <a:solidFill>
                  <a:srgbClr val="9C2B61"/>
                </a:solidFill>
                <a:latin typeface="方正小标宋简体" panose="03000509000000000000" pitchFamily="65" charset="-122"/>
                <a:ea typeface="方正小标宋简体" panose="03000509000000000000" pitchFamily="65" charset="-122"/>
                <a:cs typeface="+mn-ea"/>
                <a:sym typeface="+mn-lt"/>
              </a:rPr>
              <a:t>厚德健行</a:t>
            </a:r>
          </a:p>
        </p:txBody>
      </p:sp>
    </p:spTree>
    <p:extLst>
      <p:ext uri="{BB962C8B-B14F-4D97-AF65-F5344CB8AC3E}">
        <p14:creationId xmlns:p14="http://schemas.microsoft.com/office/powerpoint/2010/main" val="2467608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图片 46">
            <a:extLst>
              <a:ext uri="{FF2B5EF4-FFF2-40B4-BE49-F238E27FC236}">
                <a16:creationId xmlns:a16="http://schemas.microsoft.com/office/drawing/2014/main" id="{6551E62C-79F4-4371-9AF2-4E2A2FB040EA}"/>
              </a:ext>
            </a:extLst>
          </p:cNvPr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1785" y="1244706"/>
            <a:ext cx="5358730" cy="5358730"/>
          </a:xfrm>
          <a:prstGeom prst="rect">
            <a:avLst/>
          </a:prstGeom>
        </p:spPr>
      </p:pic>
      <p:sp>
        <p:nvSpPr>
          <p:cNvPr id="22" name="矩形 21">
            <a:extLst>
              <a:ext uri="{FF2B5EF4-FFF2-40B4-BE49-F238E27FC236}">
                <a16:creationId xmlns:a16="http://schemas.microsoft.com/office/drawing/2014/main" id="{D786E8D6-B2B7-4F57-8E97-8193220B31A6}"/>
              </a:ext>
            </a:extLst>
          </p:cNvPr>
          <p:cNvSpPr/>
          <p:nvPr/>
        </p:nvSpPr>
        <p:spPr>
          <a:xfrm>
            <a:off x="0" y="0"/>
            <a:ext cx="12189089" cy="669123"/>
          </a:xfrm>
          <a:prstGeom prst="rect">
            <a:avLst/>
          </a:prstGeom>
          <a:gradFill flip="none" rotWithShape="1">
            <a:gsLst>
              <a:gs pos="0">
                <a:srgbClr val="9C2B61">
                  <a:shade val="30000"/>
                  <a:satMod val="115000"/>
                </a:srgbClr>
              </a:gs>
              <a:gs pos="50000">
                <a:srgbClr val="9C2B61">
                  <a:shade val="67500"/>
                  <a:satMod val="115000"/>
                </a:srgbClr>
              </a:gs>
              <a:gs pos="100000">
                <a:srgbClr val="9C2B61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标题 1">
            <a:extLst>
              <a:ext uri="{FF2B5EF4-FFF2-40B4-BE49-F238E27FC236}">
                <a16:creationId xmlns:a16="http://schemas.microsoft.com/office/drawing/2014/main" id="{AA2710CE-BA4A-425F-8C6B-A9DE973FC028}"/>
              </a:ext>
            </a:extLst>
          </p:cNvPr>
          <p:cNvSpPr txBox="1">
            <a:spLocks/>
          </p:cNvSpPr>
          <p:nvPr/>
        </p:nvSpPr>
        <p:spPr>
          <a:xfrm>
            <a:off x="825500" y="113734"/>
            <a:ext cx="2823039" cy="51018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800" b="1" kern="1200" spc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项目简介</a:t>
            </a: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3A36EF6C-FF29-49DC-B591-60EDB40E93F7}"/>
              </a:ext>
            </a:extLst>
          </p:cNvPr>
          <p:cNvGrpSpPr/>
          <p:nvPr/>
        </p:nvGrpSpPr>
        <p:grpSpPr>
          <a:xfrm>
            <a:off x="0" y="1"/>
            <a:ext cx="825500" cy="669122"/>
            <a:chOff x="-5558" y="-574"/>
            <a:chExt cx="900907" cy="743329"/>
          </a:xfrm>
        </p:grpSpPr>
        <p:sp>
          <p:nvSpPr>
            <p:cNvPr id="19" name="任意多边形: 形状 18">
              <a:extLst>
                <a:ext uri="{FF2B5EF4-FFF2-40B4-BE49-F238E27FC236}">
                  <a16:creationId xmlns:a16="http://schemas.microsoft.com/office/drawing/2014/main" id="{C1C9078D-2319-48DF-B776-9037561F9D75}"/>
                </a:ext>
              </a:extLst>
            </p:cNvPr>
            <p:cNvSpPr/>
            <p:nvPr/>
          </p:nvSpPr>
          <p:spPr>
            <a:xfrm>
              <a:off x="-5558" y="-574"/>
              <a:ext cx="282577" cy="453761"/>
            </a:xfrm>
            <a:custGeom>
              <a:avLst/>
              <a:gdLst>
                <a:gd name="connsiteX0" fmla="*/ 0 w 228600"/>
                <a:gd name="connsiteY0" fmla="*/ 0 h 365125"/>
                <a:gd name="connsiteX1" fmla="*/ 0 w 228600"/>
                <a:gd name="connsiteY1" fmla="*/ 346075 h 365125"/>
                <a:gd name="connsiteX2" fmla="*/ 44450 w 228600"/>
                <a:gd name="connsiteY2" fmla="*/ 365125 h 365125"/>
                <a:gd name="connsiteX3" fmla="*/ 228600 w 228600"/>
                <a:gd name="connsiteY3" fmla="*/ 3175 h 365125"/>
                <a:gd name="connsiteX4" fmla="*/ 0 w 228600"/>
                <a:gd name="connsiteY4" fmla="*/ 0 h 365125"/>
                <a:gd name="connsiteX0" fmla="*/ 0 w 212358"/>
                <a:gd name="connsiteY0" fmla="*/ 0 h 365125"/>
                <a:gd name="connsiteX1" fmla="*/ 0 w 212358"/>
                <a:gd name="connsiteY1" fmla="*/ 346075 h 365125"/>
                <a:gd name="connsiteX2" fmla="*/ 44450 w 212358"/>
                <a:gd name="connsiteY2" fmla="*/ 365125 h 365125"/>
                <a:gd name="connsiteX3" fmla="*/ 212358 w 212358"/>
                <a:gd name="connsiteY3" fmla="*/ 21222 h 365125"/>
                <a:gd name="connsiteX4" fmla="*/ 0 w 212358"/>
                <a:gd name="connsiteY4" fmla="*/ 0 h 365125"/>
                <a:gd name="connsiteX0" fmla="*/ 0 w 214163"/>
                <a:gd name="connsiteY0" fmla="*/ 435 h 343903"/>
                <a:gd name="connsiteX1" fmla="*/ 1805 w 214163"/>
                <a:gd name="connsiteY1" fmla="*/ 324853 h 343903"/>
                <a:gd name="connsiteX2" fmla="*/ 46255 w 214163"/>
                <a:gd name="connsiteY2" fmla="*/ 343903 h 343903"/>
                <a:gd name="connsiteX3" fmla="*/ 214163 w 214163"/>
                <a:gd name="connsiteY3" fmla="*/ 0 h 343903"/>
                <a:gd name="connsiteX4" fmla="*/ 0 w 214163"/>
                <a:gd name="connsiteY4" fmla="*/ 435 h 343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4163" h="343903">
                  <a:moveTo>
                    <a:pt x="0" y="435"/>
                  </a:moveTo>
                  <a:cubicBezTo>
                    <a:pt x="602" y="108574"/>
                    <a:pt x="1203" y="216714"/>
                    <a:pt x="1805" y="324853"/>
                  </a:cubicBezTo>
                  <a:lnTo>
                    <a:pt x="46255" y="343903"/>
                  </a:lnTo>
                  <a:lnTo>
                    <a:pt x="214163" y="0"/>
                  </a:lnTo>
                  <a:lnTo>
                    <a:pt x="0" y="435"/>
                  </a:lnTo>
                  <a:close/>
                </a:path>
              </a:pathLst>
            </a:custGeom>
            <a:solidFill>
              <a:srgbClr val="B5452D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endParaRPr>
            </a:p>
          </p:txBody>
        </p:sp>
        <p:sp>
          <p:nvSpPr>
            <p:cNvPr id="20" name="任意多边形: 形状 19">
              <a:extLst>
                <a:ext uri="{FF2B5EF4-FFF2-40B4-BE49-F238E27FC236}">
                  <a16:creationId xmlns:a16="http://schemas.microsoft.com/office/drawing/2014/main" id="{F12252A3-4E95-49E4-B1E8-496260D67C2E}"/>
                </a:ext>
              </a:extLst>
            </p:cNvPr>
            <p:cNvSpPr/>
            <p:nvPr/>
          </p:nvSpPr>
          <p:spPr>
            <a:xfrm>
              <a:off x="-3176" y="307780"/>
              <a:ext cx="898525" cy="434975"/>
            </a:xfrm>
            <a:custGeom>
              <a:avLst/>
              <a:gdLst>
                <a:gd name="connsiteX0" fmla="*/ 0 w 898525"/>
                <a:gd name="connsiteY0" fmla="*/ 434975 h 434975"/>
                <a:gd name="connsiteX1" fmla="*/ 898525 w 898525"/>
                <a:gd name="connsiteY1" fmla="*/ 434975 h 434975"/>
                <a:gd name="connsiteX2" fmla="*/ 0 w 898525"/>
                <a:gd name="connsiteY2" fmla="*/ 0 h 434975"/>
                <a:gd name="connsiteX3" fmla="*/ 0 w 898525"/>
                <a:gd name="connsiteY3" fmla="*/ 434975 h 434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8525" h="434975">
                  <a:moveTo>
                    <a:pt x="0" y="434975"/>
                  </a:moveTo>
                  <a:lnTo>
                    <a:pt x="898525" y="434975"/>
                  </a:lnTo>
                  <a:lnTo>
                    <a:pt x="0" y="0"/>
                  </a:lnTo>
                  <a:lnTo>
                    <a:pt x="0" y="434975"/>
                  </a:lnTo>
                  <a:close/>
                </a:path>
              </a:pathLst>
            </a:custGeom>
            <a:solidFill>
              <a:srgbClr val="9C2B6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endParaRPr>
            </a:p>
          </p:txBody>
        </p:sp>
        <p:sp>
          <p:nvSpPr>
            <p:cNvPr id="21" name="任意多边形: 形状 20">
              <a:extLst>
                <a:ext uri="{FF2B5EF4-FFF2-40B4-BE49-F238E27FC236}">
                  <a16:creationId xmlns:a16="http://schemas.microsoft.com/office/drawing/2014/main" id="{584C55D5-5E2F-4844-9C76-F3D3CC8153AB}"/>
                </a:ext>
              </a:extLst>
            </p:cNvPr>
            <p:cNvSpPr/>
            <p:nvPr/>
          </p:nvSpPr>
          <p:spPr>
            <a:xfrm>
              <a:off x="-2381" y="304800"/>
              <a:ext cx="104775" cy="254794"/>
            </a:xfrm>
            <a:custGeom>
              <a:avLst/>
              <a:gdLst>
                <a:gd name="connsiteX0" fmla="*/ 0 w 104775"/>
                <a:gd name="connsiteY0" fmla="*/ 0 h 254794"/>
                <a:gd name="connsiteX1" fmla="*/ 104775 w 104775"/>
                <a:gd name="connsiteY1" fmla="*/ 54769 h 254794"/>
                <a:gd name="connsiteX2" fmla="*/ 0 w 104775"/>
                <a:gd name="connsiteY2" fmla="*/ 254794 h 254794"/>
                <a:gd name="connsiteX3" fmla="*/ 0 w 104775"/>
                <a:gd name="connsiteY3" fmla="*/ 0 h 254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775" h="254794">
                  <a:moveTo>
                    <a:pt x="0" y="0"/>
                  </a:moveTo>
                  <a:lnTo>
                    <a:pt x="104775" y="54769"/>
                  </a:lnTo>
                  <a:lnTo>
                    <a:pt x="0" y="2547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8601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endParaRPr>
            </a:p>
          </p:txBody>
        </p:sp>
      </p:grpSp>
      <p:sp>
        <p:nvSpPr>
          <p:cNvPr id="32" name="矩形 31">
            <a:extLst>
              <a:ext uri="{FF2B5EF4-FFF2-40B4-BE49-F238E27FC236}">
                <a16:creationId xmlns:a16="http://schemas.microsoft.com/office/drawing/2014/main" id="{8EC66277-407B-4B86-9A5E-F244F1C41AF3}"/>
              </a:ext>
            </a:extLst>
          </p:cNvPr>
          <p:cNvSpPr/>
          <p:nvPr/>
        </p:nvSpPr>
        <p:spPr>
          <a:xfrm>
            <a:off x="1463211" y="1384300"/>
            <a:ext cx="2823039" cy="2819400"/>
          </a:xfrm>
          <a:prstGeom prst="rect">
            <a:avLst/>
          </a:prstGeom>
          <a:noFill/>
          <a:ln w="3175">
            <a:solidFill>
              <a:sysClr val="window" lastClr="FFFFFF">
                <a:lumMod val="50000"/>
              </a:sysClr>
            </a:solidFill>
          </a:ln>
        </p:spPr>
        <p:txBody>
          <a:bodyPr wrap="square" rtlCol="0" anchor="ctr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Microsoft YaHei"/>
              <a:cs typeface="+mn-ea"/>
              <a:sym typeface="+mn-lt"/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8ABFCDF8-427A-423C-A6B9-8B6FFF043858}"/>
              </a:ext>
            </a:extLst>
          </p:cNvPr>
          <p:cNvSpPr/>
          <p:nvPr/>
        </p:nvSpPr>
        <p:spPr>
          <a:xfrm>
            <a:off x="4684480" y="1384300"/>
            <a:ext cx="2823039" cy="2819400"/>
          </a:xfrm>
          <a:prstGeom prst="rect">
            <a:avLst/>
          </a:prstGeom>
          <a:solidFill>
            <a:srgbClr val="851E4F"/>
          </a:solidFill>
          <a:ln w="3175">
            <a:noFill/>
          </a:ln>
        </p:spPr>
        <p:txBody>
          <a:bodyPr wrap="square" rtlCol="0" anchor="ctr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Microsoft YaHei"/>
              <a:cs typeface="+mn-ea"/>
              <a:sym typeface="+mn-lt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6B2ABB32-9704-4436-8267-E7C6E1285EF2}"/>
              </a:ext>
            </a:extLst>
          </p:cNvPr>
          <p:cNvSpPr/>
          <p:nvPr/>
        </p:nvSpPr>
        <p:spPr>
          <a:xfrm>
            <a:off x="7905750" y="1384300"/>
            <a:ext cx="2823039" cy="2819400"/>
          </a:xfrm>
          <a:prstGeom prst="rect">
            <a:avLst/>
          </a:prstGeom>
          <a:noFill/>
          <a:ln w="3175">
            <a:solidFill>
              <a:sysClr val="window" lastClr="FFFFFF">
                <a:lumMod val="50000"/>
              </a:sysClr>
            </a:solidFill>
          </a:ln>
        </p:spPr>
        <p:txBody>
          <a:bodyPr wrap="square" rtlCol="0" anchor="ctr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Microsoft YaHei"/>
              <a:cs typeface="+mn-ea"/>
              <a:sym typeface="+mn-lt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8598867A-B6B4-40ED-A84B-417BA8440B55}"/>
              </a:ext>
            </a:extLst>
          </p:cNvPr>
          <p:cNvSpPr txBox="1"/>
          <p:nvPr/>
        </p:nvSpPr>
        <p:spPr>
          <a:xfrm>
            <a:off x="1886991" y="2675235"/>
            <a:ext cx="28060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  <a:ea typeface="Microsoft YaHei"/>
                <a:cs typeface="+mn-ea"/>
                <a:sym typeface="+mn-lt"/>
              </a:rPr>
              <a:t>Zjut</a:t>
            </a:r>
            <a:r>
              <a:rPr lang="en-US" altLang="zh-CN" sz="54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  <a:ea typeface="Microsoft YaHei"/>
                <a:cs typeface="+mn-ea"/>
                <a:sym typeface="+mn-lt"/>
              </a:rPr>
              <a:t>+</a:t>
            </a:r>
            <a:endParaRPr lang="zh-CN" altLang="en-US" sz="5400" b="1" dirty="0">
              <a:solidFill>
                <a:prstClr val="black">
                  <a:lumMod val="75000"/>
                  <a:lumOff val="25000"/>
                </a:prstClr>
              </a:solidFill>
              <a:latin typeface="Arial"/>
              <a:ea typeface="Microsoft YaHei"/>
              <a:cs typeface="+mn-ea"/>
              <a:sym typeface="+mn-lt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FE70073E-B4F1-4C74-8F86-56279FD93CAA}"/>
              </a:ext>
            </a:extLst>
          </p:cNvPr>
          <p:cNvSpPr txBox="1"/>
          <p:nvPr/>
        </p:nvSpPr>
        <p:spPr>
          <a:xfrm>
            <a:off x="5124980" y="2660650"/>
            <a:ext cx="28060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b="1" dirty="0" err="1">
                <a:solidFill>
                  <a:prstClr val="white"/>
                </a:solidFill>
                <a:latin typeface="Arial"/>
                <a:ea typeface="Microsoft YaHei"/>
                <a:cs typeface="+mn-ea"/>
                <a:sym typeface="+mn-lt"/>
              </a:rPr>
              <a:t>Zjut</a:t>
            </a:r>
            <a:r>
              <a:rPr lang="en-US" altLang="zh-CN" sz="5400" b="1" dirty="0">
                <a:solidFill>
                  <a:prstClr val="white"/>
                </a:solidFill>
                <a:latin typeface="Arial"/>
                <a:ea typeface="Microsoft YaHei"/>
                <a:cs typeface="+mn-ea"/>
                <a:sym typeface="+mn-lt"/>
              </a:rPr>
              <a:t>+</a:t>
            </a:r>
            <a:endParaRPr lang="zh-CN" altLang="en-US" sz="5400" b="1" dirty="0">
              <a:solidFill>
                <a:prstClr val="white"/>
              </a:solidFill>
              <a:latin typeface="Arial"/>
              <a:ea typeface="Microsoft YaHei"/>
              <a:cs typeface="+mn-ea"/>
              <a:sym typeface="+mn-lt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DBA4F2EE-1BD2-4F5C-99F3-BB22E08559F4}"/>
              </a:ext>
            </a:extLst>
          </p:cNvPr>
          <p:cNvSpPr txBox="1"/>
          <p:nvPr/>
        </p:nvSpPr>
        <p:spPr>
          <a:xfrm>
            <a:off x="8321014" y="2660650"/>
            <a:ext cx="28060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  <a:ea typeface="Microsoft YaHei"/>
                <a:cs typeface="+mn-ea"/>
                <a:sym typeface="+mn-lt"/>
              </a:rPr>
              <a:t>Zjut</a:t>
            </a:r>
            <a:r>
              <a:rPr lang="en-US" altLang="zh-CN" sz="54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  <a:ea typeface="Microsoft YaHei"/>
                <a:cs typeface="+mn-ea"/>
                <a:sym typeface="+mn-lt"/>
              </a:rPr>
              <a:t>+</a:t>
            </a:r>
            <a:endParaRPr lang="zh-CN" altLang="en-US" sz="5400" b="1" dirty="0">
              <a:solidFill>
                <a:prstClr val="black">
                  <a:lumMod val="75000"/>
                  <a:lumOff val="25000"/>
                </a:prstClr>
              </a:solidFill>
              <a:latin typeface="Arial"/>
              <a:ea typeface="Microsoft YaHei"/>
              <a:cs typeface="+mn-ea"/>
              <a:sym typeface="+mn-lt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92E790A5-2BD6-4831-BBA7-A815A7CC6030}"/>
              </a:ext>
            </a:extLst>
          </p:cNvPr>
          <p:cNvSpPr txBox="1"/>
          <p:nvPr/>
        </p:nvSpPr>
        <p:spPr>
          <a:xfrm>
            <a:off x="5264555" y="3524508"/>
            <a:ext cx="16669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prstClr val="white"/>
                </a:solidFill>
                <a:latin typeface="Arial"/>
                <a:ea typeface="Microsoft YaHei"/>
                <a:cs typeface="+mn-ea"/>
                <a:sym typeface="+mn-lt"/>
              </a:rPr>
              <a:t>浙江工业大学</a:t>
            </a: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549246C5-FFD7-41B0-9A2C-DDA0E0CCB981}"/>
              </a:ext>
            </a:extLst>
          </p:cNvPr>
          <p:cNvSpPr txBox="1"/>
          <p:nvPr/>
        </p:nvSpPr>
        <p:spPr>
          <a:xfrm>
            <a:off x="1997520" y="3524508"/>
            <a:ext cx="16187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  <a:ea typeface="Microsoft YaHei"/>
                <a:cs typeface="+mn-ea"/>
                <a:sym typeface="+mn-lt"/>
              </a:rPr>
              <a:t>浙江工业大学</a:t>
            </a: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3B35A330-124D-4A9B-8A29-387C1A048EA9}"/>
              </a:ext>
            </a:extLst>
          </p:cNvPr>
          <p:cNvSpPr txBox="1"/>
          <p:nvPr/>
        </p:nvSpPr>
        <p:spPr>
          <a:xfrm>
            <a:off x="8537331" y="3524508"/>
            <a:ext cx="16571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  <a:ea typeface="Microsoft YaHei"/>
                <a:cs typeface="+mn-ea"/>
                <a:sym typeface="+mn-lt"/>
              </a:rPr>
              <a:t>浙江工业大学</a:t>
            </a:r>
          </a:p>
        </p:txBody>
      </p:sp>
      <p:sp>
        <p:nvSpPr>
          <p:cNvPr id="41" name="male-user_74464">
            <a:extLst>
              <a:ext uri="{FF2B5EF4-FFF2-40B4-BE49-F238E27FC236}">
                <a16:creationId xmlns:a16="http://schemas.microsoft.com/office/drawing/2014/main" id="{061FDA11-E685-4FC8-AA36-568F69BFCD35}"/>
              </a:ext>
            </a:extLst>
          </p:cNvPr>
          <p:cNvSpPr>
            <a:spLocks noChangeAspect="1"/>
          </p:cNvSpPr>
          <p:nvPr/>
        </p:nvSpPr>
        <p:spPr bwMode="auto">
          <a:xfrm>
            <a:off x="2578002" y="1812883"/>
            <a:ext cx="477934" cy="609685"/>
          </a:xfrm>
          <a:custGeom>
            <a:avLst/>
            <a:gdLst>
              <a:gd name="connsiteX0" fmla="*/ 168398 w 474340"/>
              <a:gd name="connsiteY0" fmla="*/ 298492 h 605099"/>
              <a:gd name="connsiteX1" fmla="*/ 237232 w 474340"/>
              <a:gd name="connsiteY1" fmla="*/ 414237 h 605099"/>
              <a:gd name="connsiteX2" fmla="*/ 305943 w 474340"/>
              <a:gd name="connsiteY2" fmla="*/ 298492 h 605099"/>
              <a:gd name="connsiteX3" fmla="*/ 474094 w 474340"/>
              <a:gd name="connsiteY3" fmla="*/ 513166 h 605099"/>
              <a:gd name="connsiteX4" fmla="*/ 474340 w 474340"/>
              <a:gd name="connsiteY4" fmla="*/ 523354 h 605099"/>
              <a:gd name="connsiteX5" fmla="*/ 474340 w 474340"/>
              <a:gd name="connsiteY5" fmla="*/ 534769 h 605099"/>
              <a:gd name="connsiteX6" fmla="*/ 237232 w 474340"/>
              <a:gd name="connsiteY6" fmla="*/ 605099 h 605099"/>
              <a:gd name="connsiteX7" fmla="*/ 0 w 474340"/>
              <a:gd name="connsiteY7" fmla="*/ 534769 h 605099"/>
              <a:gd name="connsiteX8" fmla="*/ 0 w 474340"/>
              <a:gd name="connsiteY8" fmla="*/ 519432 h 605099"/>
              <a:gd name="connsiteX9" fmla="*/ 0 w 474340"/>
              <a:gd name="connsiteY9" fmla="*/ 519426 h 605099"/>
              <a:gd name="connsiteX10" fmla="*/ 369 w 474340"/>
              <a:gd name="connsiteY10" fmla="*/ 508502 h 605099"/>
              <a:gd name="connsiteX11" fmla="*/ 168398 w 474340"/>
              <a:gd name="connsiteY11" fmla="*/ 298492 h 605099"/>
              <a:gd name="connsiteX12" fmla="*/ 237206 w 474340"/>
              <a:gd name="connsiteY12" fmla="*/ 0 h 605099"/>
              <a:gd name="connsiteX13" fmla="*/ 362724 w 474340"/>
              <a:gd name="connsiteY13" fmla="*/ 152315 h 605099"/>
              <a:gd name="connsiteX14" fmla="*/ 237206 w 474340"/>
              <a:gd name="connsiteY14" fmla="*/ 304631 h 605099"/>
              <a:gd name="connsiteX15" fmla="*/ 111564 w 474340"/>
              <a:gd name="connsiteY15" fmla="*/ 152315 h 605099"/>
              <a:gd name="connsiteX16" fmla="*/ 237206 w 474340"/>
              <a:gd name="connsiteY16" fmla="*/ 0 h 605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74340" h="605099">
                <a:moveTo>
                  <a:pt x="168398" y="298492"/>
                </a:moveTo>
                <a:lnTo>
                  <a:pt x="237232" y="414237"/>
                </a:lnTo>
                <a:lnTo>
                  <a:pt x="305943" y="298492"/>
                </a:lnTo>
                <a:cubicBezTo>
                  <a:pt x="452584" y="324881"/>
                  <a:pt x="471759" y="366736"/>
                  <a:pt x="474094" y="513166"/>
                </a:cubicBezTo>
                <a:cubicBezTo>
                  <a:pt x="474217" y="522617"/>
                  <a:pt x="474340" y="524213"/>
                  <a:pt x="474340" y="523354"/>
                </a:cubicBezTo>
                <a:cubicBezTo>
                  <a:pt x="474340" y="525808"/>
                  <a:pt x="474340" y="529491"/>
                  <a:pt x="474340" y="534769"/>
                </a:cubicBezTo>
                <a:cubicBezTo>
                  <a:pt x="474340" y="534769"/>
                  <a:pt x="439432" y="605099"/>
                  <a:pt x="237232" y="605099"/>
                </a:cubicBezTo>
                <a:cubicBezTo>
                  <a:pt x="34909" y="605099"/>
                  <a:pt x="0" y="534769"/>
                  <a:pt x="0" y="534769"/>
                </a:cubicBezTo>
                <a:lnTo>
                  <a:pt x="0" y="519432"/>
                </a:lnTo>
                <a:lnTo>
                  <a:pt x="0" y="519426"/>
                </a:lnTo>
                <a:cubicBezTo>
                  <a:pt x="123" y="520776"/>
                  <a:pt x="123" y="520162"/>
                  <a:pt x="369" y="508502"/>
                </a:cubicBezTo>
                <a:cubicBezTo>
                  <a:pt x="3073" y="365754"/>
                  <a:pt x="23355" y="324636"/>
                  <a:pt x="168398" y="298492"/>
                </a:cubicBezTo>
                <a:close/>
                <a:moveTo>
                  <a:pt x="237206" y="0"/>
                </a:moveTo>
                <a:cubicBezTo>
                  <a:pt x="344284" y="0"/>
                  <a:pt x="362847" y="68241"/>
                  <a:pt x="362724" y="152315"/>
                </a:cubicBezTo>
                <a:cubicBezTo>
                  <a:pt x="362724" y="236390"/>
                  <a:pt x="306542" y="304631"/>
                  <a:pt x="237206" y="304631"/>
                </a:cubicBezTo>
                <a:cubicBezTo>
                  <a:pt x="167869" y="304631"/>
                  <a:pt x="111564" y="236390"/>
                  <a:pt x="111564" y="152315"/>
                </a:cubicBezTo>
                <a:cubicBezTo>
                  <a:pt x="111564" y="68241"/>
                  <a:pt x="130005" y="0"/>
                  <a:pt x="237206" y="0"/>
                </a:cubicBezTo>
                <a:close/>
              </a:path>
            </a:pathLst>
          </a:custGeom>
          <a:solidFill>
            <a:sysClr val="windowText" lastClr="000000">
              <a:lumMod val="75000"/>
              <a:lumOff val="25000"/>
            </a:sysClr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Microsoft YaHei"/>
              <a:cs typeface="+mn-ea"/>
              <a:sym typeface="+mn-lt"/>
            </a:endParaRPr>
          </a:p>
        </p:txBody>
      </p:sp>
      <p:sp>
        <p:nvSpPr>
          <p:cNvPr id="42" name="male-user_74464">
            <a:extLst>
              <a:ext uri="{FF2B5EF4-FFF2-40B4-BE49-F238E27FC236}">
                <a16:creationId xmlns:a16="http://schemas.microsoft.com/office/drawing/2014/main" id="{454197C3-3E8F-477A-8ACA-5648B159267B}"/>
              </a:ext>
            </a:extLst>
          </p:cNvPr>
          <p:cNvSpPr>
            <a:spLocks noChangeAspect="1"/>
          </p:cNvSpPr>
          <p:nvPr/>
        </p:nvSpPr>
        <p:spPr bwMode="auto">
          <a:xfrm>
            <a:off x="5717100" y="1812883"/>
            <a:ext cx="562589" cy="609685"/>
          </a:xfrm>
          <a:custGeom>
            <a:avLst/>
            <a:gdLst>
              <a:gd name="T0" fmla="*/ 3683 w 5402"/>
              <a:gd name="T1" fmla="*/ 40 h 5863"/>
              <a:gd name="T2" fmla="*/ 3487 w 5402"/>
              <a:gd name="T3" fmla="*/ 31 h 5863"/>
              <a:gd name="T4" fmla="*/ 1208 w 5402"/>
              <a:gd name="T5" fmla="*/ 1173 h 5863"/>
              <a:gd name="T6" fmla="*/ 1096 w 5402"/>
              <a:gd name="T7" fmla="*/ 1354 h 5863"/>
              <a:gd name="T8" fmla="*/ 1096 w 5402"/>
              <a:gd name="T9" fmla="*/ 1413 h 5863"/>
              <a:gd name="T10" fmla="*/ 149 w 5402"/>
              <a:gd name="T11" fmla="*/ 1413 h 5863"/>
              <a:gd name="T12" fmla="*/ 0 w 5402"/>
              <a:gd name="T13" fmla="*/ 1562 h 5863"/>
              <a:gd name="T14" fmla="*/ 0 w 5402"/>
              <a:gd name="T15" fmla="*/ 4121 h 5863"/>
              <a:gd name="T16" fmla="*/ 149 w 5402"/>
              <a:gd name="T17" fmla="*/ 4271 h 5863"/>
              <a:gd name="T18" fmla="*/ 1096 w 5402"/>
              <a:gd name="T19" fmla="*/ 4271 h 5863"/>
              <a:gd name="T20" fmla="*/ 1096 w 5402"/>
              <a:gd name="T21" fmla="*/ 4382 h 5863"/>
              <a:gd name="T22" fmla="*/ 1199 w 5402"/>
              <a:gd name="T23" fmla="*/ 4557 h 5863"/>
              <a:gd name="T24" fmla="*/ 3478 w 5402"/>
              <a:gd name="T25" fmla="*/ 5838 h 5863"/>
              <a:gd name="T26" fmla="*/ 3577 w 5402"/>
              <a:gd name="T27" fmla="*/ 5863 h 5863"/>
              <a:gd name="T28" fmla="*/ 3679 w 5402"/>
              <a:gd name="T29" fmla="*/ 5836 h 5863"/>
              <a:gd name="T30" fmla="*/ 3779 w 5402"/>
              <a:gd name="T31" fmla="*/ 5662 h 5863"/>
              <a:gd name="T32" fmla="*/ 3779 w 5402"/>
              <a:gd name="T33" fmla="*/ 212 h 5863"/>
              <a:gd name="T34" fmla="*/ 3683 w 5402"/>
              <a:gd name="T35" fmla="*/ 40 h 5863"/>
              <a:gd name="T36" fmla="*/ 3375 w 5402"/>
              <a:gd name="T37" fmla="*/ 5317 h 5863"/>
              <a:gd name="T38" fmla="*/ 1500 w 5402"/>
              <a:gd name="T39" fmla="*/ 4263 h 5863"/>
              <a:gd name="T40" fmla="*/ 1500 w 5402"/>
              <a:gd name="T41" fmla="*/ 1479 h 5863"/>
              <a:gd name="T42" fmla="*/ 3376 w 5402"/>
              <a:gd name="T43" fmla="*/ 539 h 5863"/>
              <a:gd name="T44" fmla="*/ 3376 w 5402"/>
              <a:gd name="T45" fmla="*/ 5317 h 5863"/>
              <a:gd name="T46" fmla="*/ 3375 w 5402"/>
              <a:gd name="T47" fmla="*/ 5317 h 5863"/>
              <a:gd name="T48" fmla="*/ 3375 w 5402"/>
              <a:gd name="T49" fmla="*/ 5317 h 5863"/>
              <a:gd name="T50" fmla="*/ 4236 w 5402"/>
              <a:gd name="T51" fmla="*/ 3826 h 5863"/>
              <a:gd name="T52" fmla="*/ 4182 w 5402"/>
              <a:gd name="T53" fmla="*/ 3839 h 5863"/>
              <a:gd name="T54" fmla="*/ 4084 w 5402"/>
              <a:gd name="T55" fmla="*/ 3781 h 5863"/>
              <a:gd name="T56" fmla="*/ 4129 w 5402"/>
              <a:gd name="T57" fmla="*/ 3629 h 5863"/>
              <a:gd name="T58" fmla="*/ 4617 w 5402"/>
              <a:gd name="T59" fmla="*/ 2791 h 5863"/>
              <a:gd name="T60" fmla="*/ 4129 w 5402"/>
              <a:gd name="T61" fmla="*/ 1953 h 5863"/>
              <a:gd name="T62" fmla="*/ 4084 w 5402"/>
              <a:gd name="T63" fmla="*/ 1801 h 5863"/>
              <a:gd name="T64" fmla="*/ 4236 w 5402"/>
              <a:gd name="T65" fmla="*/ 1756 h 5863"/>
              <a:gd name="T66" fmla="*/ 4841 w 5402"/>
              <a:gd name="T67" fmla="*/ 2791 h 5863"/>
              <a:gd name="T68" fmla="*/ 4236 w 5402"/>
              <a:gd name="T69" fmla="*/ 3826 h 5863"/>
              <a:gd name="T70" fmla="*/ 4426 w 5402"/>
              <a:gd name="T71" fmla="*/ 4461 h 5863"/>
              <a:gd name="T72" fmla="*/ 4372 w 5402"/>
              <a:gd name="T73" fmla="*/ 4474 h 5863"/>
              <a:gd name="T74" fmla="*/ 4274 w 5402"/>
              <a:gd name="T75" fmla="*/ 4416 h 5863"/>
              <a:gd name="T76" fmla="*/ 4319 w 5402"/>
              <a:gd name="T77" fmla="*/ 4264 h 5863"/>
              <a:gd name="T78" fmla="*/ 5178 w 5402"/>
              <a:gd name="T79" fmla="*/ 2791 h 5863"/>
              <a:gd name="T80" fmla="*/ 4319 w 5402"/>
              <a:gd name="T81" fmla="*/ 1318 h 5863"/>
              <a:gd name="T82" fmla="*/ 4274 w 5402"/>
              <a:gd name="T83" fmla="*/ 1166 h 5863"/>
              <a:gd name="T84" fmla="*/ 4426 w 5402"/>
              <a:gd name="T85" fmla="*/ 1121 h 5863"/>
              <a:gd name="T86" fmla="*/ 5402 w 5402"/>
              <a:gd name="T87" fmla="*/ 2791 h 5863"/>
              <a:gd name="T88" fmla="*/ 4426 w 5402"/>
              <a:gd name="T89" fmla="*/ 4461 h 58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5402" h="5863">
                <a:moveTo>
                  <a:pt x="3683" y="40"/>
                </a:moveTo>
                <a:cubicBezTo>
                  <a:pt x="3624" y="3"/>
                  <a:pt x="3550" y="0"/>
                  <a:pt x="3487" y="31"/>
                </a:cubicBezTo>
                <a:lnTo>
                  <a:pt x="1208" y="1173"/>
                </a:lnTo>
                <a:cubicBezTo>
                  <a:pt x="1139" y="1208"/>
                  <a:pt x="1096" y="1278"/>
                  <a:pt x="1096" y="1354"/>
                </a:cubicBezTo>
                <a:lnTo>
                  <a:pt x="1096" y="1413"/>
                </a:lnTo>
                <a:lnTo>
                  <a:pt x="149" y="1413"/>
                </a:lnTo>
                <a:cubicBezTo>
                  <a:pt x="67" y="1413"/>
                  <a:pt x="0" y="1480"/>
                  <a:pt x="0" y="1562"/>
                </a:cubicBezTo>
                <a:lnTo>
                  <a:pt x="0" y="4121"/>
                </a:lnTo>
                <a:cubicBezTo>
                  <a:pt x="0" y="4204"/>
                  <a:pt x="67" y="4271"/>
                  <a:pt x="149" y="4271"/>
                </a:cubicBezTo>
                <a:lnTo>
                  <a:pt x="1096" y="4271"/>
                </a:lnTo>
                <a:lnTo>
                  <a:pt x="1096" y="4382"/>
                </a:lnTo>
                <a:cubicBezTo>
                  <a:pt x="1096" y="4455"/>
                  <a:pt x="1136" y="4522"/>
                  <a:pt x="1199" y="4557"/>
                </a:cubicBezTo>
                <a:lnTo>
                  <a:pt x="3478" y="5838"/>
                </a:lnTo>
                <a:cubicBezTo>
                  <a:pt x="3509" y="5855"/>
                  <a:pt x="3543" y="5863"/>
                  <a:pt x="3577" y="5863"/>
                </a:cubicBezTo>
                <a:cubicBezTo>
                  <a:pt x="3613" y="5863"/>
                  <a:pt x="3648" y="5854"/>
                  <a:pt x="3679" y="5836"/>
                </a:cubicBezTo>
                <a:cubicBezTo>
                  <a:pt x="3741" y="5800"/>
                  <a:pt x="3779" y="5733"/>
                  <a:pt x="3779" y="5662"/>
                </a:cubicBezTo>
                <a:lnTo>
                  <a:pt x="3779" y="212"/>
                </a:lnTo>
                <a:cubicBezTo>
                  <a:pt x="3779" y="142"/>
                  <a:pt x="3743" y="77"/>
                  <a:pt x="3683" y="40"/>
                </a:cubicBezTo>
                <a:close/>
                <a:moveTo>
                  <a:pt x="3375" y="5317"/>
                </a:moveTo>
                <a:lnTo>
                  <a:pt x="1500" y="4263"/>
                </a:lnTo>
                <a:lnTo>
                  <a:pt x="1500" y="1479"/>
                </a:lnTo>
                <a:lnTo>
                  <a:pt x="3376" y="539"/>
                </a:lnTo>
                <a:lnTo>
                  <a:pt x="3376" y="5317"/>
                </a:lnTo>
                <a:lnTo>
                  <a:pt x="3375" y="5317"/>
                </a:lnTo>
                <a:lnTo>
                  <a:pt x="3375" y="5317"/>
                </a:lnTo>
                <a:close/>
                <a:moveTo>
                  <a:pt x="4236" y="3826"/>
                </a:moveTo>
                <a:cubicBezTo>
                  <a:pt x="4219" y="3835"/>
                  <a:pt x="4201" y="3839"/>
                  <a:pt x="4182" y="3839"/>
                </a:cubicBezTo>
                <a:cubicBezTo>
                  <a:pt x="4143" y="3839"/>
                  <a:pt x="4104" y="3818"/>
                  <a:pt x="4084" y="3781"/>
                </a:cubicBezTo>
                <a:cubicBezTo>
                  <a:pt x="4054" y="3726"/>
                  <a:pt x="4075" y="3658"/>
                  <a:pt x="4129" y="3629"/>
                </a:cubicBezTo>
                <a:cubicBezTo>
                  <a:pt x="4435" y="3462"/>
                  <a:pt x="4617" y="3149"/>
                  <a:pt x="4617" y="2791"/>
                </a:cubicBezTo>
                <a:cubicBezTo>
                  <a:pt x="4617" y="2432"/>
                  <a:pt x="4435" y="2119"/>
                  <a:pt x="4129" y="1953"/>
                </a:cubicBezTo>
                <a:cubicBezTo>
                  <a:pt x="4075" y="1924"/>
                  <a:pt x="4055" y="1856"/>
                  <a:pt x="4084" y="1801"/>
                </a:cubicBezTo>
                <a:cubicBezTo>
                  <a:pt x="4114" y="1747"/>
                  <a:pt x="4182" y="1727"/>
                  <a:pt x="4236" y="1756"/>
                </a:cubicBezTo>
                <a:cubicBezTo>
                  <a:pt x="4615" y="1962"/>
                  <a:pt x="4841" y="2349"/>
                  <a:pt x="4841" y="2791"/>
                </a:cubicBezTo>
                <a:cubicBezTo>
                  <a:pt x="4841" y="3233"/>
                  <a:pt x="4615" y="3620"/>
                  <a:pt x="4236" y="3826"/>
                </a:cubicBezTo>
                <a:close/>
                <a:moveTo>
                  <a:pt x="4426" y="4461"/>
                </a:moveTo>
                <a:cubicBezTo>
                  <a:pt x="4409" y="4470"/>
                  <a:pt x="4390" y="4474"/>
                  <a:pt x="4372" y="4474"/>
                </a:cubicBezTo>
                <a:cubicBezTo>
                  <a:pt x="4333" y="4474"/>
                  <a:pt x="4294" y="4453"/>
                  <a:pt x="4274" y="4416"/>
                </a:cubicBezTo>
                <a:cubicBezTo>
                  <a:pt x="4244" y="4361"/>
                  <a:pt x="4264" y="4293"/>
                  <a:pt x="4319" y="4264"/>
                </a:cubicBezTo>
                <a:cubicBezTo>
                  <a:pt x="4857" y="3971"/>
                  <a:pt x="5178" y="3421"/>
                  <a:pt x="5178" y="2791"/>
                </a:cubicBezTo>
                <a:cubicBezTo>
                  <a:pt x="5178" y="2161"/>
                  <a:pt x="4857" y="1610"/>
                  <a:pt x="4319" y="1318"/>
                </a:cubicBezTo>
                <a:cubicBezTo>
                  <a:pt x="4264" y="1289"/>
                  <a:pt x="4244" y="1221"/>
                  <a:pt x="4274" y="1166"/>
                </a:cubicBezTo>
                <a:cubicBezTo>
                  <a:pt x="4303" y="1112"/>
                  <a:pt x="4372" y="1092"/>
                  <a:pt x="4426" y="1121"/>
                </a:cubicBezTo>
                <a:cubicBezTo>
                  <a:pt x="5037" y="1453"/>
                  <a:pt x="5402" y="2078"/>
                  <a:pt x="5402" y="2791"/>
                </a:cubicBezTo>
                <a:cubicBezTo>
                  <a:pt x="5402" y="3504"/>
                  <a:pt x="5037" y="4128"/>
                  <a:pt x="4426" y="4461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Microsoft YaHei"/>
              <a:cs typeface="+mn-ea"/>
              <a:sym typeface="+mn-lt"/>
            </a:endParaRPr>
          </a:p>
        </p:txBody>
      </p:sp>
      <p:sp>
        <p:nvSpPr>
          <p:cNvPr id="43" name="male-user_74464">
            <a:extLst>
              <a:ext uri="{FF2B5EF4-FFF2-40B4-BE49-F238E27FC236}">
                <a16:creationId xmlns:a16="http://schemas.microsoft.com/office/drawing/2014/main" id="{9D31304B-5288-4AD4-8C0C-26874A34FF7B}"/>
              </a:ext>
            </a:extLst>
          </p:cNvPr>
          <p:cNvSpPr>
            <a:spLocks noChangeAspect="1"/>
          </p:cNvSpPr>
          <p:nvPr/>
        </p:nvSpPr>
        <p:spPr bwMode="auto">
          <a:xfrm>
            <a:off x="8944985" y="1812883"/>
            <a:ext cx="594721" cy="609685"/>
          </a:xfrm>
          <a:custGeom>
            <a:avLst/>
            <a:gdLst>
              <a:gd name="T0" fmla="*/ 455839 w 606244"/>
              <a:gd name="T1" fmla="*/ 455839 w 606244"/>
              <a:gd name="T2" fmla="*/ 600116 w 606244"/>
              <a:gd name="T3" fmla="*/ 600116 w 606244"/>
              <a:gd name="T4" fmla="*/ 600116 w 606244"/>
              <a:gd name="T5" fmla="*/ 600116 w 606244"/>
              <a:gd name="T6" fmla="*/ 600116 w 606244"/>
              <a:gd name="T7" fmla="*/ 600116 w 606244"/>
              <a:gd name="T8" fmla="*/ 600116 w 606244"/>
              <a:gd name="T9" fmla="*/ 600116 w 606244"/>
              <a:gd name="T10" fmla="*/ 600116 w 606244"/>
              <a:gd name="T11" fmla="*/ 600116 w 606244"/>
              <a:gd name="T12" fmla="*/ 600116 w 606244"/>
              <a:gd name="T13" fmla="*/ 600116 w 606244"/>
              <a:gd name="T14" fmla="*/ 600116 w 606244"/>
              <a:gd name="T15" fmla="*/ 600116 w 606244"/>
              <a:gd name="T16" fmla="*/ 600116 w 606244"/>
              <a:gd name="T17" fmla="*/ 600116 w 606244"/>
              <a:gd name="T18" fmla="*/ 600116 w 606244"/>
              <a:gd name="T19" fmla="*/ 600116 w 606244"/>
              <a:gd name="T20" fmla="*/ 600116 w 606244"/>
              <a:gd name="T21" fmla="*/ 600116 w 606244"/>
              <a:gd name="T22" fmla="*/ 600116 w 606244"/>
              <a:gd name="T23" fmla="*/ 600116 w 606244"/>
              <a:gd name="T24" fmla="*/ 600116 w 606244"/>
              <a:gd name="T25" fmla="*/ 600116 w 606244"/>
              <a:gd name="T26" fmla="*/ 600116 w 606244"/>
              <a:gd name="T27" fmla="*/ 600116 w 606244"/>
              <a:gd name="T28" fmla="*/ 600116 w 606244"/>
              <a:gd name="T29" fmla="*/ 600116 w 606244"/>
              <a:gd name="T30" fmla="*/ 600116 w 606244"/>
              <a:gd name="T31" fmla="*/ 600116 w 606244"/>
              <a:gd name="T32" fmla="*/ 600116 w 606244"/>
              <a:gd name="T33" fmla="*/ 600116 w 606244"/>
              <a:gd name="T34" fmla="*/ 600116 w 606244"/>
              <a:gd name="T35" fmla="*/ 600116 w 606244"/>
              <a:gd name="T36" fmla="*/ 600116 w 606244"/>
              <a:gd name="T37" fmla="*/ 600116 w 606244"/>
              <a:gd name="T38" fmla="*/ 600116 w 606244"/>
              <a:gd name="T39" fmla="*/ 600116 w 606244"/>
              <a:gd name="T40" fmla="*/ 600116 w 606244"/>
              <a:gd name="T41" fmla="*/ 600116 w 606244"/>
              <a:gd name="T42" fmla="*/ 600116 w 606244"/>
              <a:gd name="T43" fmla="*/ 600116 w 606244"/>
              <a:gd name="T44" fmla="*/ 600116 w 606244"/>
              <a:gd name="T45" fmla="*/ 600116 w 606244"/>
              <a:gd name="T46" fmla="*/ 600116 w 606244"/>
              <a:gd name="T47" fmla="*/ 600116 w 606244"/>
              <a:gd name="T48" fmla="*/ 600116 w 606244"/>
              <a:gd name="T49" fmla="*/ 600116 w 606244"/>
              <a:gd name="T50" fmla="*/ 600116 w 606244"/>
              <a:gd name="T51" fmla="*/ 600116 w 606244"/>
              <a:gd name="T52" fmla="*/ 600116 w 606244"/>
              <a:gd name="T53" fmla="*/ 600116 w 606244"/>
              <a:gd name="T54" fmla="*/ 600116 w 606244"/>
              <a:gd name="T55" fmla="*/ 600116 w 606244"/>
              <a:gd name="T56" fmla="*/ 600116 w 606244"/>
              <a:gd name="T57" fmla="*/ 600116 w 606244"/>
              <a:gd name="T58" fmla="*/ 455839 w 606244"/>
              <a:gd name="T59" fmla="*/ 455839 w 606244"/>
              <a:gd name="T60" fmla="*/ 600116 w 606244"/>
              <a:gd name="T61" fmla="*/ 600116 w 606244"/>
              <a:gd name="T62" fmla="*/ 600116 w 606244"/>
              <a:gd name="T63" fmla="*/ 600116 w 606244"/>
              <a:gd name="T64" fmla="*/ 600116 w 606244"/>
              <a:gd name="T65" fmla="*/ 600116 w 606244"/>
              <a:gd name="T66" fmla="*/ 600116 w 606244"/>
              <a:gd name="T67" fmla="*/ 600116 w 606244"/>
              <a:gd name="T68" fmla="*/ 600116 w 606244"/>
              <a:gd name="T69" fmla="*/ 600116 w 606244"/>
              <a:gd name="T70" fmla="*/ 455839 w 606244"/>
              <a:gd name="T71" fmla="*/ 455839 w 606244"/>
              <a:gd name="T72" fmla="*/ 600116 w 606244"/>
              <a:gd name="T73" fmla="*/ 600116 w 606244"/>
              <a:gd name="T74" fmla="*/ 600116 w 606244"/>
              <a:gd name="T75" fmla="*/ 600116 w 606244"/>
              <a:gd name="T76" fmla="*/ 600116 w 606244"/>
              <a:gd name="T77" fmla="*/ 600116 w 606244"/>
              <a:gd name="T78" fmla="*/ 600116 w 606244"/>
              <a:gd name="T79" fmla="*/ 600116 w 606244"/>
              <a:gd name="T80" fmla="*/ 600116 w 606244"/>
              <a:gd name="T81" fmla="*/ 600116 w 606244"/>
              <a:gd name="T82" fmla="*/ 600116 w 606244"/>
              <a:gd name="T83" fmla="*/ 600116 w 606244"/>
              <a:gd name="T84" fmla="*/ 455839 w 606244"/>
              <a:gd name="T85" fmla="*/ 455839 w 606244"/>
              <a:gd name="T86" fmla="*/ 600116 w 606244"/>
              <a:gd name="T87" fmla="*/ 600116 w 606244"/>
              <a:gd name="T88" fmla="*/ 600116 w 606244"/>
              <a:gd name="T89" fmla="*/ 600116 w 606244"/>
              <a:gd name="T90" fmla="*/ 600116 w 606244"/>
              <a:gd name="T91" fmla="*/ 600116 w 606244"/>
              <a:gd name="T92" fmla="*/ 600116 w 606244"/>
              <a:gd name="T93" fmla="*/ 600116 w 606244"/>
              <a:gd name="T94" fmla="*/ 600116 w 606244"/>
              <a:gd name="T95" fmla="*/ 600116 w 606244"/>
              <a:gd name="T96" fmla="*/ 455839 w 606244"/>
              <a:gd name="T97" fmla="*/ 455839 w 606244"/>
              <a:gd name="T98" fmla="*/ 600116 w 606244"/>
              <a:gd name="T99" fmla="*/ 600116 w 606244"/>
              <a:gd name="T100" fmla="*/ 600116 w 606244"/>
              <a:gd name="T101" fmla="*/ 600116 w 606244"/>
              <a:gd name="T102" fmla="*/ 600116 w 606244"/>
              <a:gd name="T103" fmla="*/ 600116 w 606244"/>
              <a:gd name="T104" fmla="*/ 600116 w 606244"/>
              <a:gd name="T105" fmla="*/ 600116 w 606244"/>
              <a:gd name="T106" fmla="*/ 455839 w 606244"/>
              <a:gd name="T107" fmla="*/ 455839 w 606244"/>
              <a:gd name="T108" fmla="*/ 600116 w 606244"/>
              <a:gd name="T109" fmla="*/ 600116 w 606244"/>
              <a:gd name="T110" fmla="*/ 600116 w 606244"/>
              <a:gd name="T111" fmla="*/ 600116 w 606244"/>
              <a:gd name="T112" fmla="*/ 600116 w 606244"/>
              <a:gd name="T113" fmla="*/ 600116 w 606244"/>
              <a:gd name="T114" fmla="*/ 600116 w 606244"/>
              <a:gd name="T115" fmla="*/ 600116 w 606244"/>
              <a:gd name="T116" fmla="*/ 600116 w 606244"/>
              <a:gd name="T117" fmla="*/ 600116 w 606244"/>
              <a:gd name="T118" fmla="*/ 600116 w 606244"/>
              <a:gd name="T119" fmla="*/ 600116 w 606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486" h="2552">
                <a:moveTo>
                  <a:pt x="2433" y="632"/>
                </a:moveTo>
                <a:lnTo>
                  <a:pt x="1878" y="632"/>
                </a:lnTo>
                <a:cubicBezTo>
                  <a:pt x="2040" y="569"/>
                  <a:pt x="2205" y="462"/>
                  <a:pt x="2205" y="287"/>
                </a:cubicBezTo>
                <a:cubicBezTo>
                  <a:pt x="2205" y="113"/>
                  <a:pt x="2091" y="0"/>
                  <a:pt x="1914" y="0"/>
                </a:cubicBezTo>
                <a:cubicBezTo>
                  <a:pt x="1799" y="0"/>
                  <a:pt x="1678" y="49"/>
                  <a:pt x="1598" y="129"/>
                </a:cubicBezTo>
                <a:cubicBezTo>
                  <a:pt x="1529" y="198"/>
                  <a:pt x="1472" y="298"/>
                  <a:pt x="1428" y="394"/>
                </a:cubicBezTo>
                <a:cubicBezTo>
                  <a:pt x="1404" y="335"/>
                  <a:pt x="1346" y="294"/>
                  <a:pt x="1280" y="294"/>
                </a:cubicBezTo>
                <a:lnTo>
                  <a:pt x="1205" y="294"/>
                </a:lnTo>
                <a:cubicBezTo>
                  <a:pt x="1134" y="294"/>
                  <a:pt x="1074" y="341"/>
                  <a:pt x="1052" y="405"/>
                </a:cubicBezTo>
                <a:cubicBezTo>
                  <a:pt x="1008" y="306"/>
                  <a:pt x="949" y="201"/>
                  <a:pt x="877" y="129"/>
                </a:cubicBezTo>
                <a:cubicBezTo>
                  <a:pt x="798" y="49"/>
                  <a:pt x="677" y="0"/>
                  <a:pt x="562" y="0"/>
                </a:cubicBezTo>
                <a:cubicBezTo>
                  <a:pt x="385" y="0"/>
                  <a:pt x="271" y="113"/>
                  <a:pt x="271" y="287"/>
                </a:cubicBezTo>
                <a:cubicBezTo>
                  <a:pt x="271" y="462"/>
                  <a:pt x="436" y="569"/>
                  <a:pt x="598" y="632"/>
                </a:cubicBezTo>
                <a:lnTo>
                  <a:pt x="53" y="632"/>
                </a:lnTo>
                <a:cubicBezTo>
                  <a:pt x="24" y="632"/>
                  <a:pt x="0" y="656"/>
                  <a:pt x="0" y="686"/>
                </a:cubicBezTo>
                <a:lnTo>
                  <a:pt x="0" y="1036"/>
                </a:lnTo>
                <a:cubicBezTo>
                  <a:pt x="0" y="1066"/>
                  <a:pt x="24" y="1089"/>
                  <a:pt x="53" y="1089"/>
                </a:cubicBezTo>
                <a:lnTo>
                  <a:pt x="128" y="1089"/>
                </a:lnTo>
                <a:lnTo>
                  <a:pt x="128" y="2498"/>
                </a:lnTo>
                <a:cubicBezTo>
                  <a:pt x="128" y="2528"/>
                  <a:pt x="152" y="2552"/>
                  <a:pt x="182" y="2552"/>
                </a:cubicBezTo>
                <a:lnTo>
                  <a:pt x="936" y="2552"/>
                </a:lnTo>
                <a:lnTo>
                  <a:pt x="1550" y="2552"/>
                </a:lnTo>
                <a:lnTo>
                  <a:pt x="2304" y="2552"/>
                </a:lnTo>
                <a:cubicBezTo>
                  <a:pt x="2334" y="2552"/>
                  <a:pt x="2358" y="2528"/>
                  <a:pt x="2358" y="2498"/>
                </a:cubicBezTo>
                <a:lnTo>
                  <a:pt x="2358" y="1089"/>
                </a:lnTo>
                <a:lnTo>
                  <a:pt x="2433" y="1089"/>
                </a:lnTo>
                <a:cubicBezTo>
                  <a:pt x="2462" y="1089"/>
                  <a:pt x="2486" y="1066"/>
                  <a:pt x="2486" y="1036"/>
                </a:cubicBezTo>
                <a:lnTo>
                  <a:pt x="2486" y="686"/>
                </a:lnTo>
                <a:cubicBezTo>
                  <a:pt x="2486" y="656"/>
                  <a:pt x="2462" y="632"/>
                  <a:pt x="2433" y="632"/>
                </a:cubicBezTo>
                <a:close/>
                <a:moveTo>
                  <a:pt x="1674" y="204"/>
                </a:moveTo>
                <a:cubicBezTo>
                  <a:pt x="1733" y="145"/>
                  <a:pt x="1827" y="107"/>
                  <a:pt x="1914" y="107"/>
                </a:cubicBezTo>
                <a:cubicBezTo>
                  <a:pt x="1983" y="107"/>
                  <a:pt x="2098" y="130"/>
                  <a:pt x="2098" y="287"/>
                </a:cubicBezTo>
                <a:cubicBezTo>
                  <a:pt x="2098" y="489"/>
                  <a:pt x="1709" y="586"/>
                  <a:pt x="1559" y="606"/>
                </a:cubicBezTo>
                <a:lnTo>
                  <a:pt x="1454" y="621"/>
                </a:lnTo>
                <a:cubicBezTo>
                  <a:pt x="1491" y="510"/>
                  <a:pt x="1568" y="310"/>
                  <a:pt x="1674" y="204"/>
                </a:cubicBezTo>
                <a:close/>
                <a:moveTo>
                  <a:pt x="1151" y="455"/>
                </a:moveTo>
                <a:cubicBezTo>
                  <a:pt x="1151" y="425"/>
                  <a:pt x="1175" y="401"/>
                  <a:pt x="1205" y="401"/>
                </a:cubicBezTo>
                <a:lnTo>
                  <a:pt x="1280" y="401"/>
                </a:lnTo>
                <a:cubicBezTo>
                  <a:pt x="1310" y="401"/>
                  <a:pt x="1334" y="425"/>
                  <a:pt x="1334" y="455"/>
                </a:cubicBezTo>
                <a:lnTo>
                  <a:pt x="1334" y="608"/>
                </a:lnTo>
                <a:lnTo>
                  <a:pt x="1151" y="608"/>
                </a:lnTo>
                <a:lnTo>
                  <a:pt x="1151" y="455"/>
                </a:lnTo>
                <a:close/>
                <a:moveTo>
                  <a:pt x="377" y="287"/>
                </a:moveTo>
                <a:cubicBezTo>
                  <a:pt x="377" y="130"/>
                  <a:pt x="493" y="107"/>
                  <a:pt x="562" y="107"/>
                </a:cubicBezTo>
                <a:cubicBezTo>
                  <a:pt x="648" y="107"/>
                  <a:pt x="743" y="145"/>
                  <a:pt x="802" y="204"/>
                </a:cubicBezTo>
                <a:cubicBezTo>
                  <a:pt x="908" y="310"/>
                  <a:pt x="985" y="510"/>
                  <a:pt x="1022" y="621"/>
                </a:cubicBezTo>
                <a:lnTo>
                  <a:pt x="917" y="606"/>
                </a:lnTo>
                <a:cubicBezTo>
                  <a:pt x="767" y="586"/>
                  <a:pt x="377" y="489"/>
                  <a:pt x="377" y="287"/>
                </a:cubicBezTo>
                <a:close/>
                <a:moveTo>
                  <a:pt x="1496" y="2445"/>
                </a:moveTo>
                <a:lnTo>
                  <a:pt x="990" y="2445"/>
                </a:lnTo>
                <a:lnTo>
                  <a:pt x="990" y="1091"/>
                </a:lnTo>
                <a:lnTo>
                  <a:pt x="1496" y="1091"/>
                </a:lnTo>
                <a:lnTo>
                  <a:pt x="1496" y="2445"/>
                </a:lnTo>
                <a:close/>
                <a:moveTo>
                  <a:pt x="1496" y="984"/>
                </a:moveTo>
                <a:lnTo>
                  <a:pt x="990" y="984"/>
                </a:lnTo>
                <a:lnTo>
                  <a:pt x="990" y="739"/>
                </a:lnTo>
                <a:lnTo>
                  <a:pt x="1097" y="739"/>
                </a:lnTo>
                <a:lnTo>
                  <a:pt x="1098" y="739"/>
                </a:lnTo>
                <a:lnTo>
                  <a:pt x="1496" y="739"/>
                </a:lnTo>
                <a:lnTo>
                  <a:pt x="1496" y="984"/>
                </a:lnTo>
                <a:close/>
              </a:path>
            </a:pathLst>
          </a:custGeom>
          <a:solidFill>
            <a:sysClr val="windowText" lastClr="000000">
              <a:lumMod val="75000"/>
              <a:lumOff val="25000"/>
            </a:sys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Microsoft YaHei"/>
              <a:cs typeface="+mn-ea"/>
              <a:sym typeface="+mn-lt"/>
            </a:endParaRPr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89878EB1-D6C0-4735-9408-7852C75531CA}"/>
              </a:ext>
            </a:extLst>
          </p:cNvPr>
          <p:cNvSpPr/>
          <p:nvPr/>
        </p:nvSpPr>
        <p:spPr>
          <a:xfrm>
            <a:off x="1487509" y="4632283"/>
            <a:ext cx="2735119" cy="8456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ea typeface="Microsoft YaHei"/>
                <a:cs typeface="+mn-ea"/>
                <a:sym typeface="+mn-lt"/>
              </a:rPr>
              <a:t>着力培养一流人才，产出一流成果，主动服务国家和区域经济社会发展</a:t>
            </a:r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DACA6764-1EF4-494A-9065-5530D440177C}"/>
              </a:ext>
            </a:extLst>
          </p:cNvPr>
          <p:cNvSpPr/>
          <p:nvPr/>
        </p:nvSpPr>
        <p:spPr>
          <a:xfrm>
            <a:off x="4753755" y="4632283"/>
            <a:ext cx="2735119" cy="8456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ea typeface="Microsoft YaHei"/>
                <a:cs typeface="+mn-ea"/>
                <a:sym typeface="+mn-lt"/>
              </a:rPr>
              <a:t>着力培养一流人才，产出一流成果，主动服务国家和区域经济社会发展</a:t>
            </a:r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3B2CA0CC-328F-4718-9BA2-95F28D670F08}"/>
              </a:ext>
            </a:extLst>
          </p:cNvPr>
          <p:cNvSpPr/>
          <p:nvPr/>
        </p:nvSpPr>
        <p:spPr>
          <a:xfrm>
            <a:off x="7962851" y="4632283"/>
            <a:ext cx="2735119" cy="8456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ea typeface="Microsoft YaHei"/>
                <a:cs typeface="+mn-ea"/>
                <a:sym typeface="+mn-lt"/>
              </a:rPr>
              <a:t>着力培养一流人才，产出一流成果，主动服务国家和区域经济社会发展</a:t>
            </a: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AC627DFF-EB7E-4A95-B7B9-84DFDD93FC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6600" y="175891"/>
            <a:ext cx="1493275" cy="328356"/>
          </a:xfrm>
          <a:prstGeom prst="rect">
            <a:avLst/>
          </a:prstGeom>
        </p:spPr>
      </p:pic>
      <p:sp>
        <p:nvSpPr>
          <p:cNvPr id="27" name="文本框 26">
            <a:extLst>
              <a:ext uri="{FF2B5EF4-FFF2-40B4-BE49-F238E27FC236}">
                <a16:creationId xmlns:a16="http://schemas.microsoft.com/office/drawing/2014/main" id="{6630EE57-2A09-4E61-9D98-F8513662CC6A}"/>
              </a:ext>
            </a:extLst>
          </p:cNvPr>
          <p:cNvSpPr txBox="1"/>
          <p:nvPr/>
        </p:nvSpPr>
        <p:spPr>
          <a:xfrm>
            <a:off x="4943814" y="6370685"/>
            <a:ext cx="23234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spc="600" dirty="0">
                <a:solidFill>
                  <a:srgbClr val="9C2B61"/>
                </a:solidFill>
                <a:latin typeface="方正小标宋简体" panose="03000509000000000000" pitchFamily="65" charset="-122"/>
                <a:ea typeface="方正小标宋简体" panose="03000509000000000000" pitchFamily="65" charset="-122"/>
                <a:cs typeface="+mn-ea"/>
                <a:sym typeface="+mn-lt"/>
              </a:rPr>
              <a:t>厚德健行</a:t>
            </a:r>
          </a:p>
        </p:txBody>
      </p:sp>
    </p:spTree>
    <p:extLst>
      <p:ext uri="{BB962C8B-B14F-4D97-AF65-F5344CB8AC3E}">
        <p14:creationId xmlns:p14="http://schemas.microsoft.com/office/powerpoint/2010/main" val="1341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图片 63">
            <a:extLst>
              <a:ext uri="{FF2B5EF4-FFF2-40B4-BE49-F238E27FC236}">
                <a16:creationId xmlns:a16="http://schemas.microsoft.com/office/drawing/2014/main" id="{CB5049B9-2899-4399-8C1D-B6C129CE29CD}"/>
              </a:ext>
            </a:extLst>
          </p:cNvPr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1785" y="1244706"/>
            <a:ext cx="5358730" cy="5358730"/>
          </a:xfrm>
          <a:prstGeom prst="rect">
            <a:avLst/>
          </a:prstGeom>
        </p:spPr>
      </p:pic>
      <p:sp>
        <p:nvSpPr>
          <p:cNvPr id="22" name="矩形 21">
            <a:extLst>
              <a:ext uri="{FF2B5EF4-FFF2-40B4-BE49-F238E27FC236}">
                <a16:creationId xmlns:a16="http://schemas.microsoft.com/office/drawing/2014/main" id="{D786E8D6-B2B7-4F57-8E97-8193220B31A6}"/>
              </a:ext>
            </a:extLst>
          </p:cNvPr>
          <p:cNvSpPr/>
          <p:nvPr/>
        </p:nvSpPr>
        <p:spPr>
          <a:xfrm>
            <a:off x="0" y="0"/>
            <a:ext cx="12189089" cy="669123"/>
          </a:xfrm>
          <a:prstGeom prst="rect">
            <a:avLst/>
          </a:prstGeom>
          <a:gradFill flip="none" rotWithShape="1">
            <a:gsLst>
              <a:gs pos="0">
                <a:srgbClr val="9C2B61">
                  <a:shade val="30000"/>
                  <a:satMod val="115000"/>
                </a:srgbClr>
              </a:gs>
              <a:gs pos="50000">
                <a:srgbClr val="9C2B61">
                  <a:shade val="67500"/>
                  <a:satMod val="115000"/>
                </a:srgbClr>
              </a:gs>
              <a:gs pos="100000">
                <a:srgbClr val="9C2B61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标题 1">
            <a:extLst>
              <a:ext uri="{FF2B5EF4-FFF2-40B4-BE49-F238E27FC236}">
                <a16:creationId xmlns:a16="http://schemas.microsoft.com/office/drawing/2014/main" id="{AA2710CE-BA4A-425F-8C6B-A9DE973FC028}"/>
              </a:ext>
            </a:extLst>
          </p:cNvPr>
          <p:cNvSpPr txBox="1">
            <a:spLocks/>
          </p:cNvSpPr>
          <p:nvPr/>
        </p:nvSpPr>
        <p:spPr>
          <a:xfrm>
            <a:off x="825500" y="113734"/>
            <a:ext cx="2823039" cy="51018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800" b="1" kern="1200" spc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项目简介</a:t>
            </a: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3A36EF6C-FF29-49DC-B591-60EDB40E93F7}"/>
              </a:ext>
            </a:extLst>
          </p:cNvPr>
          <p:cNvGrpSpPr/>
          <p:nvPr/>
        </p:nvGrpSpPr>
        <p:grpSpPr>
          <a:xfrm>
            <a:off x="0" y="1"/>
            <a:ext cx="825500" cy="669122"/>
            <a:chOff x="-5558" y="-574"/>
            <a:chExt cx="900907" cy="743329"/>
          </a:xfrm>
        </p:grpSpPr>
        <p:sp>
          <p:nvSpPr>
            <p:cNvPr id="19" name="任意多边形: 形状 18">
              <a:extLst>
                <a:ext uri="{FF2B5EF4-FFF2-40B4-BE49-F238E27FC236}">
                  <a16:creationId xmlns:a16="http://schemas.microsoft.com/office/drawing/2014/main" id="{C1C9078D-2319-48DF-B776-9037561F9D75}"/>
                </a:ext>
              </a:extLst>
            </p:cNvPr>
            <p:cNvSpPr/>
            <p:nvPr/>
          </p:nvSpPr>
          <p:spPr>
            <a:xfrm>
              <a:off x="-5558" y="-574"/>
              <a:ext cx="282577" cy="453761"/>
            </a:xfrm>
            <a:custGeom>
              <a:avLst/>
              <a:gdLst>
                <a:gd name="connsiteX0" fmla="*/ 0 w 228600"/>
                <a:gd name="connsiteY0" fmla="*/ 0 h 365125"/>
                <a:gd name="connsiteX1" fmla="*/ 0 w 228600"/>
                <a:gd name="connsiteY1" fmla="*/ 346075 h 365125"/>
                <a:gd name="connsiteX2" fmla="*/ 44450 w 228600"/>
                <a:gd name="connsiteY2" fmla="*/ 365125 h 365125"/>
                <a:gd name="connsiteX3" fmla="*/ 228600 w 228600"/>
                <a:gd name="connsiteY3" fmla="*/ 3175 h 365125"/>
                <a:gd name="connsiteX4" fmla="*/ 0 w 228600"/>
                <a:gd name="connsiteY4" fmla="*/ 0 h 365125"/>
                <a:gd name="connsiteX0" fmla="*/ 0 w 212358"/>
                <a:gd name="connsiteY0" fmla="*/ 0 h 365125"/>
                <a:gd name="connsiteX1" fmla="*/ 0 w 212358"/>
                <a:gd name="connsiteY1" fmla="*/ 346075 h 365125"/>
                <a:gd name="connsiteX2" fmla="*/ 44450 w 212358"/>
                <a:gd name="connsiteY2" fmla="*/ 365125 h 365125"/>
                <a:gd name="connsiteX3" fmla="*/ 212358 w 212358"/>
                <a:gd name="connsiteY3" fmla="*/ 21222 h 365125"/>
                <a:gd name="connsiteX4" fmla="*/ 0 w 212358"/>
                <a:gd name="connsiteY4" fmla="*/ 0 h 365125"/>
                <a:gd name="connsiteX0" fmla="*/ 0 w 214163"/>
                <a:gd name="connsiteY0" fmla="*/ 435 h 343903"/>
                <a:gd name="connsiteX1" fmla="*/ 1805 w 214163"/>
                <a:gd name="connsiteY1" fmla="*/ 324853 h 343903"/>
                <a:gd name="connsiteX2" fmla="*/ 46255 w 214163"/>
                <a:gd name="connsiteY2" fmla="*/ 343903 h 343903"/>
                <a:gd name="connsiteX3" fmla="*/ 214163 w 214163"/>
                <a:gd name="connsiteY3" fmla="*/ 0 h 343903"/>
                <a:gd name="connsiteX4" fmla="*/ 0 w 214163"/>
                <a:gd name="connsiteY4" fmla="*/ 435 h 343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4163" h="343903">
                  <a:moveTo>
                    <a:pt x="0" y="435"/>
                  </a:moveTo>
                  <a:cubicBezTo>
                    <a:pt x="602" y="108574"/>
                    <a:pt x="1203" y="216714"/>
                    <a:pt x="1805" y="324853"/>
                  </a:cubicBezTo>
                  <a:lnTo>
                    <a:pt x="46255" y="343903"/>
                  </a:lnTo>
                  <a:lnTo>
                    <a:pt x="214163" y="0"/>
                  </a:lnTo>
                  <a:lnTo>
                    <a:pt x="0" y="435"/>
                  </a:lnTo>
                  <a:close/>
                </a:path>
              </a:pathLst>
            </a:custGeom>
            <a:solidFill>
              <a:srgbClr val="B5452D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endParaRPr>
            </a:p>
          </p:txBody>
        </p:sp>
        <p:sp>
          <p:nvSpPr>
            <p:cNvPr id="20" name="任意多边形: 形状 19">
              <a:extLst>
                <a:ext uri="{FF2B5EF4-FFF2-40B4-BE49-F238E27FC236}">
                  <a16:creationId xmlns:a16="http://schemas.microsoft.com/office/drawing/2014/main" id="{F12252A3-4E95-49E4-B1E8-496260D67C2E}"/>
                </a:ext>
              </a:extLst>
            </p:cNvPr>
            <p:cNvSpPr/>
            <p:nvPr/>
          </p:nvSpPr>
          <p:spPr>
            <a:xfrm>
              <a:off x="-3176" y="307780"/>
              <a:ext cx="898525" cy="434975"/>
            </a:xfrm>
            <a:custGeom>
              <a:avLst/>
              <a:gdLst>
                <a:gd name="connsiteX0" fmla="*/ 0 w 898525"/>
                <a:gd name="connsiteY0" fmla="*/ 434975 h 434975"/>
                <a:gd name="connsiteX1" fmla="*/ 898525 w 898525"/>
                <a:gd name="connsiteY1" fmla="*/ 434975 h 434975"/>
                <a:gd name="connsiteX2" fmla="*/ 0 w 898525"/>
                <a:gd name="connsiteY2" fmla="*/ 0 h 434975"/>
                <a:gd name="connsiteX3" fmla="*/ 0 w 898525"/>
                <a:gd name="connsiteY3" fmla="*/ 434975 h 434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8525" h="434975">
                  <a:moveTo>
                    <a:pt x="0" y="434975"/>
                  </a:moveTo>
                  <a:lnTo>
                    <a:pt x="898525" y="434975"/>
                  </a:lnTo>
                  <a:lnTo>
                    <a:pt x="0" y="0"/>
                  </a:lnTo>
                  <a:lnTo>
                    <a:pt x="0" y="434975"/>
                  </a:lnTo>
                  <a:close/>
                </a:path>
              </a:pathLst>
            </a:custGeom>
            <a:solidFill>
              <a:srgbClr val="9C2B6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endParaRPr>
            </a:p>
          </p:txBody>
        </p:sp>
        <p:sp>
          <p:nvSpPr>
            <p:cNvPr id="21" name="任意多边形: 形状 20">
              <a:extLst>
                <a:ext uri="{FF2B5EF4-FFF2-40B4-BE49-F238E27FC236}">
                  <a16:creationId xmlns:a16="http://schemas.microsoft.com/office/drawing/2014/main" id="{584C55D5-5E2F-4844-9C76-F3D3CC8153AB}"/>
                </a:ext>
              </a:extLst>
            </p:cNvPr>
            <p:cNvSpPr/>
            <p:nvPr/>
          </p:nvSpPr>
          <p:spPr>
            <a:xfrm>
              <a:off x="-2381" y="304800"/>
              <a:ext cx="104775" cy="254794"/>
            </a:xfrm>
            <a:custGeom>
              <a:avLst/>
              <a:gdLst>
                <a:gd name="connsiteX0" fmla="*/ 0 w 104775"/>
                <a:gd name="connsiteY0" fmla="*/ 0 h 254794"/>
                <a:gd name="connsiteX1" fmla="*/ 104775 w 104775"/>
                <a:gd name="connsiteY1" fmla="*/ 54769 h 254794"/>
                <a:gd name="connsiteX2" fmla="*/ 0 w 104775"/>
                <a:gd name="connsiteY2" fmla="*/ 254794 h 254794"/>
                <a:gd name="connsiteX3" fmla="*/ 0 w 104775"/>
                <a:gd name="connsiteY3" fmla="*/ 0 h 254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775" h="254794">
                  <a:moveTo>
                    <a:pt x="0" y="0"/>
                  </a:moveTo>
                  <a:lnTo>
                    <a:pt x="104775" y="54769"/>
                  </a:lnTo>
                  <a:lnTo>
                    <a:pt x="0" y="2547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8601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endParaRPr>
            </a:p>
          </p:txBody>
        </p:sp>
      </p:grpSp>
      <p:sp>
        <p:nvSpPr>
          <p:cNvPr id="11" name="椭圆 10">
            <a:extLst>
              <a:ext uri="{FF2B5EF4-FFF2-40B4-BE49-F238E27FC236}">
                <a16:creationId xmlns:a16="http://schemas.microsoft.com/office/drawing/2014/main" id="{D1E237D9-CDC9-49B8-B109-25336A2CEF27}"/>
              </a:ext>
            </a:extLst>
          </p:cNvPr>
          <p:cNvSpPr/>
          <p:nvPr/>
        </p:nvSpPr>
        <p:spPr>
          <a:xfrm>
            <a:off x="904875" y="1421425"/>
            <a:ext cx="1335314" cy="1335314"/>
          </a:xfrm>
          <a:prstGeom prst="ellipse">
            <a:avLst/>
          </a:prstGeom>
          <a:solidFill>
            <a:srgbClr val="851E4F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Microsoft YaHei"/>
              <a:cs typeface="+mn-ea"/>
              <a:sym typeface="+mn-lt"/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D6559ADE-F751-4CA7-BAC9-01E39757A2E9}"/>
              </a:ext>
            </a:extLst>
          </p:cNvPr>
          <p:cNvSpPr/>
          <p:nvPr/>
        </p:nvSpPr>
        <p:spPr>
          <a:xfrm>
            <a:off x="3501039" y="3133568"/>
            <a:ext cx="1335314" cy="1335314"/>
          </a:xfrm>
          <a:prstGeom prst="ellipse">
            <a:avLst/>
          </a:prstGeom>
          <a:solidFill>
            <a:srgbClr val="B5452D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Microsoft YaHei"/>
              <a:cs typeface="+mn-ea"/>
              <a:sym typeface="+mn-lt"/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624E41D7-49E6-4A1B-A318-34F1AFB05442}"/>
              </a:ext>
            </a:extLst>
          </p:cNvPr>
          <p:cNvSpPr/>
          <p:nvPr/>
        </p:nvSpPr>
        <p:spPr>
          <a:xfrm>
            <a:off x="6095717" y="1949382"/>
            <a:ext cx="1335314" cy="1335314"/>
          </a:xfrm>
          <a:prstGeom prst="ellipse">
            <a:avLst/>
          </a:prstGeom>
          <a:solidFill>
            <a:srgbClr val="9C2B6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Microsoft YaHei"/>
              <a:cs typeface="+mn-ea"/>
              <a:sym typeface="+mn-lt"/>
            </a:endParaRPr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749920D5-84EF-44A4-B93B-CBF54C04A678}"/>
              </a:ext>
            </a:extLst>
          </p:cNvPr>
          <p:cNvSpPr/>
          <p:nvPr/>
        </p:nvSpPr>
        <p:spPr>
          <a:xfrm>
            <a:off x="8760213" y="3720662"/>
            <a:ext cx="1335314" cy="1335314"/>
          </a:xfrm>
          <a:prstGeom prst="ellipse">
            <a:avLst/>
          </a:prstGeom>
          <a:solidFill>
            <a:srgbClr val="D86016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Microsoft YaHei"/>
              <a:cs typeface="+mn-ea"/>
              <a:sym typeface="+mn-lt"/>
            </a:endParaRPr>
          </a:p>
        </p:txBody>
      </p:sp>
      <p:cxnSp>
        <p:nvCxnSpPr>
          <p:cNvPr id="15" name="直接箭头连接符 14">
            <a:extLst>
              <a:ext uri="{FF2B5EF4-FFF2-40B4-BE49-F238E27FC236}">
                <a16:creationId xmlns:a16="http://schemas.microsoft.com/office/drawing/2014/main" id="{3F793DB9-7FFC-4679-BC0A-299CCDBB0ACF}"/>
              </a:ext>
            </a:extLst>
          </p:cNvPr>
          <p:cNvCxnSpPr>
            <a:cxnSpLocks/>
          </p:cNvCxnSpPr>
          <p:nvPr/>
        </p:nvCxnSpPr>
        <p:spPr>
          <a:xfrm>
            <a:off x="2272966" y="2806562"/>
            <a:ext cx="1065383" cy="838269"/>
          </a:xfrm>
          <a:prstGeom prst="straightConnector1">
            <a:avLst/>
          </a:prstGeom>
          <a:noFill/>
          <a:ln w="3175" cap="flat" cmpd="sng" algn="ctr">
            <a:solidFill>
              <a:sysClr val="windowText" lastClr="000000">
                <a:lumMod val="75000"/>
                <a:lumOff val="25000"/>
              </a:sysClr>
            </a:solidFill>
            <a:prstDash val="sysDash"/>
            <a:miter lim="800000"/>
            <a:tailEnd type="triangle"/>
          </a:ln>
          <a:effectLst/>
        </p:spPr>
      </p:cxnSp>
      <p:cxnSp>
        <p:nvCxnSpPr>
          <p:cNvPr id="16" name="直接箭头连接符 15">
            <a:extLst>
              <a:ext uri="{FF2B5EF4-FFF2-40B4-BE49-F238E27FC236}">
                <a16:creationId xmlns:a16="http://schemas.microsoft.com/office/drawing/2014/main" id="{ACAB81C6-68D7-4F05-BDB3-A982DCED7BC1}"/>
              </a:ext>
            </a:extLst>
          </p:cNvPr>
          <p:cNvCxnSpPr>
            <a:cxnSpLocks/>
          </p:cNvCxnSpPr>
          <p:nvPr/>
        </p:nvCxnSpPr>
        <p:spPr>
          <a:xfrm flipV="1">
            <a:off x="4958837" y="2974595"/>
            <a:ext cx="1074626" cy="695705"/>
          </a:xfrm>
          <a:prstGeom prst="straightConnector1">
            <a:avLst/>
          </a:prstGeom>
          <a:noFill/>
          <a:ln w="3175" cap="flat" cmpd="sng" algn="ctr">
            <a:solidFill>
              <a:sysClr val="windowText" lastClr="000000">
                <a:lumMod val="75000"/>
                <a:lumOff val="25000"/>
              </a:sysClr>
            </a:solidFill>
            <a:prstDash val="sysDash"/>
            <a:miter lim="800000"/>
            <a:tailEnd type="triangle"/>
          </a:ln>
          <a:effectLst/>
        </p:spPr>
      </p:cxnSp>
      <p:cxnSp>
        <p:nvCxnSpPr>
          <p:cNvPr id="17" name="直接箭头连接符 16">
            <a:extLst>
              <a:ext uri="{FF2B5EF4-FFF2-40B4-BE49-F238E27FC236}">
                <a16:creationId xmlns:a16="http://schemas.microsoft.com/office/drawing/2014/main" id="{FE88688E-6878-4007-9DEF-E8D0090727D2}"/>
              </a:ext>
            </a:extLst>
          </p:cNvPr>
          <p:cNvCxnSpPr>
            <a:cxnSpLocks/>
          </p:cNvCxnSpPr>
          <p:nvPr/>
        </p:nvCxnSpPr>
        <p:spPr>
          <a:xfrm>
            <a:off x="7653951" y="3098714"/>
            <a:ext cx="1106262" cy="838269"/>
          </a:xfrm>
          <a:prstGeom prst="straightConnector1">
            <a:avLst/>
          </a:prstGeom>
          <a:noFill/>
          <a:ln w="3175" cap="flat" cmpd="sng" algn="ctr">
            <a:solidFill>
              <a:sysClr val="windowText" lastClr="000000">
                <a:lumMod val="75000"/>
                <a:lumOff val="25000"/>
              </a:sysClr>
            </a:solidFill>
            <a:prstDash val="sysDash"/>
            <a:miter lim="800000"/>
            <a:tailEnd type="triangle"/>
          </a:ln>
          <a:effectLst/>
        </p:spPr>
      </p:cxnSp>
      <p:sp>
        <p:nvSpPr>
          <p:cNvPr id="24" name="椭圆 23">
            <a:extLst>
              <a:ext uri="{FF2B5EF4-FFF2-40B4-BE49-F238E27FC236}">
                <a16:creationId xmlns:a16="http://schemas.microsoft.com/office/drawing/2014/main" id="{0033CA71-587C-4312-AB04-49DB5E7FAD76}"/>
              </a:ext>
            </a:extLst>
          </p:cNvPr>
          <p:cNvSpPr/>
          <p:nvPr/>
        </p:nvSpPr>
        <p:spPr>
          <a:xfrm>
            <a:off x="1784634" y="2306937"/>
            <a:ext cx="446766" cy="446766"/>
          </a:xfrm>
          <a:prstGeom prst="ellipse">
            <a:avLst/>
          </a:prstGeom>
          <a:solidFill>
            <a:sysClr val="window" lastClr="FFFFFF"/>
          </a:solidFill>
          <a:ln w="6350">
            <a:solidFill>
              <a:sysClr val="windowText" lastClr="000000">
                <a:lumMod val="85000"/>
                <a:lumOff val="15000"/>
              </a:sys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rPr>
              <a:t>1</a:t>
            </a:r>
            <a:endParaRPr kumimoji="0" lang="zh-CN" altLang="en-US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Microsoft YaHei"/>
              <a:cs typeface="+mn-ea"/>
              <a:sym typeface="+mn-lt"/>
            </a:endParaRPr>
          </a:p>
        </p:txBody>
      </p:sp>
      <p:sp>
        <p:nvSpPr>
          <p:cNvPr id="25" name="椭圆 24">
            <a:extLst>
              <a:ext uri="{FF2B5EF4-FFF2-40B4-BE49-F238E27FC236}">
                <a16:creationId xmlns:a16="http://schemas.microsoft.com/office/drawing/2014/main" id="{B20D1FAB-D39D-40F9-B77A-2963F50F83DB}"/>
              </a:ext>
            </a:extLst>
          </p:cNvPr>
          <p:cNvSpPr/>
          <p:nvPr/>
        </p:nvSpPr>
        <p:spPr>
          <a:xfrm>
            <a:off x="4466739" y="4013808"/>
            <a:ext cx="446766" cy="446766"/>
          </a:xfrm>
          <a:prstGeom prst="ellipse">
            <a:avLst/>
          </a:prstGeom>
          <a:solidFill>
            <a:sysClr val="window" lastClr="FFFFFF"/>
          </a:solidFill>
          <a:ln w="6350">
            <a:solidFill>
              <a:sysClr val="windowText" lastClr="000000">
                <a:lumMod val="85000"/>
                <a:lumOff val="15000"/>
              </a:sys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rPr>
              <a:t>2</a:t>
            </a:r>
            <a:endParaRPr kumimoji="0" lang="zh-CN" altLang="en-US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Microsoft YaHei"/>
              <a:cs typeface="+mn-ea"/>
              <a:sym typeface="+mn-lt"/>
            </a:endParaRPr>
          </a:p>
        </p:txBody>
      </p:sp>
      <p:sp>
        <p:nvSpPr>
          <p:cNvPr id="26" name="椭圆 25">
            <a:extLst>
              <a:ext uri="{FF2B5EF4-FFF2-40B4-BE49-F238E27FC236}">
                <a16:creationId xmlns:a16="http://schemas.microsoft.com/office/drawing/2014/main" id="{05A49985-9AD0-49E9-B7F4-9C0CDCDD664B}"/>
              </a:ext>
            </a:extLst>
          </p:cNvPr>
          <p:cNvSpPr/>
          <p:nvPr/>
        </p:nvSpPr>
        <p:spPr>
          <a:xfrm>
            <a:off x="7145394" y="2681377"/>
            <a:ext cx="446766" cy="446766"/>
          </a:xfrm>
          <a:prstGeom prst="ellipse">
            <a:avLst/>
          </a:prstGeom>
          <a:solidFill>
            <a:sysClr val="window" lastClr="FFFFFF"/>
          </a:solidFill>
          <a:ln w="6350">
            <a:solidFill>
              <a:sysClr val="windowText" lastClr="000000">
                <a:lumMod val="85000"/>
                <a:lumOff val="15000"/>
              </a:sys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rPr>
              <a:t>3</a:t>
            </a:r>
            <a:endParaRPr kumimoji="0" lang="zh-CN" altLang="en-US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Microsoft YaHei"/>
              <a:cs typeface="+mn-ea"/>
              <a:sym typeface="+mn-lt"/>
            </a:endParaRPr>
          </a:p>
        </p:txBody>
      </p:sp>
      <p:sp>
        <p:nvSpPr>
          <p:cNvPr id="27" name="椭圆 26">
            <a:extLst>
              <a:ext uri="{FF2B5EF4-FFF2-40B4-BE49-F238E27FC236}">
                <a16:creationId xmlns:a16="http://schemas.microsoft.com/office/drawing/2014/main" id="{965D869A-CDD3-44FE-8C3C-8FA20E80D9C2}"/>
              </a:ext>
            </a:extLst>
          </p:cNvPr>
          <p:cNvSpPr/>
          <p:nvPr/>
        </p:nvSpPr>
        <p:spPr>
          <a:xfrm>
            <a:off x="9533676" y="4683406"/>
            <a:ext cx="446766" cy="446766"/>
          </a:xfrm>
          <a:prstGeom prst="ellipse">
            <a:avLst/>
          </a:prstGeom>
          <a:solidFill>
            <a:sysClr val="window" lastClr="FFFFFF"/>
          </a:solidFill>
          <a:ln w="6350">
            <a:solidFill>
              <a:sysClr val="windowText" lastClr="000000">
                <a:lumMod val="85000"/>
                <a:lumOff val="15000"/>
              </a:sys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rPr>
              <a:t>4</a:t>
            </a:r>
            <a:endParaRPr kumimoji="0" lang="zh-CN" altLang="en-US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Microsoft YaHei"/>
              <a:cs typeface="+mn-ea"/>
              <a:sym typeface="+mn-lt"/>
            </a:endParaRPr>
          </a:p>
        </p:txBody>
      </p:sp>
      <p:sp>
        <p:nvSpPr>
          <p:cNvPr id="28" name="text-book-outline-with-bookmark_28602">
            <a:extLst>
              <a:ext uri="{FF2B5EF4-FFF2-40B4-BE49-F238E27FC236}">
                <a16:creationId xmlns:a16="http://schemas.microsoft.com/office/drawing/2014/main" id="{22AF3C98-59F5-4DCF-9F0C-FAAFC9762DF1}"/>
              </a:ext>
            </a:extLst>
          </p:cNvPr>
          <p:cNvSpPr>
            <a:spLocks noChangeAspect="1"/>
          </p:cNvSpPr>
          <p:nvPr/>
        </p:nvSpPr>
        <p:spPr bwMode="auto">
          <a:xfrm>
            <a:off x="1389454" y="1895190"/>
            <a:ext cx="321436" cy="387783"/>
          </a:xfrm>
          <a:custGeom>
            <a:avLst/>
            <a:gdLst>
              <a:gd name="T0" fmla="*/ 3002 w 3074"/>
              <a:gd name="T1" fmla="*/ 345 h 3714"/>
              <a:gd name="T2" fmla="*/ 2752 w 3074"/>
              <a:gd name="T3" fmla="*/ 345 h 3714"/>
              <a:gd name="T4" fmla="*/ 2752 w 3074"/>
              <a:gd name="T5" fmla="*/ 72 h 3714"/>
              <a:gd name="T6" fmla="*/ 2681 w 3074"/>
              <a:gd name="T7" fmla="*/ 0 h 3714"/>
              <a:gd name="T8" fmla="*/ 244 w 3074"/>
              <a:gd name="T9" fmla="*/ 0 h 3714"/>
              <a:gd name="T10" fmla="*/ 0 w 3074"/>
              <a:gd name="T11" fmla="*/ 244 h 3714"/>
              <a:gd name="T12" fmla="*/ 0 w 3074"/>
              <a:gd name="T13" fmla="*/ 3469 h 3714"/>
              <a:gd name="T14" fmla="*/ 244 w 3074"/>
              <a:gd name="T15" fmla="*/ 3714 h 3714"/>
              <a:gd name="T16" fmla="*/ 3002 w 3074"/>
              <a:gd name="T17" fmla="*/ 3714 h 3714"/>
              <a:gd name="T18" fmla="*/ 3074 w 3074"/>
              <a:gd name="T19" fmla="*/ 3642 h 3714"/>
              <a:gd name="T20" fmla="*/ 3074 w 3074"/>
              <a:gd name="T21" fmla="*/ 417 h 3714"/>
              <a:gd name="T22" fmla="*/ 3002 w 3074"/>
              <a:gd name="T23" fmla="*/ 345 h 3714"/>
              <a:gd name="T24" fmla="*/ 244 w 3074"/>
              <a:gd name="T25" fmla="*/ 143 h 3714"/>
              <a:gd name="T26" fmla="*/ 2609 w 3074"/>
              <a:gd name="T27" fmla="*/ 143 h 3714"/>
              <a:gd name="T28" fmla="*/ 2609 w 3074"/>
              <a:gd name="T29" fmla="*/ 345 h 3714"/>
              <a:gd name="T30" fmla="*/ 2421 w 3074"/>
              <a:gd name="T31" fmla="*/ 345 h 3714"/>
              <a:gd name="T32" fmla="*/ 1704 w 3074"/>
              <a:gd name="T33" fmla="*/ 345 h 3714"/>
              <a:gd name="T34" fmla="*/ 244 w 3074"/>
              <a:gd name="T35" fmla="*/ 345 h 3714"/>
              <a:gd name="T36" fmla="*/ 143 w 3074"/>
              <a:gd name="T37" fmla="*/ 244 h 3714"/>
              <a:gd name="T38" fmla="*/ 244 w 3074"/>
              <a:gd name="T39" fmla="*/ 143 h 3714"/>
              <a:gd name="T40" fmla="*/ 1776 w 3074"/>
              <a:gd name="T41" fmla="*/ 488 h 3714"/>
              <a:gd name="T42" fmla="*/ 2349 w 3074"/>
              <a:gd name="T43" fmla="*/ 488 h 3714"/>
              <a:gd name="T44" fmla="*/ 2349 w 3074"/>
              <a:gd name="T45" fmla="*/ 1670 h 3714"/>
              <a:gd name="T46" fmla="*/ 2103 w 3074"/>
              <a:gd name="T47" fmla="*/ 1504 h 3714"/>
              <a:gd name="T48" fmla="*/ 2063 w 3074"/>
              <a:gd name="T49" fmla="*/ 1492 h 3714"/>
              <a:gd name="T50" fmla="*/ 2022 w 3074"/>
              <a:gd name="T51" fmla="*/ 1504 h 3714"/>
              <a:gd name="T52" fmla="*/ 1776 w 3074"/>
              <a:gd name="T53" fmla="*/ 1670 h 3714"/>
              <a:gd name="T54" fmla="*/ 1776 w 3074"/>
              <a:gd name="T55" fmla="*/ 488 h 37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3074" h="3714">
                <a:moveTo>
                  <a:pt x="3002" y="345"/>
                </a:moveTo>
                <a:lnTo>
                  <a:pt x="2752" y="345"/>
                </a:lnTo>
                <a:lnTo>
                  <a:pt x="2752" y="72"/>
                </a:lnTo>
                <a:cubicBezTo>
                  <a:pt x="2752" y="32"/>
                  <a:pt x="2720" y="0"/>
                  <a:pt x="2681" y="0"/>
                </a:cubicBezTo>
                <a:lnTo>
                  <a:pt x="244" y="0"/>
                </a:lnTo>
                <a:cubicBezTo>
                  <a:pt x="109" y="0"/>
                  <a:pt x="0" y="110"/>
                  <a:pt x="0" y="244"/>
                </a:cubicBezTo>
                <a:lnTo>
                  <a:pt x="0" y="3469"/>
                </a:lnTo>
                <a:cubicBezTo>
                  <a:pt x="0" y="3604"/>
                  <a:pt x="109" y="3714"/>
                  <a:pt x="244" y="3714"/>
                </a:cubicBezTo>
                <a:lnTo>
                  <a:pt x="3002" y="3714"/>
                </a:lnTo>
                <a:cubicBezTo>
                  <a:pt x="3042" y="3714"/>
                  <a:pt x="3074" y="3681"/>
                  <a:pt x="3074" y="3642"/>
                </a:cubicBezTo>
                <a:lnTo>
                  <a:pt x="3074" y="417"/>
                </a:lnTo>
                <a:cubicBezTo>
                  <a:pt x="3074" y="377"/>
                  <a:pt x="3042" y="345"/>
                  <a:pt x="3002" y="345"/>
                </a:cubicBezTo>
                <a:close/>
                <a:moveTo>
                  <a:pt x="244" y="143"/>
                </a:moveTo>
                <a:lnTo>
                  <a:pt x="2609" y="143"/>
                </a:lnTo>
                <a:lnTo>
                  <a:pt x="2609" y="345"/>
                </a:lnTo>
                <a:lnTo>
                  <a:pt x="2421" y="345"/>
                </a:lnTo>
                <a:lnTo>
                  <a:pt x="1704" y="345"/>
                </a:lnTo>
                <a:lnTo>
                  <a:pt x="244" y="345"/>
                </a:lnTo>
                <a:cubicBezTo>
                  <a:pt x="188" y="345"/>
                  <a:pt x="143" y="300"/>
                  <a:pt x="143" y="244"/>
                </a:cubicBezTo>
                <a:cubicBezTo>
                  <a:pt x="143" y="189"/>
                  <a:pt x="188" y="143"/>
                  <a:pt x="244" y="143"/>
                </a:cubicBezTo>
                <a:close/>
                <a:moveTo>
                  <a:pt x="1776" y="488"/>
                </a:moveTo>
                <a:lnTo>
                  <a:pt x="2349" y="488"/>
                </a:lnTo>
                <a:lnTo>
                  <a:pt x="2349" y="1670"/>
                </a:lnTo>
                <a:lnTo>
                  <a:pt x="2103" y="1504"/>
                </a:lnTo>
                <a:cubicBezTo>
                  <a:pt x="2091" y="1496"/>
                  <a:pt x="2077" y="1492"/>
                  <a:pt x="2063" y="1492"/>
                </a:cubicBezTo>
                <a:cubicBezTo>
                  <a:pt x="2048" y="1492"/>
                  <a:pt x="2035" y="1496"/>
                  <a:pt x="2022" y="1504"/>
                </a:cubicBezTo>
                <a:lnTo>
                  <a:pt x="1776" y="1670"/>
                </a:lnTo>
                <a:lnTo>
                  <a:pt x="1776" y="488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Microsoft YaHei"/>
              <a:cs typeface="+mn-ea"/>
              <a:sym typeface="+mn-lt"/>
            </a:endParaRPr>
          </a:p>
        </p:txBody>
      </p:sp>
      <p:sp>
        <p:nvSpPr>
          <p:cNvPr id="29" name="graduation-cap_43911">
            <a:extLst>
              <a:ext uri="{FF2B5EF4-FFF2-40B4-BE49-F238E27FC236}">
                <a16:creationId xmlns:a16="http://schemas.microsoft.com/office/drawing/2014/main" id="{17B28A65-D3E8-45BD-A3FF-429C4D71015A}"/>
              </a:ext>
            </a:extLst>
          </p:cNvPr>
          <p:cNvSpPr>
            <a:spLocks noChangeAspect="1"/>
          </p:cNvSpPr>
          <p:nvPr/>
        </p:nvSpPr>
        <p:spPr bwMode="auto">
          <a:xfrm>
            <a:off x="3863853" y="3715013"/>
            <a:ext cx="609685" cy="285453"/>
          </a:xfrm>
          <a:custGeom>
            <a:avLst/>
            <a:gdLst>
              <a:gd name="connsiteX0" fmla="*/ 131960 w 600029"/>
              <a:gd name="connsiteY0" fmla="*/ 74486 h 280933"/>
              <a:gd name="connsiteX1" fmla="*/ 308573 w 600029"/>
              <a:gd name="connsiteY1" fmla="*/ 101710 h 280933"/>
              <a:gd name="connsiteX2" fmla="*/ 470827 w 600029"/>
              <a:gd name="connsiteY2" fmla="*/ 74486 h 280933"/>
              <a:gd name="connsiteX3" fmla="*/ 470827 w 600029"/>
              <a:gd name="connsiteY3" fmla="*/ 164755 h 280933"/>
              <a:gd name="connsiteX4" fmla="*/ 320060 w 600029"/>
              <a:gd name="connsiteY4" fmla="*/ 197710 h 280933"/>
              <a:gd name="connsiteX5" fmla="*/ 131960 w 600029"/>
              <a:gd name="connsiteY5" fmla="*/ 169054 h 280933"/>
              <a:gd name="connsiteX6" fmla="*/ 297144 w 600029"/>
              <a:gd name="connsiteY6" fmla="*/ 0 h 280933"/>
              <a:gd name="connsiteX7" fmla="*/ 600029 w 600029"/>
              <a:gd name="connsiteY7" fmla="*/ 47300 h 280933"/>
              <a:gd name="connsiteX8" fmla="*/ 310063 w 600029"/>
              <a:gd name="connsiteY8" fmla="*/ 87433 h 280933"/>
              <a:gd name="connsiteX9" fmla="*/ 71774 w 600029"/>
              <a:gd name="connsiteY9" fmla="*/ 55900 h 280933"/>
              <a:gd name="connsiteX10" fmla="*/ 71774 w 600029"/>
              <a:gd name="connsiteY10" fmla="*/ 199233 h 280933"/>
              <a:gd name="connsiteX11" fmla="*/ 103355 w 600029"/>
              <a:gd name="connsiteY11" fmla="*/ 199233 h 280933"/>
              <a:gd name="connsiteX12" fmla="*/ 103355 w 600029"/>
              <a:gd name="connsiteY12" fmla="*/ 280933 h 280933"/>
              <a:gd name="connsiteX13" fmla="*/ 66032 w 600029"/>
              <a:gd name="connsiteY13" fmla="*/ 262300 h 280933"/>
              <a:gd name="connsiteX14" fmla="*/ 30145 w 600029"/>
              <a:gd name="connsiteY14" fmla="*/ 280933 h 280933"/>
              <a:gd name="connsiteX15" fmla="*/ 30145 w 600029"/>
              <a:gd name="connsiteY15" fmla="*/ 199233 h 280933"/>
              <a:gd name="connsiteX16" fmla="*/ 60290 w 600029"/>
              <a:gd name="connsiteY16" fmla="*/ 199233 h 280933"/>
              <a:gd name="connsiteX17" fmla="*/ 60290 w 600029"/>
              <a:gd name="connsiteY17" fmla="*/ 54467 h 280933"/>
              <a:gd name="connsiteX18" fmla="*/ 0 w 600029"/>
              <a:gd name="connsiteY18" fmla="*/ 47300 h 280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600029" h="280933">
                <a:moveTo>
                  <a:pt x="131960" y="74486"/>
                </a:moveTo>
                <a:lnTo>
                  <a:pt x="308573" y="101710"/>
                </a:lnTo>
                <a:lnTo>
                  <a:pt x="470827" y="74486"/>
                </a:lnTo>
                <a:lnTo>
                  <a:pt x="470827" y="164755"/>
                </a:lnTo>
                <a:cubicBezTo>
                  <a:pt x="470827" y="164755"/>
                  <a:pt x="410520" y="197710"/>
                  <a:pt x="320060" y="197710"/>
                </a:cubicBezTo>
                <a:cubicBezTo>
                  <a:pt x="228164" y="197710"/>
                  <a:pt x="131960" y="169054"/>
                  <a:pt x="131960" y="169054"/>
                </a:cubicBezTo>
                <a:close/>
                <a:moveTo>
                  <a:pt x="297144" y="0"/>
                </a:moveTo>
                <a:lnTo>
                  <a:pt x="600029" y="47300"/>
                </a:lnTo>
                <a:lnTo>
                  <a:pt x="310063" y="87433"/>
                </a:lnTo>
                <a:lnTo>
                  <a:pt x="71774" y="55900"/>
                </a:lnTo>
                <a:lnTo>
                  <a:pt x="71774" y="199233"/>
                </a:lnTo>
                <a:lnTo>
                  <a:pt x="103355" y="199233"/>
                </a:lnTo>
                <a:lnTo>
                  <a:pt x="103355" y="280933"/>
                </a:lnTo>
                <a:lnTo>
                  <a:pt x="66032" y="262300"/>
                </a:lnTo>
                <a:lnTo>
                  <a:pt x="30145" y="280933"/>
                </a:lnTo>
                <a:lnTo>
                  <a:pt x="30145" y="199233"/>
                </a:lnTo>
                <a:lnTo>
                  <a:pt x="60290" y="199233"/>
                </a:lnTo>
                <a:lnTo>
                  <a:pt x="60290" y="54467"/>
                </a:lnTo>
                <a:lnTo>
                  <a:pt x="0" y="47300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Microsoft YaHei"/>
              <a:cs typeface="+mn-ea"/>
              <a:sym typeface="+mn-lt"/>
            </a:endParaRPr>
          </a:p>
        </p:txBody>
      </p:sp>
      <p:sp>
        <p:nvSpPr>
          <p:cNvPr id="30" name="pencil-black-tool-in-diagonal-position_45416">
            <a:extLst>
              <a:ext uri="{FF2B5EF4-FFF2-40B4-BE49-F238E27FC236}">
                <a16:creationId xmlns:a16="http://schemas.microsoft.com/office/drawing/2014/main" id="{7E95FE48-6609-4799-8404-E2B80C742AFF}"/>
              </a:ext>
            </a:extLst>
          </p:cNvPr>
          <p:cNvSpPr>
            <a:spLocks noChangeAspect="1"/>
          </p:cNvSpPr>
          <p:nvPr/>
        </p:nvSpPr>
        <p:spPr bwMode="auto">
          <a:xfrm>
            <a:off x="6574543" y="2401637"/>
            <a:ext cx="377662" cy="387516"/>
          </a:xfrm>
          <a:custGeom>
            <a:avLst/>
            <a:gdLst>
              <a:gd name="connsiteX0" fmla="*/ 209513 w 592295"/>
              <a:gd name="connsiteY0" fmla="*/ 564563 h 607749"/>
              <a:gd name="connsiteX1" fmla="*/ 589151 w 592295"/>
              <a:gd name="connsiteY1" fmla="*/ 564563 h 607749"/>
              <a:gd name="connsiteX2" fmla="*/ 589151 w 592295"/>
              <a:gd name="connsiteY2" fmla="*/ 607749 h 607749"/>
              <a:gd name="connsiteX3" fmla="*/ 76352 w 592295"/>
              <a:gd name="connsiteY3" fmla="*/ 607749 h 607749"/>
              <a:gd name="connsiteX4" fmla="*/ 360865 w 592295"/>
              <a:gd name="connsiteY4" fmla="*/ 87329 h 607749"/>
              <a:gd name="connsiteX5" fmla="*/ 504331 w 592295"/>
              <a:gd name="connsiteY5" fmla="*/ 229003 h 607749"/>
              <a:gd name="connsiteX6" fmla="*/ 227919 w 592295"/>
              <a:gd name="connsiteY6" fmla="*/ 506019 h 607749"/>
              <a:gd name="connsiteX7" fmla="*/ 0 w 592295"/>
              <a:gd name="connsiteY7" fmla="*/ 591307 h 607749"/>
              <a:gd name="connsiteX8" fmla="*/ 84453 w 592295"/>
              <a:gd name="connsiteY8" fmla="*/ 364345 h 607749"/>
              <a:gd name="connsiteX9" fmla="*/ 475553 w 592295"/>
              <a:gd name="connsiteY9" fmla="*/ 28 h 607749"/>
              <a:gd name="connsiteX10" fmla="*/ 558936 w 592295"/>
              <a:gd name="connsiteY10" fmla="*/ 33361 h 607749"/>
              <a:gd name="connsiteX11" fmla="*/ 587359 w 592295"/>
              <a:gd name="connsiteY11" fmla="*/ 147148 h 607749"/>
              <a:gd name="connsiteX12" fmla="*/ 537301 w 592295"/>
              <a:gd name="connsiteY12" fmla="*/ 196000 h 607749"/>
              <a:gd name="connsiteX13" fmla="*/ 394884 w 592295"/>
              <a:gd name="connsiteY13" fmla="*/ 53765 h 607749"/>
              <a:gd name="connsiteX14" fmla="*/ 444943 w 592295"/>
              <a:gd name="connsiteY14" fmla="*/ 4914 h 607749"/>
              <a:gd name="connsiteX15" fmla="*/ 475553 w 592295"/>
              <a:gd name="connsiteY15" fmla="*/ 28 h 607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92295" h="607749">
                <a:moveTo>
                  <a:pt x="209513" y="564563"/>
                </a:moveTo>
                <a:lnTo>
                  <a:pt x="589151" y="564563"/>
                </a:lnTo>
                <a:lnTo>
                  <a:pt x="589151" y="607749"/>
                </a:lnTo>
                <a:lnTo>
                  <a:pt x="76352" y="607749"/>
                </a:lnTo>
                <a:close/>
                <a:moveTo>
                  <a:pt x="360865" y="87329"/>
                </a:moveTo>
                <a:lnTo>
                  <a:pt x="504331" y="229003"/>
                </a:lnTo>
                <a:lnTo>
                  <a:pt x="227919" y="506019"/>
                </a:lnTo>
                <a:lnTo>
                  <a:pt x="0" y="591307"/>
                </a:lnTo>
                <a:lnTo>
                  <a:pt x="84453" y="364345"/>
                </a:lnTo>
                <a:close/>
                <a:moveTo>
                  <a:pt x="475553" y="28"/>
                </a:moveTo>
                <a:cubicBezTo>
                  <a:pt x="506285" y="-653"/>
                  <a:pt x="536555" y="11076"/>
                  <a:pt x="558936" y="33361"/>
                </a:cubicBezTo>
                <a:cubicBezTo>
                  <a:pt x="588702" y="63073"/>
                  <a:pt x="599594" y="106861"/>
                  <a:pt x="587359" y="147148"/>
                </a:cubicBezTo>
                <a:lnTo>
                  <a:pt x="537301" y="196000"/>
                </a:lnTo>
                <a:lnTo>
                  <a:pt x="394884" y="53765"/>
                </a:lnTo>
                <a:lnTo>
                  <a:pt x="444943" y="4914"/>
                </a:lnTo>
                <a:cubicBezTo>
                  <a:pt x="455014" y="1861"/>
                  <a:pt x="465309" y="255"/>
                  <a:pt x="475553" y="28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Microsoft YaHei"/>
              <a:cs typeface="+mn-ea"/>
              <a:sym typeface="+mn-lt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74B47730-5CE1-4EE0-9885-7722F99816F6}"/>
              </a:ext>
            </a:extLst>
          </p:cNvPr>
          <p:cNvSpPr/>
          <p:nvPr/>
        </p:nvSpPr>
        <p:spPr>
          <a:xfrm>
            <a:off x="2272966" y="1308340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000" dirty="0">
                <a:solidFill>
                  <a:srgbClr val="851E4F"/>
                </a:solidFill>
                <a:latin typeface="Arial"/>
                <a:ea typeface="Microsoft YaHei"/>
                <a:cs typeface="+mn-ea"/>
                <a:sym typeface="+mn-lt"/>
              </a:rPr>
              <a:t>广聚英才</a:t>
            </a:r>
          </a:p>
        </p:txBody>
      </p:sp>
      <p:sp>
        <p:nvSpPr>
          <p:cNvPr id="32" name="Rectangle 48">
            <a:extLst>
              <a:ext uri="{FF2B5EF4-FFF2-40B4-BE49-F238E27FC236}">
                <a16:creationId xmlns:a16="http://schemas.microsoft.com/office/drawing/2014/main" id="{D0EE9FAF-7CFF-4621-ABFB-C5AE2E905E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12061" y="1688090"/>
            <a:ext cx="2553460" cy="959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1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20000"/>
              </a:lnSpc>
              <a:defRPr/>
            </a:pPr>
            <a:r>
              <a:rPr lang="zh-CN" altLang="en-US" sz="1200" spc="100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  <a:ea typeface="Microsoft YaHei"/>
                <a:cs typeface="+mn-ea"/>
                <a:sym typeface="+mn-lt"/>
              </a:rPr>
              <a:t>学校坚持厚德健行的校训，把提高教育质量放在突出位置，努力培养能够引领、推动浙江乃至全国经济和社会发展的精英人才。</a:t>
            </a: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815A5AE4-651D-4BD1-B533-CAB78387AB20}"/>
              </a:ext>
            </a:extLst>
          </p:cNvPr>
          <p:cNvSpPr/>
          <p:nvPr/>
        </p:nvSpPr>
        <p:spPr>
          <a:xfrm>
            <a:off x="3625765" y="4650217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000" dirty="0">
                <a:solidFill>
                  <a:srgbClr val="851E4F"/>
                </a:solidFill>
                <a:latin typeface="Arial"/>
                <a:ea typeface="Microsoft YaHei"/>
                <a:cs typeface="+mn-ea"/>
                <a:sym typeface="+mn-lt"/>
              </a:rPr>
              <a:t>多科发展</a:t>
            </a:r>
          </a:p>
        </p:txBody>
      </p:sp>
      <p:sp>
        <p:nvSpPr>
          <p:cNvPr id="34" name="Rectangle 48">
            <a:extLst>
              <a:ext uri="{FF2B5EF4-FFF2-40B4-BE49-F238E27FC236}">
                <a16:creationId xmlns:a16="http://schemas.microsoft.com/office/drawing/2014/main" id="{EF7227ED-4683-42A8-836B-1A39704E76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4860" y="5030127"/>
            <a:ext cx="2553460" cy="959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1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20000"/>
              </a:lnSpc>
              <a:defRPr/>
            </a:pPr>
            <a:r>
              <a:rPr lang="zh-CN" altLang="en-US" sz="1200" spc="100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  <a:ea typeface="Microsoft YaHei"/>
                <a:cs typeface="+mn-ea"/>
                <a:sym typeface="+mn-lt"/>
              </a:rPr>
              <a:t>学校坚持厚德健行的校训，把提高教育质量放在突出位置，努力培养能够引领、推动浙江乃至全国经济和社会发展的精英人才。</a:t>
            </a: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20B1A219-FDE5-4DF8-8EBC-DF756903948B}"/>
              </a:ext>
            </a:extLst>
          </p:cNvPr>
          <p:cNvSpPr/>
          <p:nvPr/>
        </p:nvSpPr>
        <p:spPr>
          <a:xfrm>
            <a:off x="7653951" y="1439010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000" dirty="0">
                <a:solidFill>
                  <a:srgbClr val="851E4F"/>
                </a:solidFill>
                <a:latin typeface="Arial"/>
                <a:ea typeface="Microsoft YaHei"/>
                <a:cs typeface="+mn-ea"/>
                <a:sym typeface="+mn-lt"/>
              </a:rPr>
              <a:t>因材施教</a:t>
            </a:r>
          </a:p>
        </p:txBody>
      </p:sp>
      <p:sp>
        <p:nvSpPr>
          <p:cNvPr id="36" name="Rectangle 48">
            <a:extLst>
              <a:ext uri="{FF2B5EF4-FFF2-40B4-BE49-F238E27FC236}">
                <a16:creationId xmlns:a16="http://schemas.microsoft.com/office/drawing/2014/main" id="{784E8547-BAA3-44A2-A94D-143D01C0DA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3046" y="1921826"/>
            <a:ext cx="2553460" cy="959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1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20000"/>
              </a:lnSpc>
              <a:defRPr/>
            </a:pPr>
            <a:r>
              <a:rPr lang="zh-CN" altLang="en-US" sz="1200" spc="100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  <a:ea typeface="Microsoft YaHei"/>
                <a:cs typeface="+mn-ea"/>
                <a:sym typeface="+mn-lt"/>
              </a:rPr>
              <a:t>学校坚持厚德健行的校训，把提高教育质量放在突出位置，努力培养能够引领、推动浙江乃至全国经济和社会发展的精英人才。</a:t>
            </a: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10882B91-A591-4D66-A12F-BE3724EB39C7}"/>
              </a:ext>
            </a:extLst>
          </p:cNvPr>
          <p:cNvSpPr/>
          <p:nvPr/>
        </p:nvSpPr>
        <p:spPr>
          <a:xfrm>
            <a:off x="7693046" y="5029967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000" dirty="0">
                <a:solidFill>
                  <a:srgbClr val="851E4F"/>
                </a:solidFill>
                <a:latin typeface="Arial"/>
                <a:ea typeface="Microsoft YaHei"/>
                <a:cs typeface="+mn-ea"/>
                <a:sym typeface="+mn-lt"/>
              </a:rPr>
              <a:t>人文滋养</a:t>
            </a:r>
          </a:p>
        </p:txBody>
      </p:sp>
      <p:sp>
        <p:nvSpPr>
          <p:cNvPr id="38" name="Rectangle 48">
            <a:extLst>
              <a:ext uri="{FF2B5EF4-FFF2-40B4-BE49-F238E27FC236}">
                <a16:creationId xmlns:a16="http://schemas.microsoft.com/office/drawing/2014/main" id="{0DF4C36F-2FEC-4EE6-8AE1-32B68F2252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32141" y="5520677"/>
            <a:ext cx="3326384" cy="738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1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20000"/>
              </a:lnSpc>
              <a:defRPr/>
            </a:pPr>
            <a:r>
              <a:rPr lang="zh-CN" altLang="en-US" sz="1200" spc="100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  <a:ea typeface="Microsoft YaHei"/>
                <a:cs typeface="+mn-ea"/>
                <a:sym typeface="+mn-lt"/>
              </a:rPr>
              <a:t>学校坚持厚德健行的校训，把提高教育质量放在突出位置，努力培养能够引领、推动浙江乃至全国经济和社会发展的精英人才。</a:t>
            </a:r>
          </a:p>
        </p:txBody>
      </p:sp>
      <p:sp>
        <p:nvSpPr>
          <p:cNvPr id="39" name="agenda-with-pen-holder_15088">
            <a:extLst>
              <a:ext uri="{FF2B5EF4-FFF2-40B4-BE49-F238E27FC236}">
                <a16:creationId xmlns:a16="http://schemas.microsoft.com/office/drawing/2014/main" id="{9B124033-CDD6-47A3-8A9F-E3E5EE75E6B2}"/>
              </a:ext>
            </a:extLst>
          </p:cNvPr>
          <p:cNvSpPr>
            <a:spLocks noChangeAspect="1"/>
          </p:cNvSpPr>
          <p:nvPr/>
        </p:nvSpPr>
        <p:spPr bwMode="auto">
          <a:xfrm>
            <a:off x="9167639" y="4067590"/>
            <a:ext cx="520462" cy="609685"/>
          </a:xfrm>
          <a:custGeom>
            <a:avLst/>
            <a:gdLst>
              <a:gd name="connsiteX0" fmla="*/ 175587 w 517396"/>
              <a:gd name="connsiteY0" fmla="*/ 457436 h 606093"/>
              <a:gd name="connsiteX1" fmla="*/ 415756 w 517396"/>
              <a:gd name="connsiteY1" fmla="*/ 457436 h 606093"/>
              <a:gd name="connsiteX2" fmla="*/ 440720 w 517396"/>
              <a:gd name="connsiteY2" fmla="*/ 483202 h 606093"/>
              <a:gd name="connsiteX3" fmla="*/ 415756 w 517396"/>
              <a:gd name="connsiteY3" fmla="*/ 508968 h 606093"/>
              <a:gd name="connsiteX4" fmla="*/ 175587 w 517396"/>
              <a:gd name="connsiteY4" fmla="*/ 508968 h 606093"/>
              <a:gd name="connsiteX5" fmla="*/ 149762 w 517396"/>
              <a:gd name="connsiteY5" fmla="*/ 483202 h 606093"/>
              <a:gd name="connsiteX6" fmla="*/ 175587 w 517396"/>
              <a:gd name="connsiteY6" fmla="*/ 457436 h 606093"/>
              <a:gd name="connsiteX7" fmla="*/ 175587 w 517396"/>
              <a:gd name="connsiteY7" fmla="*/ 371365 h 606093"/>
              <a:gd name="connsiteX8" fmla="*/ 415756 w 517396"/>
              <a:gd name="connsiteY8" fmla="*/ 371365 h 606093"/>
              <a:gd name="connsiteX9" fmla="*/ 440720 w 517396"/>
              <a:gd name="connsiteY9" fmla="*/ 397201 h 606093"/>
              <a:gd name="connsiteX10" fmla="*/ 415756 w 517396"/>
              <a:gd name="connsiteY10" fmla="*/ 423036 h 606093"/>
              <a:gd name="connsiteX11" fmla="*/ 175587 w 517396"/>
              <a:gd name="connsiteY11" fmla="*/ 423036 h 606093"/>
              <a:gd name="connsiteX12" fmla="*/ 149762 w 517396"/>
              <a:gd name="connsiteY12" fmla="*/ 397201 h 606093"/>
              <a:gd name="connsiteX13" fmla="*/ 175587 w 517396"/>
              <a:gd name="connsiteY13" fmla="*/ 371365 h 606093"/>
              <a:gd name="connsiteX14" fmla="*/ 175587 w 517396"/>
              <a:gd name="connsiteY14" fmla="*/ 285432 h 606093"/>
              <a:gd name="connsiteX15" fmla="*/ 415756 w 517396"/>
              <a:gd name="connsiteY15" fmla="*/ 285432 h 606093"/>
              <a:gd name="connsiteX16" fmla="*/ 440720 w 517396"/>
              <a:gd name="connsiteY16" fmla="*/ 311198 h 606093"/>
              <a:gd name="connsiteX17" fmla="*/ 415756 w 517396"/>
              <a:gd name="connsiteY17" fmla="*/ 336964 h 606093"/>
              <a:gd name="connsiteX18" fmla="*/ 175587 w 517396"/>
              <a:gd name="connsiteY18" fmla="*/ 336964 h 606093"/>
              <a:gd name="connsiteX19" fmla="*/ 149762 w 517396"/>
              <a:gd name="connsiteY19" fmla="*/ 311198 h 606093"/>
              <a:gd name="connsiteX20" fmla="*/ 175587 w 517396"/>
              <a:gd name="connsiteY20" fmla="*/ 285432 h 606093"/>
              <a:gd name="connsiteX21" fmla="*/ 51654 w 517396"/>
              <a:gd name="connsiteY21" fmla="*/ 263070 h 606093"/>
              <a:gd name="connsiteX22" fmla="*/ 51654 w 517396"/>
              <a:gd name="connsiteY22" fmla="*/ 554511 h 606093"/>
              <a:gd name="connsiteX23" fmla="*/ 76619 w 517396"/>
              <a:gd name="connsiteY23" fmla="*/ 554511 h 606093"/>
              <a:gd name="connsiteX24" fmla="*/ 76619 w 517396"/>
              <a:gd name="connsiteY24" fmla="*/ 263070 h 606093"/>
              <a:gd name="connsiteX25" fmla="*/ 161781 w 517396"/>
              <a:gd name="connsiteY25" fmla="*/ 91183 h 606093"/>
              <a:gd name="connsiteX26" fmla="*/ 429528 w 517396"/>
              <a:gd name="connsiteY26" fmla="*/ 91183 h 606093"/>
              <a:gd name="connsiteX27" fmla="*/ 429528 w 517396"/>
              <a:gd name="connsiteY27" fmla="*/ 237353 h 606093"/>
              <a:gd name="connsiteX28" fmla="*/ 161781 w 517396"/>
              <a:gd name="connsiteY28" fmla="*/ 237353 h 606093"/>
              <a:gd name="connsiteX29" fmla="*/ 134299 w 517396"/>
              <a:gd name="connsiteY29" fmla="*/ 51582 h 606093"/>
              <a:gd name="connsiteX30" fmla="*/ 134299 w 517396"/>
              <a:gd name="connsiteY30" fmla="*/ 237279 h 606093"/>
              <a:gd name="connsiteX31" fmla="*/ 128273 w 517396"/>
              <a:gd name="connsiteY31" fmla="*/ 253613 h 606093"/>
              <a:gd name="connsiteX32" fmla="*/ 128273 w 517396"/>
              <a:gd name="connsiteY32" fmla="*/ 554511 h 606093"/>
              <a:gd name="connsiteX33" fmla="*/ 465743 w 517396"/>
              <a:gd name="connsiteY33" fmla="*/ 554511 h 606093"/>
              <a:gd name="connsiteX34" fmla="*/ 465743 w 517396"/>
              <a:gd name="connsiteY34" fmla="*/ 51582 h 606093"/>
              <a:gd name="connsiteX35" fmla="*/ 132577 w 517396"/>
              <a:gd name="connsiteY35" fmla="*/ 0 h 606093"/>
              <a:gd name="connsiteX36" fmla="*/ 467464 w 517396"/>
              <a:gd name="connsiteY36" fmla="*/ 0 h 606093"/>
              <a:gd name="connsiteX37" fmla="*/ 517396 w 517396"/>
              <a:gd name="connsiteY37" fmla="*/ 49863 h 606093"/>
              <a:gd name="connsiteX38" fmla="*/ 517396 w 517396"/>
              <a:gd name="connsiteY38" fmla="*/ 556230 h 606093"/>
              <a:gd name="connsiteX39" fmla="*/ 467464 w 517396"/>
              <a:gd name="connsiteY39" fmla="*/ 606093 h 606093"/>
              <a:gd name="connsiteX40" fmla="*/ 78341 w 517396"/>
              <a:gd name="connsiteY40" fmla="*/ 606093 h 606093"/>
              <a:gd name="connsiteX41" fmla="*/ 49932 w 517396"/>
              <a:gd name="connsiteY41" fmla="*/ 606093 h 606093"/>
              <a:gd name="connsiteX42" fmla="*/ 0 w 517396"/>
              <a:gd name="connsiteY42" fmla="*/ 556230 h 606093"/>
              <a:gd name="connsiteX43" fmla="*/ 0 w 517396"/>
              <a:gd name="connsiteY43" fmla="*/ 261351 h 606093"/>
              <a:gd name="connsiteX44" fmla="*/ 49932 w 517396"/>
              <a:gd name="connsiteY44" fmla="*/ 211488 h 606093"/>
              <a:gd name="connsiteX45" fmla="*/ 82646 w 517396"/>
              <a:gd name="connsiteY45" fmla="*/ 211488 h 606093"/>
              <a:gd name="connsiteX46" fmla="*/ 82646 w 517396"/>
              <a:gd name="connsiteY46" fmla="*/ 49863 h 606093"/>
              <a:gd name="connsiteX47" fmla="*/ 132577 w 517396"/>
              <a:gd name="connsiteY47" fmla="*/ 0 h 606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517396" h="606093">
                <a:moveTo>
                  <a:pt x="175587" y="457436"/>
                </a:moveTo>
                <a:lnTo>
                  <a:pt x="415756" y="457436"/>
                </a:lnTo>
                <a:cubicBezTo>
                  <a:pt x="429529" y="457436"/>
                  <a:pt x="440720" y="468601"/>
                  <a:pt x="440720" y="483202"/>
                </a:cubicBezTo>
                <a:cubicBezTo>
                  <a:pt x="440720" y="496944"/>
                  <a:pt x="429529" y="508968"/>
                  <a:pt x="415756" y="508968"/>
                </a:cubicBezTo>
                <a:lnTo>
                  <a:pt x="175587" y="508968"/>
                </a:lnTo>
                <a:cubicBezTo>
                  <a:pt x="161814" y="508968"/>
                  <a:pt x="149762" y="496944"/>
                  <a:pt x="149762" y="483202"/>
                </a:cubicBezTo>
                <a:cubicBezTo>
                  <a:pt x="149762" y="468601"/>
                  <a:pt x="161814" y="457436"/>
                  <a:pt x="175587" y="457436"/>
                </a:cubicBezTo>
                <a:close/>
                <a:moveTo>
                  <a:pt x="175587" y="371365"/>
                </a:moveTo>
                <a:lnTo>
                  <a:pt x="415756" y="371365"/>
                </a:lnTo>
                <a:cubicBezTo>
                  <a:pt x="429529" y="371365"/>
                  <a:pt x="440720" y="383422"/>
                  <a:pt x="440720" y="397201"/>
                </a:cubicBezTo>
                <a:cubicBezTo>
                  <a:pt x="440720" y="411841"/>
                  <a:pt x="429529" y="423036"/>
                  <a:pt x="415756" y="423036"/>
                </a:cubicBezTo>
                <a:lnTo>
                  <a:pt x="175587" y="423036"/>
                </a:lnTo>
                <a:cubicBezTo>
                  <a:pt x="161814" y="423036"/>
                  <a:pt x="149762" y="411841"/>
                  <a:pt x="149762" y="397201"/>
                </a:cubicBezTo>
                <a:cubicBezTo>
                  <a:pt x="149762" y="383422"/>
                  <a:pt x="161814" y="371365"/>
                  <a:pt x="175587" y="371365"/>
                </a:cubicBezTo>
                <a:close/>
                <a:moveTo>
                  <a:pt x="175587" y="285432"/>
                </a:moveTo>
                <a:lnTo>
                  <a:pt x="415756" y="285432"/>
                </a:lnTo>
                <a:cubicBezTo>
                  <a:pt x="429529" y="285432"/>
                  <a:pt x="440720" y="297456"/>
                  <a:pt x="440720" y="311198"/>
                </a:cubicBezTo>
                <a:cubicBezTo>
                  <a:pt x="440720" y="325799"/>
                  <a:pt x="429529" y="336964"/>
                  <a:pt x="415756" y="336964"/>
                </a:cubicBezTo>
                <a:lnTo>
                  <a:pt x="175587" y="336964"/>
                </a:lnTo>
                <a:cubicBezTo>
                  <a:pt x="161814" y="336964"/>
                  <a:pt x="149762" y="325799"/>
                  <a:pt x="149762" y="311198"/>
                </a:cubicBezTo>
                <a:cubicBezTo>
                  <a:pt x="149762" y="297456"/>
                  <a:pt x="161814" y="285432"/>
                  <a:pt x="175587" y="285432"/>
                </a:cubicBezTo>
                <a:close/>
                <a:moveTo>
                  <a:pt x="51654" y="263070"/>
                </a:moveTo>
                <a:lnTo>
                  <a:pt x="51654" y="554511"/>
                </a:lnTo>
                <a:lnTo>
                  <a:pt x="76619" y="554511"/>
                </a:lnTo>
                <a:lnTo>
                  <a:pt x="76619" y="263070"/>
                </a:lnTo>
                <a:close/>
                <a:moveTo>
                  <a:pt x="161781" y="91183"/>
                </a:moveTo>
                <a:lnTo>
                  <a:pt x="429528" y="91183"/>
                </a:lnTo>
                <a:lnTo>
                  <a:pt x="429528" y="237353"/>
                </a:lnTo>
                <a:lnTo>
                  <a:pt x="161781" y="237353"/>
                </a:lnTo>
                <a:close/>
                <a:moveTo>
                  <a:pt x="134299" y="51582"/>
                </a:moveTo>
                <a:lnTo>
                  <a:pt x="134299" y="237279"/>
                </a:lnTo>
                <a:cubicBezTo>
                  <a:pt x="134299" y="243297"/>
                  <a:pt x="131716" y="248455"/>
                  <a:pt x="128273" y="253613"/>
                </a:cubicBezTo>
                <a:lnTo>
                  <a:pt x="128273" y="554511"/>
                </a:lnTo>
                <a:lnTo>
                  <a:pt x="465743" y="554511"/>
                </a:lnTo>
                <a:lnTo>
                  <a:pt x="465743" y="51582"/>
                </a:lnTo>
                <a:close/>
                <a:moveTo>
                  <a:pt x="132577" y="0"/>
                </a:moveTo>
                <a:lnTo>
                  <a:pt x="467464" y="0"/>
                </a:lnTo>
                <a:cubicBezTo>
                  <a:pt x="495013" y="0"/>
                  <a:pt x="517396" y="22352"/>
                  <a:pt x="517396" y="49863"/>
                </a:cubicBezTo>
                <a:lnTo>
                  <a:pt x="517396" y="556230"/>
                </a:lnTo>
                <a:cubicBezTo>
                  <a:pt x="517396" y="583741"/>
                  <a:pt x="495013" y="606093"/>
                  <a:pt x="467464" y="606093"/>
                </a:cubicBezTo>
                <a:lnTo>
                  <a:pt x="78341" y="606093"/>
                </a:lnTo>
                <a:lnTo>
                  <a:pt x="49932" y="606093"/>
                </a:lnTo>
                <a:cubicBezTo>
                  <a:pt x="22383" y="606093"/>
                  <a:pt x="0" y="583741"/>
                  <a:pt x="0" y="556230"/>
                </a:cubicBezTo>
                <a:lnTo>
                  <a:pt x="0" y="261351"/>
                </a:lnTo>
                <a:cubicBezTo>
                  <a:pt x="0" y="233840"/>
                  <a:pt x="22383" y="211488"/>
                  <a:pt x="49932" y="211488"/>
                </a:cubicBezTo>
                <a:lnTo>
                  <a:pt x="82646" y="211488"/>
                </a:lnTo>
                <a:lnTo>
                  <a:pt x="82646" y="49863"/>
                </a:lnTo>
                <a:cubicBezTo>
                  <a:pt x="82646" y="22352"/>
                  <a:pt x="105029" y="0"/>
                  <a:pt x="132577" y="0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Microsoft YaHei"/>
              <a:cs typeface="+mn-ea"/>
              <a:sym typeface="+mn-lt"/>
            </a:endParaRPr>
          </a:p>
        </p:txBody>
      </p:sp>
      <p:pic>
        <p:nvPicPr>
          <p:cNvPr id="40" name="图片 39">
            <a:extLst>
              <a:ext uri="{FF2B5EF4-FFF2-40B4-BE49-F238E27FC236}">
                <a16:creationId xmlns:a16="http://schemas.microsoft.com/office/drawing/2014/main" id="{858D5724-283A-45C0-8C03-A4772C22EA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6600" y="175891"/>
            <a:ext cx="1493275" cy="328356"/>
          </a:xfrm>
          <a:prstGeom prst="rect">
            <a:avLst/>
          </a:prstGeom>
        </p:spPr>
      </p:pic>
      <p:sp>
        <p:nvSpPr>
          <p:cNvPr id="41" name="文本框 40">
            <a:extLst>
              <a:ext uri="{FF2B5EF4-FFF2-40B4-BE49-F238E27FC236}">
                <a16:creationId xmlns:a16="http://schemas.microsoft.com/office/drawing/2014/main" id="{9D6EAC00-D0EF-4CB8-90B5-D0E9338D8D07}"/>
              </a:ext>
            </a:extLst>
          </p:cNvPr>
          <p:cNvSpPr txBox="1"/>
          <p:nvPr/>
        </p:nvSpPr>
        <p:spPr>
          <a:xfrm>
            <a:off x="4943814" y="6370685"/>
            <a:ext cx="23234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spc="600" dirty="0">
                <a:solidFill>
                  <a:srgbClr val="9C2B61"/>
                </a:solidFill>
                <a:latin typeface="方正小标宋简体" panose="03000509000000000000" pitchFamily="65" charset="-122"/>
                <a:ea typeface="方正小标宋简体" panose="03000509000000000000" pitchFamily="65" charset="-122"/>
                <a:cs typeface="+mn-ea"/>
                <a:sym typeface="+mn-lt"/>
              </a:rPr>
              <a:t>厚德健行</a:t>
            </a:r>
          </a:p>
        </p:txBody>
      </p:sp>
    </p:spTree>
    <p:extLst>
      <p:ext uri="{BB962C8B-B14F-4D97-AF65-F5344CB8AC3E}">
        <p14:creationId xmlns:p14="http://schemas.microsoft.com/office/powerpoint/2010/main" val="2683330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>
            <a:extLst>
              <a:ext uri="{FF2B5EF4-FFF2-40B4-BE49-F238E27FC236}">
                <a16:creationId xmlns:a16="http://schemas.microsoft.com/office/drawing/2014/main" id="{CD3B366C-48D4-4112-B020-C6C0EE1713C2}"/>
              </a:ext>
            </a:extLst>
          </p:cNvPr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4354" y="2413000"/>
            <a:ext cx="4165036" cy="4165036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0D2D807D-AD37-4F65-A1F8-111365CE13C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055" b="28612"/>
          <a:stretch/>
        </p:blipFill>
        <p:spPr>
          <a:xfrm>
            <a:off x="0" y="12158"/>
            <a:ext cx="12192000" cy="3114985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EBC628FD-32F7-4CAC-9167-D1202C9EA2D0}"/>
              </a:ext>
            </a:extLst>
          </p:cNvPr>
          <p:cNvSpPr/>
          <p:nvPr/>
        </p:nvSpPr>
        <p:spPr>
          <a:xfrm>
            <a:off x="0" y="12158"/>
            <a:ext cx="12192000" cy="3114984"/>
          </a:xfrm>
          <a:prstGeom prst="rect">
            <a:avLst/>
          </a:prstGeom>
          <a:gradFill>
            <a:gsLst>
              <a:gs pos="100000">
                <a:srgbClr val="9E2B62">
                  <a:alpha val="48000"/>
                </a:srgbClr>
              </a:gs>
              <a:gs pos="0">
                <a:srgbClr val="851E4F"/>
              </a:gs>
            </a:gsLst>
            <a:lin ang="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Microsoft YaHei"/>
              <a:cs typeface="+mn-ea"/>
              <a:sym typeface="+mn-lt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83870845-9AF3-4BB2-8D69-8A8CF03F925A}"/>
              </a:ext>
            </a:extLst>
          </p:cNvPr>
          <p:cNvSpPr txBox="1"/>
          <p:nvPr/>
        </p:nvSpPr>
        <p:spPr>
          <a:xfrm>
            <a:off x="1117600" y="3554854"/>
            <a:ext cx="16594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ea typeface="Microsoft YaHei"/>
                <a:cs typeface="+mn-ea"/>
                <a:sym typeface="+mn-lt"/>
              </a:rPr>
              <a:t>STEP </a:t>
            </a:r>
            <a:r>
              <a:rPr lang="en-US" altLang="zh-CN" sz="2400" dirty="0">
                <a:solidFill>
                  <a:srgbClr val="851E4F"/>
                </a:solidFill>
                <a:latin typeface="Arial"/>
                <a:ea typeface="Microsoft YaHei"/>
                <a:cs typeface="+mn-ea"/>
                <a:sym typeface="+mn-lt"/>
              </a:rPr>
              <a:t>01</a:t>
            </a:r>
            <a:endParaRPr lang="zh-CN" altLang="en-US" dirty="0">
              <a:solidFill>
                <a:srgbClr val="851E4F"/>
              </a:solidFill>
              <a:latin typeface="Arial"/>
              <a:ea typeface="Microsoft YaHei"/>
              <a:cs typeface="+mn-ea"/>
              <a:sym typeface="+mn-lt"/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2B62C9E8-9419-4ECE-8F0D-D2646FC2828F}"/>
              </a:ext>
            </a:extLst>
          </p:cNvPr>
          <p:cNvCxnSpPr>
            <a:cxnSpLocks/>
          </p:cNvCxnSpPr>
          <p:nvPr/>
        </p:nvCxnSpPr>
        <p:spPr>
          <a:xfrm>
            <a:off x="5977466" y="4170408"/>
            <a:ext cx="0" cy="1822846"/>
          </a:xfrm>
          <a:prstGeom prst="line">
            <a:avLst/>
          </a:prstGeom>
          <a:noFill/>
          <a:ln w="6350" cap="flat" cmpd="sng" algn="ctr">
            <a:solidFill>
              <a:srgbClr val="E7E6E6">
                <a:lumMod val="75000"/>
              </a:srgbClr>
            </a:solidFill>
            <a:prstDash val="solid"/>
            <a:miter lim="800000"/>
          </a:ln>
          <a:effectLst/>
        </p:spPr>
      </p:cxnSp>
      <p:sp>
        <p:nvSpPr>
          <p:cNvPr id="6" name="文本框 5">
            <a:extLst>
              <a:ext uri="{FF2B5EF4-FFF2-40B4-BE49-F238E27FC236}">
                <a16:creationId xmlns:a16="http://schemas.microsoft.com/office/drawing/2014/main" id="{1CC79796-5678-4379-85E6-34843243D0F0}"/>
              </a:ext>
            </a:extLst>
          </p:cNvPr>
          <p:cNvSpPr txBox="1"/>
          <p:nvPr/>
        </p:nvSpPr>
        <p:spPr>
          <a:xfrm>
            <a:off x="3759202" y="3554854"/>
            <a:ext cx="16594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ea typeface="Microsoft YaHei"/>
                <a:cs typeface="+mn-ea"/>
                <a:sym typeface="+mn-lt"/>
              </a:rPr>
              <a:t>STEP </a:t>
            </a:r>
            <a:r>
              <a:rPr lang="en-US" altLang="zh-CN" sz="2400" dirty="0">
                <a:solidFill>
                  <a:srgbClr val="851E4F"/>
                </a:solidFill>
                <a:latin typeface="Arial"/>
                <a:ea typeface="Microsoft YaHei"/>
                <a:cs typeface="+mn-ea"/>
                <a:sym typeface="+mn-lt"/>
              </a:rPr>
              <a:t>02</a:t>
            </a:r>
            <a:endParaRPr lang="zh-CN" altLang="en-US" dirty="0">
              <a:solidFill>
                <a:srgbClr val="851E4F"/>
              </a:solidFill>
              <a:latin typeface="Arial"/>
              <a:ea typeface="Microsoft YaHei"/>
              <a:cs typeface="+mn-ea"/>
              <a:sym typeface="+mn-lt"/>
            </a:endParaRPr>
          </a:p>
        </p:txBody>
      </p: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67210C17-4F8E-442B-88F0-85AE5F381244}"/>
              </a:ext>
            </a:extLst>
          </p:cNvPr>
          <p:cNvCxnSpPr>
            <a:cxnSpLocks/>
          </p:cNvCxnSpPr>
          <p:nvPr/>
        </p:nvCxnSpPr>
        <p:spPr>
          <a:xfrm>
            <a:off x="3200400" y="4170408"/>
            <a:ext cx="0" cy="1822846"/>
          </a:xfrm>
          <a:prstGeom prst="line">
            <a:avLst/>
          </a:prstGeom>
          <a:noFill/>
          <a:ln w="6350" cap="flat" cmpd="sng" algn="ctr">
            <a:solidFill>
              <a:srgbClr val="E7E6E6">
                <a:lumMod val="75000"/>
              </a:srgbClr>
            </a:solidFill>
            <a:prstDash val="solid"/>
            <a:miter lim="800000"/>
          </a:ln>
          <a:effectLst/>
        </p:spPr>
      </p:cxn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D2564C76-31EB-47B7-93B4-625BE2F00B9F}"/>
              </a:ext>
            </a:extLst>
          </p:cNvPr>
          <p:cNvCxnSpPr>
            <a:cxnSpLocks/>
          </p:cNvCxnSpPr>
          <p:nvPr/>
        </p:nvCxnSpPr>
        <p:spPr>
          <a:xfrm>
            <a:off x="8991599" y="4170408"/>
            <a:ext cx="0" cy="1822846"/>
          </a:xfrm>
          <a:prstGeom prst="line">
            <a:avLst/>
          </a:prstGeom>
          <a:noFill/>
          <a:ln w="6350" cap="flat" cmpd="sng" algn="ctr">
            <a:solidFill>
              <a:srgbClr val="E7E6E6">
                <a:lumMod val="75000"/>
              </a:srgbClr>
            </a:solidFill>
            <a:prstDash val="solid"/>
            <a:miter lim="800000"/>
          </a:ln>
          <a:effectLst/>
        </p:spPr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0FF19305-5350-48ED-B3B9-A6B307CA9080}"/>
              </a:ext>
            </a:extLst>
          </p:cNvPr>
          <p:cNvSpPr txBox="1"/>
          <p:nvPr/>
        </p:nvSpPr>
        <p:spPr>
          <a:xfrm>
            <a:off x="6773337" y="3554854"/>
            <a:ext cx="16594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ea typeface="Microsoft YaHei"/>
                <a:cs typeface="+mn-ea"/>
                <a:sym typeface="+mn-lt"/>
              </a:rPr>
              <a:t>STEP </a:t>
            </a:r>
            <a:r>
              <a:rPr lang="en-US" altLang="zh-CN" sz="2400" dirty="0">
                <a:solidFill>
                  <a:srgbClr val="851E4F"/>
                </a:solidFill>
                <a:latin typeface="Arial"/>
                <a:ea typeface="Microsoft YaHei"/>
                <a:cs typeface="+mn-ea"/>
                <a:sym typeface="+mn-lt"/>
              </a:rPr>
              <a:t>03</a:t>
            </a:r>
            <a:endParaRPr lang="zh-CN" altLang="en-US" dirty="0">
              <a:solidFill>
                <a:srgbClr val="851E4F"/>
              </a:solidFill>
              <a:latin typeface="Arial"/>
              <a:ea typeface="Microsoft YaHei"/>
              <a:cs typeface="+mn-ea"/>
              <a:sym typeface="+mn-lt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65368793-6BA3-4A2F-BACE-1FC3C7EE2A0B}"/>
              </a:ext>
            </a:extLst>
          </p:cNvPr>
          <p:cNvSpPr txBox="1"/>
          <p:nvPr/>
        </p:nvSpPr>
        <p:spPr>
          <a:xfrm>
            <a:off x="9550400" y="3554854"/>
            <a:ext cx="16594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ea typeface="Microsoft YaHei"/>
                <a:cs typeface="+mn-ea"/>
                <a:sym typeface="+mn-lt"/>
              </a:rPr>
              <a:t>STEP </a:t>
            </a:r>
            <a:r>
              <a:rPr lang="en-US" altLang="zh-CN" sz="2400" dirty="0">
                <a:solidFill>
                  <a:srgbClr val="851E4F"/>
                </a:solidFill>
                <a:latin typeface="Arial"/>
                <a:ea typeface="Microsoft YaHei"/>
                <a:cs typeface="+mn-ea"/>
                <a:sym typeface="+mn-lt"/>
              </a:rPr>
              <a:t>04</a:t>
            </a:r>
            <a:endParaRPr lang="zh-CN" altLang="en-US" dirty="0">
              <a:solidFill>
                <a:srgbClr val="851E4F"/>
              </a:solidFill>
              <a:latin typeface="Arial"/>
              <a:ea typeface="Microsoft YaHei"/>
              <a:cs typeface="+mn-ea"/>
              <a:sym typeface="+mn-lt"/>
            </a:endParaRPr>
          </a:p>
        </p:txBody>
      </p:sp>
      <p:sp>
        <p:nvSpPr>
          <p:cNvPr id="11" name="箭头: V 形 10">
            <a:extLst>
              <a:ext uri="{FF2B5EF4-FFF2-40B4-BE49-F238E27FC236}">
                <a16:creationId xmlns:a16="http://schemas.microsoft.com/office/drawing/2014/main" id="{F6538981-DEA6-436C-8B73-07D0CD79ECF6}"/>
              </a:ext>
            </a:extLst>
          </p:cNvPr>
          <p:cNvSpPr/>
          <p:nvPr/>
        </p:nvSpPr>
        <p:spPr>
          <a:xfrm>
            <a:off x="3124196" y="3816636"/>
            <a:ext cx="152395" cy="152395"/>
          </a:xfrm>
          <a:prstGeom prst="chevron">
            <a:avLst/>
          </a:prstGeom>
          <a:solidFill>
            <a:sysClr val="windowText" lastClr="000000">
              <a:lumMod val="65000"/>
              <a:lumOff val="3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Microsoft YaHei"/>
              <a:cs typeface="+mn-ea"/>
              <a:sym typeface="+mn-lt"/>
            </a:endParaRPr>
          </a:p>
        </p:txBody>
      </p:sp>
      <p:sp>
        <p:nvSpPr>
          <p:cNvPr id="12" name="箭头: V 形 11">
            <a:extLst>
              <a:ext uri="{FF2B5EF4-FFF2-40B4-BE49-F238E27FC236}">
                <a16:creationId xmlns:a16="http://schemas.microsoft.com/office/drawing/2014/main" id="{37EC9DE5-9510-4A88-B354-682FC086EDF6}"/>
              </a:ext>
            </a:extLst>
          </p:cNvPr>
          <p:cNvSpPr/>
          <p:nvPr/>
        </p:nvSpPr>
        <p:spPr>
          <a:xfrm>
            <a:off x="5943605" y="3816636"/>
            <a:ext cx="152395" cy="152395"/>
          </a:xfrm>
          <a:prstGeom prst="chevron">
            <a:avLst/>
          </a:prstGeom>
          <a:solidFill>
            <a:sysClr val="windowText" lastClr="000000">
              <a:lumMod val="65000"/>
              <a:lumOff val="3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Microsoft YaHei"/>
              <a:cs typeface="+mn-ea"/>
              <a:sym typeface="+mn-lt"/>
            </a:endParaRPr>
          </a:p>
        </p:txBody>
      </p:sp>
      <p:sp>
        <p:nvSpPr>
          <p:cNvPr id="13" name="箭头: V 形 12">
            <a:extLst>
              <a:ext uri="{FF2B5EF4-FFF2-40B4-BE49-F238E27FC236}">
                <a16:creationId xmlns:a16="http://schemas.microsoft.com/office/drawing/2014/main" id="{4BCFDA0C-71E6-41C2-BF04-20F47CB0475D}"/>
              </a:ext>
            </a:extLst>
          </p:cNvPr>
          <p:cNvSpPr/>
          <p:nvPr/>
        </p:nvSpPr>
        <p:spPr>
          <a:xfrm>
            <a:off x="8915402" y="3816636"/>
            <a:ext cx="152395" cy="152395"/>
          </a:xfrm>
          <a:prstGeom prst="chevron">
            <a:avLst/>
          </a:prstGeom>
          <a:solidFill>
            <a:sysClr val="windowText" lastClr="000000">
              <a:lumMod val="65000"/>
              <a:lumOff val="3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Microsoft YaHei"/>
              <a:cs typeface="+mn-ea"/>
              <a:sym typeface="+mn-lt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1F67666B-1168-4D91-B828-BB6ACD0692C6}"/>
              </a:ext>
            </a:extLst>
          </p:cNvPr>
          <p:cNvSpPr/>
          <p:nvPr/>
        </p:nvSpPr>
        <p:spPr>
          <a:xfrm>
            <a:off x="854411" y="1149522"/>
            <a:ext cx="3416320" cy="7423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600" b="1" dirty="0">
                <a:solidFill>
                  <a:prstClr val="white"/>
                </a:solidFill>
                <a:latin typeface="Arial"/>
                <a:ea typeface="Microsoft YaHei"/>
                <a:cs typeface="+mn-ea"/>
                <a:sym typeface="+mn-lt"/>
              </a:rPr>
              <a:t>请在此添加标题</a:t>
            </a:r>
            <a:endParaRPr lang="en-US" altLang="zh-CN" sz="3600" b="1" dirty="0">
              <a:solidFill>
                <a:prstClr val="white"/>
              </a:solidFill>
              <a:latin typeface="Arial"/>
              <a:ea typeface="Microsoft YaHei"/>
              <a:cs typeface="+mn-ea"/>
              <a:sym typeface="+mn-lt"/>
            </a:endParaRPr>
          </a:p>
        </p:txBody>
      </p:sp>
      <p:sp>
        <p:nvSpPr>
          <p:cNvPr id="15" name="Rectangle 48">
            <a:extLst>
              <a:ext uri="{FF2B5EF4-FFF2-40B4-BE49-F238E27FC236}">
                <a16:creationId xmlns:a16="http://schemas.microsoft.com/office/drawing/2014/main" id="{14582F71-71A4-442D-B640-A7060FBA42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999" y="4065928"/>
            <a:ext cx="2353731" cy="16244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1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20000"/>
              </a:lnSpc>
              <a:defRPr/>
            </a:pPr>
            <a:r>
              <a:rPr lang="zh-CN" altLang="en-US" sz="1200" spc="100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  <a:ea typeface="Microsoft YaHei"/>
                <a:cs typeface="+mn-ea"/>
                <a:sym typeface="+mn-lt"/>
              </a:rPr>
              <a:t>学校坚持立德树人根本任务，以拔尖创新人才为引领、高级应用型人才为主体、复合型人才为特色，大力培养德智体美劳全面发展，富有家国情怀、国际视野、创新精神和实践能力的行业精英和领军人才。</a:t>
            </a:r>
            <a:endParaRPr lang="zh-CN" altLang="en-US" sz="1400" spc="100" dirty="0">
              <a:solidFill>
                <a:prstClr val="black">
                  <a:lumMod val="75000"/>
                  <a:lumOff val="25000"/>
                </a:prstClr>
              </a:solidFill>
              <a:latin typeface="Arial"/>
              <a:ea typeface="Microsoft YaHei"/>
              <a:cs typeface="+mn-ea"/>
              <a:sym typeface="+mn-lt"/>
            </a:endParaRPr>
          </a:p>
        </p:txBody>
      </p:sp>
      <p:sp>
        <p:nvSpPr>
          <p:cNvPr id="16" name="Rectangle 48">
            <a:extLst>
              <a:ext uri="{FF2B5EF4-FFF2-40B4-BE49-F238E27FC236}">
                <a16:creationId xmlns:a16="http://schemas.microsoft.com/office/drawing/2014/main" id="{35E20F00-6332-4ED7-90AE-AAD8CC4B0A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2064" y="4065928"/>
            <a:ext cx="2353731" cy="16244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1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20000"/>
              </a:lnSpc>
              <a:defRPr/>
            </a:pPr>
            <a:r>
              <a:rPr lang="zh-CN" altLang="en-US" sz="1200" spc="100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  <a:ea typeface="Microsoft YaHei"/>
                <a:cs typeface="+mn-ea"/>
                <a:sym typeface="+mn-lt"/>
              </a:rPr>
              <a:t>学校坚持立德树人根本任务，以拔尖创新人才为引领、高级应用型人才为主体、复合型人才为特色，大力培养德智体美劳全面发展，富有家国情怀、国际视野、创新精神和实践能力的行业精英和领军人才。</a:t>
            </a:r>
            <a:endParaRPr lang="zh-CN" altLang="en-US" sz="1400" spc="100" dirty="0">
              <a:solidFill>
                <a:prstClr val="black">
                  <a:lumMod val="75000"/>
                  <a:lumOff val="25000"/>
                </a:prstClr>
              </a:solidFill>
              <a:latin typeface="Arial"/>
              <a:ea typeface="Microsoft YaHei"/>
              <a:cs typeface="+mn-ea"/>
              <a:sym typeface="+mn-lt"/>
            </a:endParaRPr>
          </a:p>
        </p:txBody>
      </p:sp>
      <p:sp>
        <p:nvSpPr>
          <p:cNvPr id="17" name="Rectangle 48">
            <a:extLst>
              <a:ext uri="{FF2B5EF4-FFF2-40B4-BE49-F238E27FC236}">
                <a16:creationId xmlns:a16="http://schemas.microsoft.com/office/drawing/2014/main" id="{AD12AC8A-481D-4A62-9F1A-1B9D7B5230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58468" y="4065928"/>
            <a:ext cx="2353731" cy="16244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1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20000"/>
              </a:lnSpc>
              <a:defRPr/>
            </a:pPr>
            <a:r>
              <a:rPr lang="zh-CN" altLang="en-US" sz="1200" spc="100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  <a:ea typeface="Microsoft YaHei"/>
                <a:cs typeface="+mn-ea"/>
                <a:sym typeface="+mn-lt"/>
              </a:rPr>
              <a:t>学校坚持立德树人根本任务，以拔尖创新人才为引领、高级应用型人才为主体、复合型人才为特色，大力培养德智体美劳全面发展，富有家国情怀、国际视野、创新精神和实践能力的行业精英和领军人才。</a:t>
            </a:r>
            <a:endParaRPr lang="zh-CN" altLang="en-US" sz="1400" spc="100" dirty="0">
              <a:solidFill>
                <a:prstClr val="black">
                  <a:lumMod val="75000"/>
                  <a:lumOff val="25000"/>
                </a:prstClr>
              </a:solidFill>
              <a:latin typeface="Arial"/>
              <a:ea typeface="Microsoft YaHei"/>
              <a:cs typeface="+mn-ea"/>
              <a:sym typeface="+mn-lt"/>
            </a:endParaRPr>
          </a:p>
        </p:txBody>
      </p:sp>
      <p:sp>
        <p:nvSpPr>
          <p:cNvPr id="18" name="Rectangle 48">
            <a:extLst>
              <a:ext uri="{FF2B5EF4-FFF2-40B4-BE49-F238E27FC236}">
                <a16:creationId xmlns:a16="http://schemas.microsoft.com/office/drawing/2014/main" id="{077596D4-C8A2-4979-8BD6-F7760F982F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38730" y="4065928"/>
            <a:ext cx="2353731" cy="16244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1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20000"/>
              </a:lnSpc>
              <a:defRPr/>
            </a:pPr>
            <a:r>
              <a:rPr lang="zh-CN" altLang="en-US" sz="1200" spc="100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  <a:ea typeface="Microsoft YaHei"/>
                <a:cs typeface="+mn-ea"/>
                <a:sym typeface="+mn-lt"/>
              </a:rPr>
              <a:t>学校坚持立德树人根本任务，以拔尖创新人才为引领、高级应用型人才为主体、复合型人才为特色，大力培养德智体美劳全面发展，富有家国情怀、国际视野、创新精神和实践能力的行业精英和领军人才。</a:t>
            </a:r>
            <a:endParaRPr lang="zh-CN" altLang="en-US" sz="1400" spc="100" dirty="0">
              <a:solidFill>
                <a:prstClr val="black">
                  <a:lumMod val="75000"/>
                  <a:lumOff val="25000"/>
                </a:prstClr>
              </a:solidFill>
              <a:latin typeface="Arial"/>
              <a:ea typeface="Microsoft YaHei"/>
              <a:cs typeface="+mn-ea"/>
              <a:sym typeface="+mn-lt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756E307A-7D0E-4C44-911D-FD1610CC77C9}"/>
              </a:ext>
            </a:extLst>
          </p:cNvPr>
          <p:cNvSpPr/>
          <p:nvPr/>
        </p:nvSpPr>
        <p:spPr>
          <a:xfrm>
            <a:off x="854410" y="1878125"/>
            <a:ext cx="8873789" cy="29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prstClr val="white"/>
                </a:solidFill>
                <a:latin typeface="Arial"/>
                <a:ea typeface="Microsoft YaHei"/>
                <a:cs typeface="+mn-ea"/>
                <a:sym typeface="+mn-lt"/>
              </a:rPr>
              <a:t>学校坚持厚德健行的校训，把提高教育质量放在突出位置，努力培养能够引领、推动浙江乃至全国经济和社会发展的精英人才。</a:t>
            </a:r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D913232A-A2C8-42A8-A1AA-B591BB8013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0400" y="437119"/>
            <a:ext cx="2188232" cy="481170"/>
          </a:xfrm>
          <a:prstGeom prst="rect">
            <a:avLst/>
          </a:prstGeom>
        </p:spPr>
      </p:pic>
      <p:sp>
        <p:nvSpPr>
          <p:cNvPr id="23" name="文本框 22">
            <a:extLst>
              <a:ext uri="{FF2B5EF4-FFF2-40B4-BE49-F238E27FC236}">
                <a16:creationId xmlns:a16="http://schemas.microsoft.com/office/drawing/2014/main" id="{47EE9203-6720-47E7-8399-4EA83FDF8D19}"/>
              </a:ext>
            </a:extLst>
          </p:cNvPr>
          <p:cNvSpPr txBox="1"/>
          <p:nvPr/>
        </p:nvSpPr>
        <p:spPr>
          <a:xfrm>
            <a:off x="4943814" y="6370685"/>
            <a:ext cx="23234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spc="600" dirty="0">
                <a:solidFill>
                  <a:srgbClr val="9C2B61"/>
                </a:solidFill>
                <a:latin typeface="方正小标宋简体" panose="03000509000000000000" pitchFamily="65" charset="-122"/>
                <a:ea typeface="方正小标宋简体" panose="03000509000000000000" pitchFamily="65" charset="-122"/>
                <a:cs typeface="+mn-ea"/>
                <a:sym typeface="+mn-lt"/>
              </a:rPr>
              <a:t>厚德健行</a:t>
            </a:r>
          </a:p>
        </p:txBody>
      </p:sp>
    </p:spTree>
    <p:extLst>
      <p:ext uri="{BB962C8B-B14F-4D97-AF65-F5344CB8AC3E}">
        <p14:creationId xmlns:p14="http://schemas.microsoft.com/office/powerpoint/2010/main" val="3970086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>
            <a:extLst>
              <a:ext uri="{FF2B5EF4-FFF2-40B4-BE49-F238E27FC236}">
                <a16:creationId xmlns:a16="http://schemas.microsoft.com/office/drawing/2014/main" id="{D786E8D6-B2B7-4F57-8E97-8193220B31A6}"/>
              </a:ext>
            </a:extLst>
          </p:cNvPr>
          <p:cNvSpPr/>
          <p:nvPr/>
        </p:nvSpPr>
        <p:spPr>
          <a:xfrm>
            <a:off x="0" y="0"/>
            <a:ext cx="12189089" cy="669123"/>
          </a:xfrm>
          <a:prstGeom prst="rect">
            <a:avLst/>
          </a:prstGeom>
          <a:gradFill flip="none" rotWithShape="1">
            <a:gsLst>
              <a:gs pos="0">
                <a:srgbClr val="9C2B61">
                  <a:shade val="30000"/>
                  <a:satMod val="115000"/>
                </a:srgbClr>
              </a:gs>
              <a:gs pos="50000">
                <a:srgbClr val="9C2B61">
                  <a:shade val="67500"/>
                  <a:satMod val="115000"/>
                </a:srgbClr>
              </a:gs>
              <a:gs pos="100000">
                <a:srgbClr val="9C2B61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标题 1">
            <a:extLst>
              <a:ext uri="{FF2B5EF4-FFF2-40B4-BE49-F238E27FC236}">
                <a16:creationId xmlns:a16="http://schemas.microsoft.com/office/drawing/2014/main" id="{AA2710CE-BA4A-425F-8C6B-A9DE973FC028}"/>
              </a:ext>
            </a:extLst>
          </p:cNvPr>
          <p:cNvSpPr txBox="1">
            <a:spLocks/>
          </p:cNvSpPr>
          <p:nvPr/>
        </p:nvSpPr>
        <p:spPr>
          <a:xfrm>
            <a:off x="825500" y="113734"/>
            <a:ext cx="2823039" cy="51018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800" b="1" kern="1200" spc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项目简介</a:t>
            </a: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3A36EF6C-FF29-49DC-B591-60EDB40E93F7}"/>
              </a:ext>
            </a:extLst>
          </p:cNvPr>
          <p:cNvGrpSpPr/>
          <p:nvPr/>
        </p:nvGrpSpPr>
        <p:grpSpPr>
          <a:xfrm>
            <a:off x="0" y="1"/>
            <a:ext cx="825500" cy="669122"/>
            <a:chOff x="-5558" y="-574"/>
            <a:chExt cx="900907" cy="743329"/>
          </a:xfrm>
        </p:grpSpPr>
        <p:sp>
          <p:nvSpPr>
            <p:cNvPr id="19" name="任意多边形: 形状 18">
              <a:extLst>
                <a:ext uri="{FF2B5EF4-FFF2-40B4-BE49-F238E27FC236}">
                  <a16:creationId xmlns:a16="http://schemas.microsoft.com/office/drawing/2014/main" id="{C1C9078D-2319-48DF-B776-9037561F9D75}"/>
                </a:ext>
              </a:extLst>
            </p:cNvPr>
            <p:cNvSpPr/>
            <p:nvPr/>
          </p:nvSpPr>
          <p:spPr>
            <a:xfrm>
              <a:off x="-5558" y="-574"/>
              <a:ext cx="282577" cy="453761"/>
            </a:xfrm>
            <a:custGeom>
              <a:avLst/>
              <a:gdLst>
                <a:gd name="connsiteX0" fmla="*/ 0 w 228600"/>
                <a:gd name="connsiteY0" fmla="*/ 0 h 365125"/>
                <a:gd name="connsiteX1" fmla="*/ 0 w 228600"/>
                <a:gd name="connsiteY1" fmla="*/ 346075 h 365125"/>
                <a:gd name="connsiteX2" fmla="*/ 44450 w 228600"/>
                <a:gd name="connsiteY2" fmla="*/ 365125 h 365125"/>
                <a:gd name="connsiteX3" fmla="*/ 228600 w 228600"/>
                <a:gd name="connsiteY3" fmla="*/ 3175 h 365125"/>
                <a:gd name="connsiteX4" fmla="*/ 0 w 228600"/>
                <a:gd name="connsiteY4" fmla="*/ 0 h 365125"/>
                <a:gd name="connsiteX0" fmla="*/ 0 w 212358"/>
                <a:gd name="connsiteY0" fmla="*/ 0 h 365125"/>
                <a:gd name="connsiteX1" fmla="*/ 0 w 212358"/>
                <a:gd name="connsiteY1" fmla="*/ 346075 h 365125"/>
                <a:gd name="connsiteX2" fmla="*/ 44450 w 212358"/>
                <a:gd name="connsiteY2" fmla="*/ 365125 h 365125"/>
                <a:gd name="connsiteX3" fmla="*/ 212358 w 212358"/>
                <a:gd name="connsiteY3" fmla="*/ 21222 h 365125"/>
                <a:gd name="connsiteX4" fmla="*/ 0 w 212358"/>
                <a:gd name="connsiteY4" fmla="*/ 0 h 365125"/>
                <a:gd name="connsiteX0" fmla="*/ 0 w 214163"/>
                <a:gd name="connsiteY0" fmla="*/ 435 h 343903"/>
                <a:gd name="connsiteX1" fmla="*/ 1805 w 214163"/>
                <a:gd name="connsiteY1" fmla="*/ 324853 h 343903"/>
                <a:gd name="connsiteX2" fmla="*/ 46255 w 214163"/>
                <a:gd name="connsiteY2" fmla="*/ 343903 h 343903"/>
                <a:gd name="connsiteX3" fmla="*/ 214163 w 214163"/>
                <a:gd name="connsiteY3" fmla="*/ 0 h 343903"/>
                <a:gd name="connsiteX4" fmla="*/ 0 w 214163"/>
                <a:gd name="connsiteY4" fmla="*/ 435 h 343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4163" h="343903">
                  <a:moveTo>
                    <a:pt x="0" y="435"/>
                  </a:moveTo>
                  <a:cubicBezTo>
                    <a:pt x="602" y="108574"/>
                    <a:pt x="1203" y="216714"/>
                    <a:pt x="1805" y="324853"/>
                  </a:cubicBezTo>
                  <a:lnTo>
                    <a:pt x="46255" y="343903"/>
                  </a:lnTo>
                  <a:lnTo>
                    <a:pt x="214163" y="0"/>
                  </a:lnTo>
                  <a:lnTo>
                    <a:pt x="0" y="435"/>
                  </a:lnTo>
                  <a:close/>
                </a:path>
              </a:pathLst>
            </a:custGeom>
            <a:solidFill>
              <a:srgbClr val="B5452D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endParaRPr>
            </a:p>
          </p:txBody>
        </p:sp>
        <p:sp>
          <p:nvSpPr>
            <p:cNvPr id="20" name="任意多边形: 形状 19">
              <a:extLst>
                <a:ext uri="{FF2B5EF4-FFF2-40B4-BE49-F238E27FC236}">
                  <a16:creationId xmlns:a16="http://schemas.microsoft.com/office/drawing/2014/main" id="{F12252A3-4E95-49E4-B1E8-496260D67C2E}"/>
                </a:ext>
              </a:extLst>
            </p:cNvPr>
            <p:cNvSpPr/>
            <p:nvPr/>
          </p:nvSpPr>
          <p:spPr>
            <a:xfrm>
              <a:off x="-3176" y="307780"/>
              <a:ext cx="898525" cy="434975"/>
            </a:xfrm>
            <a:custGeom>
              <a:avLst/>
              <a:gdLst>
                <a:gd name="connsiteX0" fmla="*/ 0 w 898525"/>
                <a:gd name="connsiteY0" fmla="*/ 434975 h 434975"/>
                <a:gd name="connsiteX1" fmla="*/ 898525 w 898525"/>
                <a:gd name="connsiteY1" fmla="*/ 434975 h 434975"/>
                <a:gd name="connsiteX2" fmla="*/ 0 w 898525"/>
                <a:gd name="connsiteY2" fmla="*/ 0 h 434975"/>
                <a:gd name="connsiteX3" fmla="*/ 0 w 898525"/>
                <a:gd name="connsiteY3" fmla="*/ 434975 h 434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8525" h="434975">
                  <a:moveTo>
                    <a:pt x="0" y="434975"/>
                  </a:moveTo>
                  <a:lnTo>
                    <a:pt x="898525" y="434975"/>
                  </a:lnTo>
                  <a:lnTo>
                    <a:pt x="0" y="0"/>
                  </a:lnTo>
                  <a:lnTo>
                    <a:pt x="0" y="434975"/>
                  </a:lnTo>
                  <a:close/>
                </a:path>
              </a:pathLst>
            </a:custGeom>
            <a:solidFill>
              <a:srgbClr val="9C2B6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endParaRPr>
            </a:p>
          </p:txBody>
        </p:sp>
        <p:sp>
          <p:nvSpPr>
            <p:cNvPr id="21" name="任意多边形: 形状 20">
              <a:extLst>
                <a:ext uri="{FF2B5EF4-FFF2-40B4-BE49-F238E27FC236}">
                  <a16:creationId xmlns:a16="http://schemas.microsoft.com/office/drawing/2014/main" id="{584C55D5-5E2F-4844-9C76-F3D3CC8153AB}"/>
                </a:ext>
              </a:extLst>
            </p:cNvPr>
            <p:cNvSpPr/>
            <p:nvPr/>
          </p:nvSpPr>
          <p:spPr>
            <a:xfrm>
              <a:off x="-2381" y="304800"/>
              <a:ext cx="104775" cy="254794"/>
            </a:xfrm>
            <a:custGeom>
              <a:avLst/>
              <a:gdLst>
                <a:gd name="connsiteX0" fmla="*/ 0 w 104775"/>
                <a:gd name="connsiteY0" fmla="*/ 0 h 254794"/>
                <a:gd name="connsiteX1" fmla="*/ 104775 w 104775"/>
                <a:gd name="connsiteY1" fmla="*/ 54769 h 254794"/>
                <a:gd name="connsiteX2" fmla="*/ 0 w 104775"/>
                <a:gd name="connsiteY2" fmla="*/ 254794 h 254794"/>
                <a:gd name="connsiteX3" fmla="*/ 0 w 104775"/>
                <a:gd name="connsiteY3" fmla="*/ 0 h 254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775" h="254794">
                  <a:moveTo>
                    <a:pt x="0" y="0"/>
                  </a:moveTo>
                  <a:lnTo>
                    <a:pt x="104775" y="54769"/>
                  </a:lnTo>
                  <a:lnTo>
                    <a:pt x="0" y="2547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8601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endParaRPr>
            </a:p>
          </p:txBody>
        </p:sp>
      </p:grpSp>
      <p:pic>
        <p:nvPicPr>
          <p:cNvPr id="54" name="图片 53">
            <a:extLst>
              <a:ext uri="{FF2B5EF4-FFF2-40B4-BE49-F238E27FC236}">
                <a16:creationId xmlns:a16="http://schemas.microsoft.com/office/drawing/2014/main" id="{94D775D3-6A90-4AD9-B14A-BBF213F5AC3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8408" y="6334831"/>
            <a:ext cx="3519300" cy="527713"/>
          </a:xfrm>
          <a:prstGeom prst="rect">
            <a:avLst/>
          </a:prstGeom>
        </p:spPr>
      </p:pic>
      <p:sp>
        <p:nvSpPr>
          <p:cNvPr id="42" name="矩形 41">
            <a:extLst>
              <a:ext uri="{FF2B5EF4-FFF2-40B4-BE49-F238E27FC236}">
                <a16:creationId xmlns:a16="http://schemas.microsoft.com/office/drawing/2014/main" id="{DF57E48A-DAC6-4A1C-8536-79500E9C0827}"/>
              </a:ext>
            </a:extLst>
          </p:cNvPr>
          <p:cNvSpPr/>
          <p:nvPr/>
        </p:nvSpPr>
        <p:spPr>
          <a:xfrm>
            <a:off x="0" y="3677384"/>
            <a:ext cx="12192000" cy="3180616"/>
          </a:xfrm>
          <a:prstGeom prst="rect">
            <a:avLst/>
          </a:prstGeom>
          <a:solidFill>
            <a:srgbClr val="9E2B6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Microsoft YaHei"/>
              <a:cs typeface="+mn-ea"/>
              <a:sym typeface="+mn-lt"/>
            </a:endParaRPr>
          </a:p>
        </p:txBody>
      </p: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B886F936-FE34-4D03-8C66-132D86E7DECE}"/>
              </a:ext>
            </a:extLst>
          </p:cNvPr>
          <p:cNvGrpSpPr/>
          <p:nvPr/>
        </p:nvGrpSpPr>
        <p:grpSpPr>
          <a:xfrm>
            <a:off x="1223288" y="1646265"/>
            <a:ext cx="2230387" cy="3655344"/>
            <a:chOff x="1437453" y="1646265"/>
            <a:chExt cx="2230387" cy="3655344"/>
          </a:xfrm>
        </p:grpSpPr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3ACE4D21-DEB5-42D6-8C75-F69AAFC21D5D}"/>
                </a:ext>
              </a:extLst>
            </p:cNvPr>
            <p:cNvSpPr/>
            <p:nvPr/>
          </p:nvSpPr>
          <p:spPr>
            <a:xfrm>
              <a:off x="1437453" y="1646265"/>
              <a:ext cx="2230387" cy="3655344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" lastClr="FFFFFF">
                  <a:lumMod val="95000"/>
                </a:sysClr>
              </a:solidFill>
              <a:prstDash val="solid"/>
              <a:miter lim="800000"/>
            </a:ln>
            <a:effectLst>
              <a:reflection blurRad="6350" stA="23000" endPos="38500" dist="50800" dir="5400000" sy="-100000" algn="bl" rotWithShape="0"/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endParaRPr>
            </a:p>
          </p:txBody>
        </p: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717073BD-15BE-4DBE-B356-35C15168BF9C}"/>
                </a:ext>
              </a:extLst>
            </p:cNvPr>
            <p:cNvSpPr txBox="1"/>
            <p:nvPr/>
          </p:nvSpPr>
          <p:spPr>
            <a:xfrm>
              <a:off x="1698277" y="3323084"/>
              <a:ext cx="1713239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851E4F"/>
                  </a:solidFill>
                  <a:effectLst/>
                  <a:uLnTx/>
                  <a:uFillTx/>
                  <a:latin typeface="Arial"/>
                  <a:ea typeface="Microsoft YaHei"/>
                  <a:cs typeface="+mn-ea"/>
                  <a:sym typeface="+mn-lt"/>
                </a:rPr>
                <a:t>浙江工业大学</a:t>
              </a:r>
            </a:p>
          </p:txBody>
        </p: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DAA49083-328A-45A7-9227-183FEE6406C2}"/>
                </a:ext>
              </a:extLst>
            </p:cNvPr>
            <p:cNvSpPr/>
            <p:nvPr/>
          </p:nvSpPr>
          <p:spPr>
            <a:xfrm>
              <a:off x="1596152" y="4161556"/>
              <a:ext cx="1921748" cy="51071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30000"/>
                </a:lnSpc>
              </a:pPr>
              <a:r>
                <a:rPr lang="zh-CN" altLang="en-US" sz="11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  <a:ea typeface="Microsoft YaHei"/>
                  <a:cs typeface="+mn-ea"/>
                  <a:sym typeface="+mn-lt"/>
                </a:rPr>
                <a:t>学校坚持厚德健行的校训，以取精用弘为学风。</a:t>
              </a:r>
            </a:p>
          </p:txBody>
        </p:sp>
        <p:cxnSp>
          <p:nvCxnSpPr>
            <p:cNvPr id="48" name="直接连接符 47">
              <a:extLst>
                <a:ext uri="{FF2B5EF4-FFF2-40B4-BE49-F238E27FC236}">
                  <a16:creationId xmlns:a16="http://schemas.microsoft.com/office/drawing/2014/main" id="{5342F91D-0E32-4130-83D1-94DEA2A8BAEA}"/>
                </a:ext>
              </a:extLst>
            </p:cNvPr>
            <p:cNvCxnSpPr/>
            <p:nvPr/>
          </p:nvCxnSpPr>
          <p:spPr>
            <a:xfrm>
              <a:off x="2312402" y="3813695"/>
              <a:ext cx="388800" cy="0"/>
            </a:xfrm>
            <a:prstGeom prst="line">
              <a:avLst/>
            </a:prstGeom>
            <a:noFill/>
            <a:ln w="22225" cap="flat" cmpd="sng" algn="ctr">
              <a:solidFill>
                <a:srgbClr val="851E4F"/>
              </a:solidFill>
              <a:prstDash val="solid"/>
              <a:miter lim="800000"/>
            </a:ln>
            <a:effectLst/>
          </p:spPr>
        </p:cxn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CCB4643B-32DA-4614-B492-34686EF3F328}"/>
              </a:ext>
            </a:extLst>
          </p:cNvPr>
          <p:cNvGrpSpPr/>
          <p:nvPr/>
        </p:nvGrpSpPr>
        <p:grpSpPr>
          <a:xfrm>
            <a:off x="3736179" y="1646265"/>
            <a:ext cx="2230387" cy="3655344"/>
            <a:chOff x="3746789" y="1646265"/>
            <a:chExt cx="2230387" cy="3655344"/>
          </a:xfrm>
        </p:grpSpPr>
        <p:sp>
          <p:nvSpPr>
            <p:cNvPr id="50" name="矩形 49">
              <a:extLst>
                <a:ext uri="{FF2B5EF4-FFF2-40B4-BE49-F238E27FC236}">
                  <a16:creationId xmlns:a16="http://schemas.microsoft.com/office/drawing/2014/main" id="{B8B9406D-D05A-4C01-9329-86D90ED3ACC2}"/>
                </a:ext>
              </a:extLst>
            </p:cNvPr>
            <p:cNvSpPr/>
            <p:nvPr/>
          </p:nvSpPr>
          <p:spPr>
            <a:xfrm>
              <a:off x="3746789" y="1646265"/>
              <a:ext cx="2230387" cy="3655344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" lastClr="FFFFFF">
                  <a:lumMod val="95000"/>
                </a:sysClr>
              </a:solidFill>
              <a:prstDash val="solid"/>
              <a:miter lim="800000"/>
            </a:ln>
            <a:effectLst>
              <a:reflection blurRad="6350" stA="23000" endPos="38500" dist="50800" dir="5400000" sy="-100000" algn="bl" rotWithShape="0"/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endParaRPr>
            </a:p>
          </p:txBody>
        </p:sp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id="{52D7E836-A8ED-406C-A4A5-F934795EF183}"/>
                </a:ext>
              </a:extLst>
            </p:cNvPr>
            <p:cNvSpPr txBox="1"/>
            <p:nvPr/>
          </p:nvSpPr>
          <p:spPr>
            <a:xfrm>
              <a:off x="3901108" y="3323084"/>
              <a:ext cx="1921748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851E4F"/>
                  </a:solidFill>
                  <a:effectLst/>
                  <a:uLnTx/>
                  <a:uFillTx/>
                  <a:latin typeface="Arial"/>
                  <a:ea typeface="Microsoft YaHei"/>
                  <a:cs typeface="+mn-ea"/>
                  <a:sym typeface="+mn-lt"/>
                </a:rPr>
                <a:t>浙江工业大学</a:t>
              </a:r>
            </a:p>
          </p:txBody>
        </p:sp>
        <p:sp>
          <p:nvSpPr>
            <p:cNvPr id="53" name="矩形 52">
              <a:extLst>
                <a:ext uri="{FF2B5EF4-FFF2-40B4-BE49-F238E27FC236}">
                  <a16:creationId xmlns:a16="http://schemas.microsoft.com/office/drawing/2014/main" id="{4DA88C4E-F781-475D-A2B6-6A985C5413CA}"/>
                </a:ext>
              </a:extLst>
            </p:cNvPr>
            <p:cNvSpPr/>
            <p:nvPr/>
          </p:nvSpPr>
          <p:spPr>
            <a:xfrm>
              <a:off x="3961355" y="4161556"/>
              <a:ext cx="1921748" cy="51071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30000"/>
                </a:lnSpc>
              </a:pPr>
              <a:r>
                <a:rPr lang="zh-CN" altLang="en-US" sz="11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  <a:ea typeface="Microsoft YaHei"/>
                  <a:cs typeface="+mn-ea"/>
                  <a:sym typeface="+mn-lt"/>
                </a:rPr>
                <a:t>学校坚持厚德健行的校训，以取精用弘为学风。</a:t>
              </a:r>
            </a:p>
          </p:txBody>
        </p:sp>
        <p:cxnSp>
          <p:nvCxnSpPr>
            <p:cNvPr id="55" name="直接连接符 54">
              <a:extLst>
                <a:ext uri="{FF2B5EF4-FFF2-40B4-BE49-F238E27FC236}">
                  <a16:creationId xmlns:a16="http://schemas.microsoft.com/office/drawing/2014/main" id="{58242AB2-B540-4987-B472-AFE5CA63A28A}"/>
                </a:ext>
              </a:extLst>
            </p:cNvPr>
            <p:cNvCxnSpPr/>
            <p:nvPr/>
          </p:nvCxnSpPr>
          <p:spPr>
            <a:xfrm>
              <a:off x="4667582" y="3813695"/>
              <a:ext cx="388800" cy="0"/>
            </a:xfrm>
            <a:prstGeom prst="line">
              <a:avLst/>
            </a:prstGeom>
            <a:noFill/>
            <a:ln w="22225" cap="flat" cmpd="sng" algn="ctr">
              <a:solidFill>
                <a:srgbClr val="851E4F"/>
              </a:solidFill>
              <a:prstDash val="solid"/>
              <a:miter lim="800000"/>
            </a:ln>
            <a:effectLst/>
          </p:spPr>
        </p:cxnSp>
      </p:grpSp>
      <p:grpSp>
        <p:nvGrpSpPr>
          <p:cNvPr id="56" name="组合 55">
            <a:extLst>
              <a:ext uri="{FF2B5EF4-FFF2-40B4-BE49-F238E27FC236}">
                <a16:creationId xmlns:a16="http://schemas.microsoft.com/office/drawing/2014/main" id="{09C4ABB8-6956-49EB-9C13-CC5C6F5617A1}"/>
              </a:ext>
            </a:extLst>
          </p:cNvPr>
          <p:cNvGrpSpPr/>
          <p:nvPr/>
        </p:nvGrpSpPr>
        <p:grpSpPr>
          <a:xfrm>
            <a:off x="6249070" y="1646265"/>
            <a:ext cx="2230387" cy="3655344"/>
            <a:chOff x="6056125" y="1646265"/>
            <a:chExt cx="2230387" cy="3655344"/>
          </a:xfrm>
        </p:grpSpPr>
        <p:sp>
          <p:nvSpPr>
            <p:cNvPr id="57" name="矩形 56">
              <a:extLst>
                <a:ext uri="{FF2B5EF4-FFF2-40B4-BE49-F238E27FC236}">
                  <a16:creationId xmlns:a16="http://schemas.microsoft.com/office/drawing/2014/main" id="{4908203E-E6F4-4D36-90D6-50B4814C3322}"/>
                </a:ext>
              </a:extLst>
            </p:cNvPr>
            <p:cNvSpPr/>
            <p:nvPr/>
          </p:nvSpPr>
          <p:spPr>
            <a:xfrm>
              <a:off x="6056125" y="1646265"/>
              <a:ext cx="2230387" cy="3655344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" lastClr="FFFFFF">
                  <a:lumMod val="95000"/>
                </a:sysClr>
              </a:solidFill>
              <a:prstDash val="solid"/>
              <a:miter lim="800000"/>
            </a:ln>
            <a:effectLst>
              <a:reflection blurRad="6350" stA="23000" endPos="38500" dist="50800" dir="5400000" sy="-100000" algn="bl" rotWithShape="0"/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endParaRPr>
            </a:p>
          </p:txBody>
        </p:sp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id="{07350328-3221-4003-A9FB-B77DF4B06302}"/>
                </a:ext>
              </a:extLst>
            </p:cNvPr>
            <p:cNvSpPr txBox="1"/>
            <p:nvPr/>
          </p:nvSpPr>
          <p:spPr>
            <a:xfrm>
              <a:off x="6112246" y="3323084"/>
              <a:ext cx="2118144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851E4F"/>
                  </a:solidFill>
                  <a:effectLst/>
                  <a:uLnTx/>
                  <a:uFillTx/>
                  <a:latin typeface="Arial"/>
                  <a:ea typeface="Microsoft YaHei"/>
                  <a:cs typeface="+mn-ea"/>
                  <a:sym typeface="+mn-lt"/>
                </a:rPr>
                <a:t>浙江工业大学</a:t>
              </a:r>
            </a:p>
          </p:txBody>
        </p:sp>
        <p:sp>
          <p:nvSpPr>
            <p:cNvPr id="60" name="矩形 59">
              <a:extLst>
                <a:ext uri="{FF2B5EF4-FFF2-40B4-BE49-F238E27FC236}">
                  <a16:creationId xmlns:a16="http://schemas.microsoft.com/office/drawing/2014/main" id="{58C406E7-EBD1-4755-B636-276DA6917F94}"/>
                </a:ext>
              </a:extLst>
            </p:cNvPr>
            <p:cNvSpPr/>
            <p:nvPr/>
          </p:nvSpPr>
          <p:spPr>
            <a:xfrm>
              <a:off x="6276731" y="4161556"/>
              <a:ext cx="1921748" cy="51071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30000"/>
                </a:lnSpc>
              </a:pPr>
              <a:r>
                <a:rPr lang="zh-CN" altLang="en-US" sz="11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  <a:ea typeface="Microsoft YaHei"/>
                  <a:cs typeface="+mn-ea"/>
                  <a:sym typeface="+mn-lt"/>
                </a:rPr>
                <a:t>学校坚持厚德健行的校训，以取精用弘为学风。</a:t>
              </a:r>
            </a:p>
          </p:txBody>
        </p:sp>
        <p:cxnSp>
          <p:nvCxnSpPr>
            <p:cNvPr id="61" name="直接连接符 60">
              <a:extLst>
                <a:ext uri="{FF2B5EF4-FFF2-40B4-BE49-F238E27FC236}">
                  <a16:creationId xmlns:a16="http://schemas.microsoft.com/office/drawing/2014/main" id="{0A1643EC-3E78-4EFE-A52B-CECD80B2F727}"/>
                </a:ext>
              </a:extLst>
            </p:cNvPr>
            <p:cNvCxnSpPr/>
            <p:nvPr/>
          </p:nvCxnSpPr>
          <p:spPr>
            <a:xfrm>
              <a:off x="6976918" y="3813695"/>
              <a:ext cx="388800" cy="0"/>
            </a:xfrm>
            <a:prstGeom prst="line">
              <a:avLst/>
            </a:prstGeom>
            <a:noFill/>
            <a:ln w="22225" cap="flat" cmpd="sng" algn="ctr">
              <a:solidFill>
                <a:srgbClr val="851E4F"/>
              </a:solidFill>
              <a:prstDash val="solid"/>
              <a:miter lim="800000"/>
            </a:ln>
            <a:effectLst/>
          </p:spPr>
        </p:cxnSp>
      </p:grpSp>
      <p:grpSp>
        <p:nvGrpSpPr>
          <p:cNvPr id="62" name="组合 61">
            <a:extLst>
              <a:ext uri="{FF2B5EF4-FFF2-40B4-BE49-F238E27FC236}">
                <a16:creationId xmlns:a16="http://schemas.microsoft.com/office/drawing/2014/main" id="{CE277714-6E90-4222-8F4E-14F75582341A}"/>
              </a:ext>
            </a:extLst>
          </p:cNvPr>
          <p:cNvGrpSpPr/>
          <p:nvPr/>
        </p:nvGrpSpPr>
        <p:grpSpPr>
          <a:xfrm>
            <a:off x="8761023" y="1646265"/>
            <a:ext cx="2230387" cy="3655344"/>
            <a:chOff x="8365461" y="1646265"/>
            <a:chExt cx="2230387" cy="3655344"/>
          </a:xfrm>
        </p:grpSpPr>
        <p:sp>
          <p:nvSpPr>
            <p:cNvPr id="63" name="矩形 62">
              <a:extLst>
                <a:ext uri="{FF2B5EF4-FFF2-40B4-BE49-F238E27FC236}">
                  <a16:creationId xmlns:a16="http://schemas.microsoft.com/office/drawing/2014/main" id="{513CC511-3C31-4AAD-91BF-DA18CA96EAD9}"/>
                </a:ext>
              </a:extLst>
            </p:cNvPr>
            <p:cNvSpPr/>
            <p:nvPr/>
          </p:nvSpPr>
          <p:spPr>
            <a:xfrm>
              <a:off x="8365461" y="1646265"/>
              <a:ext cx="2230387" cy="3655344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" lastClr="FFFFFF">
                  <a:lumMod val="95000"/>
                </a:sysClr>
              </a:solidFill>
              <a:prstDash val="solid"/>
              <a:miter lim="800000"/>
            </a:ln>
            <a:effectLst>
              <a:reflection blurRad="6350" stA="23000" endPos="38500" dist="50800" dir="5400000" sy="-100000" algn="bl" rotWithShape="0"/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endParaRPr>
            </a:p>
          </p:txBody>
        </p:sp>
        <p:sp>
          <p:nvSpPr>
            <p:cNvPr id="64" name="文本框 63">
              <a:extLst>
                <a:ext uri="{FF2B5EF4-FFF2-40B4-BE49-F238E27FC236}">
                  <a16:creationId xmlns:a16="http://schemas.microsoft.com/office/drawing/2014/main" id="{5ED6420B-C4F5-4D1D-891E-27F7EED46FE0}"/>
                </a:ext>
              </a:extLst>
            </p:cNvPr>
            <p:cNvSpPr txBox="1"/>
            <p:nvPr/>
          </p:nvSpPr>
          <p:spPr>
            <a:xfrm>
              <a:off x="8503398" y="3323084"/>
              <a:ext cx="1921748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851E4F"/>
                  </a:solidFill>
                  <a:effectLst/>
                  <a:uLnTx/>
                  <a:uFillTx/>
                  <a:latin typeface="Arial"/>
                  <a:ea typeface="Microsoft YaHei"/>
                  <a:cs typeface="+mn-ea"/>
                  <a:sym typeface="+mn-lt"/>
                </a:rPr>
                <a:t>浙江工业大学</a:t>
              </a:r>
            </a:p>
          </p:txBody>
        </p: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4E0A804E-B554-4BE7-9CB4-745DAAC9B947}"/>
                </a:ext>
              </a:extLst>
            </p:cNvPr>
            <p:cNvSpPr/>
            <p:nvPr/>
          </p:nvSpPr>
          <p:spPr>
            <a:xfrm>
              <a:off x="8511302" y="4161556"/>
              <a:ext cx="1921748" cy="51071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30000"/>
                </a:lnSpc>
              </a:pPr>
              <a:r>
                <a:rPr lang="zh-CN" altLang="en-US" sz="11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  <a:ea typeface="Microsoft YaHei"/>
                  <a:cs typeface="+mn-ea"/>
                  <a:sym typeface="+mn-lt"/>
                </a:rPr>
                <a:t>学校坚持厚德健行的校训，以取精用弘为学风。</a:t>
              </a:r>
            </a:p>
          </p:txBody>
        </p:sp>
        <p:cxnSp>
          <p:nvCxnSpPr>
            <p:cNvPr id="67" name="直接连接符 66">
              <a:extLst>
                <a:ext uri="{FF2B5EF4-FFF2-40B4-BE49-F238E27FC236}">
                  <a16:creationId xmlns:a16="http://schemas.microsoft.com/office/drawing/2014/main" id="{A568531B-023B-4D5A-86DA-891ADDCB4477}"/>
                </a:ext>
              </a:extLst>
            </p:cNvPr>
            <p:cNvCxnSpPr/>
            <p:nvPr/>
          </p:nvCxnSpPr>
          <p:spPr>
            <a:xfrm>
              <a:off x="9260894" y="3813695"/>
              <a:ext cx="388800" cy="0"/>
            </a:xfrm>
            <a:prstGeom prst="line">
              <a:avLst/>
            </a:prstGeom>
            <a:noFill/>
            <a:ln w="22225" cap="flat" cmpd="sng" algn="ctr">
              <a:solidFill>
                <a:srgbClr val="851E4F"/>
              </a:solidFill>
              <a:prstDash val="solid"/>
              <a:miter lim="800000"/>
            </a:ln>
            <a:effectLst/>
          </p:spPr>
        </p:cxnSp>
      </p:grpSp>
      <p:pic>
        <p:nvPicPr>
          <p:cNvPr id="93" name="Picture 4">
            <a:extLst>
              <a:ext uri="{FF2B5EF4-FFF2-40B4-BE49-F238E27FC236}">
                <a16:creationId xmlns:a16="http://schemas.microsoft.com/office/drawing/2014/main" id="{E21AABB7-FF38-46E7-8ACB-40E2FE7F6E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288" y="1659996"/>
            <a:ext cx="2230387" cy="1367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F7DD876A-C1C0-4D0D-96CB-8A7DBA68A50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87" b="2164"/>
          <a:stretch/>
        </p:blipFill>
        <p:spPr>
          <a:xfrm>
            <a:off x="3743973" y="1641722"/>
            <a:ext cx="2229919" cy="1386246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92CEDD6D-53A3-4009-9E91-3F09C09B7F2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56"/>
          <a:stretch/>
        </p:blipFill>
        <p:spPr>
          <a:xfrm>
            <a:off x="6255458" y="1641722"/>
            <a:ext cx="2223999" cy="1386245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31511556-E287-48CF-86A0-6C57251C0394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06" b="13012"/>
          <a:stretch/>
        </p:blipFill>
        <p:spPr>
          <a:xfrm>
            <a:off x="8750957" y="1659996"/>
            <a:ext cx="2217755" cy="1367971"/>
          </a:xfrm>
          <a:prstGeom prst="rect">
            <a:avLst/>
          </a:prstGeom>
        </p:spPr>
      </p:pic>
      <p:pic>
        <p:nvPicPr>
          <p:cNvPr id="41" name="图片 40">
            <a:extLst>
              <a:ext uri="{FF2B5EF4-FFF2-40B4-BE49-F238E27FC236}">
                <a16:creationId xmlns:a16="http://schemas.microsoft.com/office/drawing/2014/main" id="{44FD16C5-FD59-4426-8851-AEF75862FEA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6600" y="175891"/>
            <a:ext cx="1493275" cy="328356"/>
          </a:xfrm>
          <a:prstGeom prst="rect">
            <a:avLst/>
          </a:prstGeom>
        </p:spPr>
      </p:pic>
      <p:sp>
        <p:nvSpPr>
          <p:cNvPr id="35" name="文本框 34">
            <a:extLst>
              <a:ext uri="{FF2B5EF4-FFF2-40B4-BE49-F238E27FC236}">
                <a16:creationId xmlns:a16="http://schemas.microsoft.com/office/drawing/2014/main" id="{778FD5DE-837A-4252-B885-BCD2FCF0B489}"/>
              </a:ext>
            </a:extLst>
          </p:cNvPr>
          <p:cNvSpPr txBox="1"/>
          <p:nvPr/>
        </p:nvSpPr>
        <p:spPr>
          <a:xfrm>
            <a:off x="4943814" y="6370685"/>
            <a:ext cx="23234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spc="600" dirty="0">
                <a:solidFill>
                  <a:schemeClr val="bg1"/>
                </a:solidFill>
                <a:latin typeface="方正小标宋简体" panose="03000509000000000000" pitchFamily="65" charset="-122"/>
                <a:ea typeface="方正小标宋简体" panose="03000509000000000000" pitchFamily="65" charset="-122"/>
                <a:cs typeface="+mn-ea"/>
                <a:sym typeface="+mn-lt"/>
              </a:rPr>
              <a:t>厚德健行</a:t>
            </a:r>
          </a:p>
        </p:txBody>
      </p:sp>
    </p:spTree>
    <p:extLst>
      <p:ext uri="{BB962C8B-B14F-4D97-AF65-F5344CB8AC3E}">
        <p14:creationId xmlns:p14="http://schemas.microsoft.com/office/powerpoint/2010/main" val="3799130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89710851-CF76-4B73-9C53-689C8870B4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1692" y="4167151"/>
            <a:ext cx="2686276" cy="1510583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E9B4818A-C774-4EA0-8E6C-9F96AF099D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7588" y="2558785"/>
            <a:ext cx="2710380" cy="1524137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A6E81CAB-0830-4A97-B6D6-81BABE40F1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978" y="4144709"/>
            <a:ext cx="2710392" cy="1524144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8891BBCB-2B76-4818-9A40-8737C2B202E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978" y="2563686"/>
            <a:ext cx="2710392" cy="1524144"/>
          </a:xfrm>
          <a:prstGeom prst="rect">
            <a:avLst/>
          </a:prstGeom>
        </p:spPr>
      </p:pic>
      <p:sp>
        <p:nvSpPr>
          <p:cNvPr id="22" name="矩形 21">
            <a:extLst>
              <a:ext uri="{FF2B5EF4-FFF2-40B4-BE49-F238E27FC236}">
                <a16:creationId xmlns:a16="http://schemas.microsoft.com/office/drawing/2014/main" id="{D786E8D6-B2B7-4F57-8E97-8193220B31A6}"/>
              </a:ext>
            </a:extLst>
          </p:cNvPr>
          <p:cNvSpPr/>
          <p:nvPr/>
        </p:nvSpPr>
        <p:spPr>
          <a:xfrm>
            <a:off x="0" y="0"/>
            <a:ext cx="12189089" cy="669123"/>
          </a:xfrm>
          <a:prstGeom prst="rect">
            <a:avLst/>
          </a:prstGeom>
          <a:gradFill flip="none" rotWithShape="1">
            <a:gsLst>
              <a:gs pos="0">
                <a:srgbClr val="9C2B61">
                  <a:shade val="30000"/>
                  <a:satMod val="115000"/>
                </a:srgbClr>
              </a:gs>
              <a:gs pos="50000">
                <a:srgbClr val="9C2B61">
                  <a:shade val="67500"/>
                  <a:satMod val="115000"/>
                </a:srgbClr>
              </a:gs>
              <a:gs pos="100000">
                <a:srgbClr val="9C2B61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标题 1">
            <a:extLst>
              <a:ext uri="{FF2B5EF4-FFF2-40B4-BE49-F238E27FC236}">
                <a16:creationId xmlns:a16="http://schemas.microsoft.com/office/drawing/2014/main" id="{AA2710CE-BA4A-425F-8C6B-A9DE973FC028}"/>
              </a:ext>
            </a:extLst>
          </p:cNvPr>
          <p:cNvSpPr txBox="1">
            <a:spLocks/>
          </p:cNvSpPr>
          <p:nvPr/>
        </p:nvSpPr>
        <p:spPr>
          <a:xfrm>
            <a:off x="825500" y="113734"/>
            <a:ext cx="2823039" cy="51018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800" b="1" kern="1200" spc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项目简介</a:t>
            </a: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3A36EF6C-FF29-49DC-B591-60EDB40E93F7}"/>
              </a:ext>
            </a:extLst>
          </p:cNvPr>
          <p:cNvGrpSpPr/>
          <p:nvPr/>
        </p:nvGrpSpPr>
        <p:grpSpPr>
          <a:xfrm>
            <a:off x="0" y="1"/>
            <a:ext cx="825500" cy="669122"/>
            <a:chOff x="-5558" y="-574"/>
            <a:chExt cx="900907" cy="743329"/>
          </a:xfrm>
        </p:grpSpPr>
        <p:sp>
          <p:nvSpPr>
            <p:cNvPr id="19" name="任意多边形: 形状 18">
              <a:extLst>
                <a:ext uri="{FF2B5EF4-FFF2-40B4-BE49-F238E27FC236}">
                  <a16:creationId xmlns:a16="http://schemas.microsoft.com/office/drawing/2014/main" id="{C1C9078D-2319-48DF-B776-9037561F9D75}"/>
                </a:ext>
              </a:extLst>
            </p:cNvPr>
            <p:cNvSpPr/>
            <p:nvPr/>
          </p:nvSpPr>
          <p:spPr>
            <a:xfrm>
              <a:off x="-5558" y="-574"/>
              <a:ext cx="282577" cy="453761"/>
            </a:xfrm>
            <a:custGeom>
              <a:avLst/>
              <a:gdLst>
                <a:gd name="connsiteX0" fmla="*/ 0 w 228600"/>
                <a:gd name="connsiteY0" fmla="*/ 0 h 365125"/>
                <a:gd name="connsiteX1" fmla="*/ 0 w 228600"/>
                <a:gd name="connsiteY1" fmla="*/ 346075 h 365125"/>
                <a:gd name="connsiteX2" fmla="*/ 44450 w 228600"/>
                <a:gd name="connsiteY2" fmla="*/ 365125 h 365125"/>
                <a:gd name="connsiteX3" fmla="*/ 228600 w 228600"/>
                <a:gd name="connsiteY3" fmla="*/ 3175 h 365125"/>
                <a:gd name="connsiteX4" fmla="*/ 0 w 228600"/>
                <a:gd name="connsiteY4" fmla="*/ 0 h 365125"/>
                <a:gd name="connsiteX0" fmla="*/ 0 w 212358"/>
                <a:gd name="connsiteY0" fmla="*/ 0 h 365125"/>
                <a:gd name="connsiteX1" fmla="*/ 0 w 212358"/>
                <a:gd name="connsiteY1" fmla="*/ 346075 h 365125"/>
                <a:gd name="connsiteX2" fmla="*/ 44450 w 212358"/>
                <a:gd name="connsiteY2" fmla="*/ 365125 h 365125"/>
                <a:gd name="connsiteX3" fmla="*/ 212358 w 212358"/>
                <a:gd name="connsiteY3" fmla="*/ 21222 h 365125"/>
                <a:gd name="connsiteX4" fmla="*/ 0 w 212358"/>
                <a:gd name="connsiteY4" fmla="*/ 0 h 365125"/>
                <a:gd name="connsiteX0" fmla="*/ 0 w 214163"/>
                <a:gd name="connsiteY0" fmla="*/ 435 h 343903"/>
                <a:gd name="connsiteX1" fmla="*/ 1805 w 214163"/>
                <a:gd name="connsiteY1" fmla="*/ 324853 h 343903"/>
                <a:gd name="connsiteX2" fmla="*/ 46255 w 214163"/>
                <a:gd name="connsiteY2" fmla="*/ 343903 h 343903"/>
                <a:gd name="connsiteX3" fmla="*/ 214163 w 214163"/>
                <a:gd name="connsiteY3" fmla="*/ 0 h 343903"/>
                <a:gd name="connsiteX4" fmla="*/ 0 w 214163"/>
                <a:gd name="connsiteY4" fmla="*/ 435 h 343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4163" h="343903">
                  <a:moveTo>
                    <a:pt x="0" y="435"/>
                  </a:moveTo>
                  <a:cubicBezTo>
                    <a:pt x="602" y="108574"/>
                    <a:pt x="1203" y="216714"/>
                    <a:pt x="1805" y="324853"/>
                  </a:cubicBezTo>
                  <a:lnTo>
                    <a:pt x="46255" y="343903"/>
                  </a:lnTo>
                  <a:lnTo>
                    <a:pt x="214163" y="0"/>
                  </a:lnTo>
                  <a:lnTo>
                    <a:pt x="0" y="435"/>
                  </a:lnTo>
                  <a:close/>
                </a:path>
              </a:pathLst>
            </a:custGeom>
            <a:solidFill>
              <a:srgbClr val="B5452D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endParaRPr>
            </a:p>
          </p:txBody>
        </p:sp>
        <p:sp>
          <p:nvSpPr>
            <p:cNvPr id="20" name="任意多边形: 形状 19">
              <a:extLst>
                <a:ext uri="{FF2B5EF4-FFF2-40B4-BE49-F238E27FC236}">
                  <a16:creationId xmlns:a16="http://schemas.microsoft.com/office/drawing/2014/main" id="{F12252A3-4E95-49E4-B1E8-496260D67C2E}"/>
                </a:ext>
              </a:extLst>
            </p:cNvPr>
            <p:cNvSpPr/>
            <p:nvPr/>
          </p:nvSpPr>
          <p:spPr>
            <a:xfrm>
              <a:off x="-3176" y="307780"/>
              <a:ext cx="898525" cy="434975"/>
            </a:xfrm>
            <a:custGeom>
              <a:avLst/>
              <a:gdLst>
                <a:gd name="connsiteX0" fmla="*/ 0 w 898525"/>
                <a:gd name="connsiteY0" fmla="*/ 434975 h 434975"/>
                <a:gd name="connsiteX1" fmla="*/ 898525 w 898525"/>
                <a:gd name="connsiteY1" fmla="*/ 434975 h 434975"/>
                <a:gd name="connsiteX2" fmla="*/ 0 w 898525"/>
                <a:gd name="connsiteY2" fmla="*/ 0 h 434975"/>
                <a:gd name="connsiteX3" fmla="*/ 0 w 898525"/>
                <a:gd name="connsiteY3" fmla="*/ 434975 h 434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8525" h="434975">
                  <a:moveTo>
                    <a:pt x="0" y="434975"/>
                  </a:moveTo>
                  <a:lnTo>
                    <a:pt x="898525" y="434975"/>
                  </a:lnTo>
                  <a:lnTo>
                    <a:pt x="0" y="0"/>
                  </a:lnTo>
                  <a:lnTo>
                    <a:pt x="0" y="434975"/>
                  </a:lnTo>
                  <a:close/>
                </a:path>
              </a:pathLst>
            </a:custGeom>
            <a:solidFill>
              <a:srgbClr val="9C2B6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endParaRPr>
            </a:p>
          </p:txBody>
        </p:sp>
        <p:sp>
          <p:nvSpPr>
            <p:cNvPr id="21" name="任意多边形: 形状 20">
              <a:extLst>
                <a:ext uri="{FF2B5EF4-FFF2-40B4-BE49-F238E27FC236}">
                  <a16:creationId xmlns:a16="http://schemas.microsoft.com/office/drawing/2014/main" id="{584C55D5-5E2F-4844-9C76-F3D3CC8153AB}"/>
                </a:ext>
              </a:extLst>
            </p:cNvPr>
            <p:cNvSpPr/>
            <p:nvPr/>
          </p:nvSpPr>
          <p:spPr>
            <a:xfrm>
              <a:off x="-2381" y="304800"/>
              <a:ext cx="104775" cy="254794"/>
            </a:xfrm>
            <a:custGeom>
              <a:avLst/>
              <a:gdLst>
                <a:gd name="connsiteX0" fmla="*/ 0 w 104775"/>
                <a:gd name="connsiteY0" fmla="*/ 0 h 254794"/>
                <a:gd name="connsiteX1" fmla="*/ 104775 w 104775"/>
                <a:gd name="connsiteY1" fmla="*/ 54769 h 254794"/>
                <a:gd name="connsiteX2" fmla="*/ 0 w 104775"/>
                <a:gd name="connsiteY2" fmla="*/ 254794 h 254794"/>
                <a:gd name="connsiteX3" fmla="*/ 0 w 104775"/>
                <a:gd name="connsiteY3" fmla="*/ 0 h 254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775" h="254794">
                  <a:moveTo>
                    <a:pt x="0" y="0"/>
                  </a:moveTo>
                  <a:lnTo>
                    <a:pt x="104775" y="54769"/>
                  </a:lnTo>
                  <a:lnTo>
                    <a:pt x="0" y="2547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8601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endParaRPr>
            </a:p>
          </p:txBody>
        </p:sp>
      </p:grpSp>
      <p:sp>
        <p:nvSpPr>
          <p:cNvPr id="38" name="矩形 37">
            <a:extLst>
              <a:ext uri="{FF2B5EF4-FFF2-40B4-BE49-F238E27FC236}">
                <a16:creationId xmlns:a16="http://schemas.microsoft.com/office/drawing/2014/main" id="{FD4E98D7-BE7D-4862-A9A2-AB7D0FFA95F3}"/>
              </a:ext>
            </a:extLst>
          </p:cNvPr>
          <p:cNvSpPr/>
          <p:nvPr/>
        </p:nvSpPr>
        <p:spPr>
          <a:xfrm>
            <a:off x="3264895" y="4152947"/>
            <a:ext cx="2739519" cy="1524143"/>
          </a:xfrm>
          <a:prstGeom prst="rect">
            <a:avLst/>
          </a:prstGeom>
          <a:solidFill>
            <a:srgbClr val="851E4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Microsoft YaHei"/>
              <a:cs typeface="+mn-ea"/>
              <a:sym typeface="+mn-lt"/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6E10D1AC-4FC5-4934-8DE3-D004A378A6F5}"/>
              </a:ext>
            </a:extLst>
          </p:cNvPr>
          <p:cNvSpPr/>
          <p:nvPr/>
        </p:nvSpPr>
        <p:spPr>
          <a:xfrm>
            <a:off x="3264895" y="2563686"/>
            <a:ext cx="2739519" cy="1524143"/>
          </a:xfrm>
          <a:prstGeom prst="rect">
            <a:avLst/>
          </a:prstGeom>
          <a:solidFill>
            <a:srgbClr val="851E4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Microsoft YaHei"/>
              <a:cs typeface="+mn-ea"/>
              <a:sym typeface="+mn-lt"/>
            </a:endParaRP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C1AA25A9-F052-4944-8F0D-BBAE934102B4}"/>
              </a:ext>
            </a:extLst>
          </p:cNvPr>
          <p:cNvSpPr/>
          <p:nvPr/>
        </p:nvSpPr>
        <p:spPr>
          <a:xfrm>
            <a:off x="8960482" y="2563686"/>
            <a:ext cx="2739520" cy="1524143"/>
          </a:xfrm>
          <a:prstGeom prst="rect">
            <a:avLst/>
          </a:prstGeom>
          <a:solidFill>
            <a:srgbClr val="851E4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Microsoft YaHei"/>
              <a:cs typeface="+mn-ea"/>
              <a:sym typeface="+mn-lt"/>
            </a:endParaRP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4AD63A24-0B19-4292-8B31-2992CC7994AD}"/>
              </a:ext>
            </a:extLst>
          </p:cNvPr>
          <p:cNvSpPr/>
          <p:nvPr/>
        </p:nvSpPr>
        <p:spPr>
          <a:xfrm>
            <a:off x="8960482" y="4152947"/>
            <a:ext cx="2739520" cy="1524143"/>
          </a:xfrm>
          <a:prstGeom prst="rect">
            <a:avLst/>
          </a:prstGeom>
          <a:solidFill>
            <a:srgbClr val="851E4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Microsoft YaHei"/>
              <a:cs typeface="+mn-ea"/>
              <a:sym typeface="+mn-lt"/>
            </a:endParaRPr>
          </a:p>
        </p:txBody>
      </p:sp>
      <p:sp>
        <p:nvSpPr>
          <p:cNvPr id="46" name="TextBox 18">
            <a:extLst>
              <a:ext uri="{FF2B5EF4-FFF2-40B4-BE49-F238E27FC236}">
                <a16:creationId xmlns:a16="http://schemas.microsoft.com/office/drawing/2014/main" id="{0B159492-A125-4F96-92B2-430E179AFF87}"/>
              </a:ext>
            </a:extLst>
          </p:cNvPr>
          <p:cNvSpPr txBox="1"/>
          <p:nvPr/>
        </p:nvSpPr>
        <p:spPr>
          <a:xfrm>
            <a:off x="762573" y="956608"/>
            <a:ext cx="10663942" cy="1319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  <a:spcBef>
                <a:spcPts val="600"/>
              </a:spcBef>
            </a:pPr>
            <a:r>
              <a:rPr lang="zh-CN" alt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/>
                <a:ea typeface="Microsoft YaHei"/>
                <a:cs typeface="+mn-ea"/>
                <a:sym typeface="+mn-lt"/>
              </a:rPr>
              <a:t>浙江工业大学是东部沿海地区第一所省部共建高校、首批国家“高等学校创新能力提升计划”（</a:t>
            </a:r>
            <a:r>
              <a:rPr lang="en-US" altLang="zh-CN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/>
                <a:ea typeface="Microsoft YaHei"/>
                <a:cs typeface="+mn-ea"/>
                <a:sym typeface="+mn-lt"/>
              </a:rPr>
              <a:t>2011</a:t>
            </a:r>
            <a:r>
              <a:rPr lang="zh-CN" alt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/>
                <a:ea typeface="Microsoft YaHei"/>
                <a:cs typeface="+mn-ea"/>
                <a:sym typeface="+mn-lt"/>
              </a:rPr>
              <a:t>计划）协同创新中心牵头高校和浙江省首批重点建设高校，坐落于中国历史文化名城、风景旅游胜地杭州。学校始建于</a:t>
            </a:r>
            <a:r>
              <a:rPr lang="en-US" altLang="zh-CN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/>
                <a:ea typeface="Microsoft YaHei"/>
                <a:cs typeface="+mn-ea"/>
                <a:sym typeface="+mn-lt"/>
              </a:rPr>
              <a:t>1953</a:t>
            </a:r>
            <a:r>
              <a:rPr lang="zh-CN" alt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/>
                <a:ea typeface="Microsoft YaHei"/>
                <a:cs typeface="+mn-ea"/>
                <a:sym typeface="+mn-lt"/>
              </a:rPr>
              <a:t>年，其前身可以追溯到</a:t>
            </a:r>
            <a:r>
              <a:rPr lang="en-US" altLang="zh-CN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/>
                <a:ea typeface="Microsoft YaHei"/>
                <a:cs typeface="+mn-ea"/>
                <a:sym typeface="+mn-lt"/>
              </a:rPr>
              <a:t>1910</a:t>
            </a:r>
            <a:r>
              <a:rPr lang="zh-CN" alt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/>
                <a:ea typeface="Microsoft YaHei"/>
                <a:cs typeface="+mn-ea"/>
                <a:sym typeface="+mn-lt"/>
              </a:rPr>
              <a:t>年创立的浙江中等工业学堂，先后经历了杭州化工学校、浙江化工专科学校、浙江化工学院和浙江工学院等发展阶段，</a:t>
            </a:r>
            <a:r>
              <a:rPr lang="en-US" altLang="zh-CN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/>
                <a:ea typeface="Microsoft YaHei"/>
                <a:cs typeface="+mn-ea"/>
                <a:sym typeface="+mn-lt"/>
              </a:rPr>
              <a:t>1993</a:t>
            </a:r>
            <a:r>
              <a:rPr lang="zh-CN" alt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/>
                <a:ea typeface="Microsoft YaHei"/>
                <a:cs typeface="+mn-ea"/>
                <a:sym typeface="+mn-lt"/>
              </a:rPr>
              <a:t>年更名浙江工业大学。</a:t>
            </a:r>
          </a:p>
        </p:txBody>
      </p:sp>
      <p:sp>
        <p:nvSpPr>
          <p:cNvPr id="59" name="矩形 58">
            <a:extLst>
              <a:ext uri="{FF2B5EF4-FFF2-40B4-BE49-F238E27FC236}">
                <a16:creationId xmlns:a16="http://schemas.microsoft.com/office/drawing/2014/main" id="{D030224C-90F2-4981-B119-C1FA68C2C0AB}"/>
              </a:ext>
            </a:extLst>
          </p:cNvPr>
          <p:cNvSpPr/>
          <p:nvPr/>
        </p:nvSpPr>
        <p:spPr>
          <a:xfrm>
            <a:off x="3314215" y="3198988"/>
            <a:ext cx="2491499" cy="481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100" dirty="0">
                <a:solidFill>
                  <a:prstClr val="white"/>
                </a:solidFill>
                <a:latin typeface="Arial"/>
                <a:ea typeface="Microsoft YaHei"/>
                <a:cs typeface="+mn-ea"/>
                <a:sym typeface="+mn-lt"/>
              </a:rPr>
              <a:t>学校坚持厚德健行的校训，以取精用弘为学风。</a:t>
            </a:r>
          </a:p>
        </p:txBody>
      </p:sp>
      <p:sp>
        <p:nvSpPr>
          <p:cNvPr id="65" name="矩形 64">
            <a:extLst>
              <a:ext uri="{FF2B5EF4-FFF2-40B4-BE49-F238E27FC236}">
                <a16:creationId xmlns:a16="http://schemas.microsoft.com/office/drawing/2014/main" id="{6C0CFA3A-0C0A-40B4-9E5E-CD62C5B9C2E0}"/>
              </a:ext>
            </a:extLst>
          </p:cNvPr>
          <p:cNvSpPr/>
          <p:nvPr/>
        </p:nvSpPr>
        <p:spPr>
          <a:xfrm>
            <a:off x="3314215" y="2702688"/>
            <a:ext cx="1126477" cy="3965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b="1" dirty="0">
                <a:solidFill>
                  <a:prstClr val="white"/>
                </a:solidFill>
                <a:latin typeface="Arial"/>
                <a:ea typeface="Microsoft YaHei"/>
                <a:cs typeface="+mn-ea"/>
                <a:sym typeface="+mn-lt"/>
              </a:rPr>
              <a:t>校风校训</a:t>
            </a:r>
          </a:p>
        </p:txBody>
      </p:sp>
      <p:cxnSp>
        <p:nvCxnSpPr>
          <p:cNvPr id="68" name="直接连接符 67">
            <a:extLst>
              <a:ext uri="{FF2B5EF4-FFF2-40B4-BE49-F238E27FC236}">
                <a16:creationId xmlns:a16="http://schemas.microsoft.com/office/drawing/2014/main" id="{365B041D-67D2-47BB-AAF6-C7121B0CEC98}"/>
              </a:ext>
            </a:extLst>
          </p:cNvPr>
          <p:cNvCxnSpPr>
            <a:cxnSpLocks/>
          </p:cNvCxnSpPr>
          <p:nvPr/>
        </p:nvCxnSpPr>
        <p:spPr>
          <a:xfrm>
            <a:off x="3410808" y="3117431"/>
            <a:ext cx="2394906" cy="0"/>
          </a:xfrm>
          <a:prstGeom prst="line">
            <a:avLst/>
          </a:prstGeom>
          <a:noFill/>
          <a:ln w="63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</p:cxnSp>
      <p:sp>
        <p:nvSpPr>
          <p:cNvPr id="69" name="矩形 68">
            <a:extLst>
              <a:ext uri="{FF2B5EF4-FFF2-40B4-BE49-F238E27FC236}">
                <a16:creationId xmlns:a16="http://schemas.microsoft.com/office/drawing/2014/main" id="{585C5FE9-EA36-4F64-8407-9AADE3930AC8}"/>
              </a:ext>
            </a:extLst>
          </p:cNvPr>
          <p:cNvSpPr/>
          <p:nvPr/>
        </p:nvSpPr>
        <p:spPr>
          <a:xfrm>
            <a:off x="3314215" y="4768649"/>
            <a:ext cx="2491499" cy="481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100" dirty="0">
                <a:solidFill>
                  <a:prstClr val="white"/>
                </a:solidFill>
                <a:latin typeface="Arial"/>
                <a:ea typeface="Microsoft YaHei"/>
                <a:cs typeface="+mn-ea"/>
                <a:sym typeface="+mn-lt"/>
              </a:rPr>
              <a:t>学校坚持厚德健行的校训，以取精用弘为学风。</a:t>
            </a:r>
          </a:p>
        </p:txBody>
      </p:sp>
      <p:sp>
        <p:nvSpPr>
          <p:cNvPr id="70" name="矩形 69">
            <a:extLst>
              <a:ext uri="{FF2B5EF4-FFF2-40B4-BE49-F238E27FC236}">
                <a16:creationId xmlns:a16="http://schemas.microsoft.com/office/drawing/2014/main" id="{5AD4609F-21DA-42D1-8860-071CD30968D0}"/>
              </a:ext>
            </a:extLst>
          </p:cNvPr>
          <p:cNvSpPr/>
          <p:nvPr/>
        </p:nvSpPr>
        <p:spPr>
          <a:xfrm>
            <a:off x="3314215" y="4272349"/>
            <a:ext cx="1126477" cy="3965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b="1" dirty="0">
                <a:solidFill>
                  <a:prstClr val="white"/>
                </a:solidFill>
                <a:latin typeface="Arial"/>
                <a:ea typeface="Microsoft YaHei"/>
                <a:cs typeface="+mn-ea"/>
                <a:sym typeface="+mn-lt"/>
              </a:rPr>
              <a:t>校风校训</a:t>
            </a:r>
          </a:p>
        </p:txBody>
      </p:sp>
      <p:cxnSp>
        <p:nvCxnSpPr>
          <p:cNvPr id="71" name="直接连接符 70">
            <a:extLst>
              <a:ext uri="{FF2B5EF4-FFF2-40B4-BE49-F238E27FC236}">
                <a16:creationId xmlns:a16="http://schemas.microsoft.com/office/drawing/2014/main" id="{0B3AE0AE-3019-4061-B544-ED6BB69FD670}"/>
              </a:ext>
            </a:extLst>
          </p:cNvPr>
          <p:cNvCxnSpPr>
            <a:cxnSpLocks/>
          </p:cNvCxnSpPr>
          <p:nvPr/>
        </p:nvCxnSpPr>
        <p:spPr>
          <a:xfrm>
            <a:off x="3410808" y="4687092"/>
            <a:ext cx="2394906" cy="0"/>
          </a:xfrm>
          <a:prstGeom prst="line">
            <a:avLst/>
          </a:prstGeom>
          <a:noFill/>
          <a:ln w="63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</p:cxnSp>
      <p:sp>
        <p:nvSpPr>
          <p:cNvPr id="72" name="矩形 71">
            <a:extLst>
              <a:ext uri="{FF2B5EF4-FFF2-40B4-BE49-F238E27FC236}">
                <a16:creationId xmlns:a16="http://schemas.microsoft.com/office/drawing/2014/main" id="{2336E111-2C58-4126-830A-1E68564C4934}"/>
              </a:ext>
            </a:extLst>
          </p:cNvPr>
          <p:cNvSpPr/>
          <p:nvPr/>
        </p:nvSpPr>
        <p:spPr>
          <a:xfrm>
            <a:off x="9085510" y="4768649"/>
            <a:ext cx="2491499" cy="481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100" dirty="0">
                <a:solidFill>
                  <a:prstClr val="white"/>
                </a:solidFill>
                <a:latin typeface="Arial"/>
                <a:ea typeface="Microsoft YaHei"/>
                <a:cs typeface="+mn-ea"/>
                <a:sym typeface="+mn-lt"/>
              </a:rPr>
              <a:t>学校坚持厚德健行的校训，以取精用弘为学风。</a:t>
            </a:r>
          </a:p>
        </p:txBody>
      </p:sp>
      <p:sp>
        <p:nvSpPr>
          <p:cNvPr id="73" name="矩形 72">
            <a:extLst>
              <a:ext uri="{FF2B5EF4-FFF2-40B4-BE49-F238E27FC236}">
                <a16:creationId xmlns:a16="http://schemas.microsoft.com/office/drawing/2014/main" id="{BA62F37D-2619-43F2-BA23-7463E1235E81}"/>
              </a:ext>
            </a:extLst>
          </p:cNvPr>
          <p:cNvSpPr/>
          <p:nvPr/>
        </p:nvSpPr>
        <p:spPr>
          <a:xfrm>
            <a:off x="9085510" y="4272349"/>
            <a:ext cx="1126477" cy="3965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b="1" dirty="0">
                <a:solidFill>
                  <a:prstClr val="white"/>
                </a:solidFill>
                <a:latin typeface="Arial"/>
                <a:ea typeface="Microsoft YaHei"/>
                <a:cs typeface="+mn-ea"/>
                <a:sym typeface="+mn-lt"/>
              </a:rPr>
              <a:t>校风校训</a:t>
            </a:r>
          </a:p>
        </p:txBody>
      </p:sp>
      <p:cxnSp>
        <p:nvCxnSpPr>
          <p:cNvPr id="74" name="直接连接符 73">
            <a:extLst>
              <a:ext uri="{FF2B5EF4-FFF2-40B4-BE49-F238E27FC236}">
                <a16:creationId xmlns:a16="http://schemas.microsoft.com/office/drawing/2014/main" id="{35DDCF91-3EB4-4F87-B2D1-5ED0B6002C9D}"/>
              </a:ext>
            </a:extLst>
          </p:cNvPr>
          <p:cNvCxnSpPr>
            <a:cxnSpLocks/>
          </p:cNvCxnSpPr>
          <p:nvPr/>
        </p:nvCxnSpPr>
        <p:spPr>
          <a:xfrm>
            <a:off x="9182103" y="4687092"/>
            <a:ext cx="2394906" cy="0"/>
          </a:xfrm>
          <a:prstGeom prst="line">
            <a:avLst/>
          </a:prstGeom>
          <a:noFill/>
          <a:ln w="63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</p:cxnSp>
      <p:sp>
        <p:nvSpPr>
          <p:cNvPr id="75" name="矩形 74">
            <a:extLst>
              <a:ext uri="{FF2B5EF4-FFF2-40B4-BE49-F238E27FC236}">
                <a16:creationId xmlns:a16="http://schemas.microsoft.com/office/drawing/2014/main" id="{00ECC615-17EB-4B04-8EA6-039FE01B0DB5}"/>
              </a:ext>
            </a:extLst>
          </p:cNvPr>
          <p:cNvSpPr/>
          <p:nvPr/>
        </p:nvSpPr>
        <p:spPr>
          <a:xfrm>
            <a:off x="9085510" y="3198988"/>
            <a:ext cx="2491499" cy="481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100" dirty="0">
                <a:solidFill>
                  <a:prstClr val="white"/>
                </a:solidFill>
                <a:latin typeface="Arial"/>
                <a:ea typeface="Microsoft YaHei"/>
                <a:cs typeface="+mn-ea"/>
                <a:sym typeface="+mn-lt"/>
              </a:rPr>
              <a:t>学校坚持厚德健行的校训，以取精用弘为学风。</a:t>
            </a:r>
          </a:p>
        </p:txBody>
      </p:sp>
      <p:sp>
        <p:nvSpPr>
          <p:cNvPr id="76" name="矩形 75">
            <a:extLst>
              <a:ext uri="{FF2B5EF4-FFF2-40B4-BE49-F238E27FC236}">
                <a16:creationId xmlns:a16="http://schemas.microsoft.com/office/drawing/2014/main" id="{7FF05CFD-D719-4AAE-834C-8A66C75A4F61}"/>
              </a:ext>
            </a:extLst>
          </p:cNvPr>
          <p:cNvSpPr/>
          <p:nvPr/>
        </p:nvSpPr>
        <p:spPr>
          <a:xfrm>
            <a:off x="9085510" y="2702688"/>
            <a:ext cx="1126477" cy="3965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b="1" dirty="0">
                <a:solidFill>
                  <a:prstClr val="white"/>
                </a:solidFill>
                <a:latin typeface="Arial"/>
                <a:ea typeface="Microsoft YaHei"/>
                <a:cs typeface="+mn-ea"/>
                <a:sym typeface="+mn-lt"/>
              </a:rPr>
              <a:t>校风校训</a:t>
            </a:r>
          </a:p>
        </p:txBody>
      </p:sp>
      <p:cxnSp>
        <p:nvCxnSpPr>
          <p:cNvPr id="77" name="直接连接符 76">
            <a:extLst>
              <a:ext uri="{FF2B5EF4-FFF2-40B4-BE49-F238E27FC236}">
                <a16:creationId xmlns:a16="http://schemas.microsoft.com/office/drawing/2014/main" id="{7D71AB52-9FCC-4580-BD97-0A87477739C3}"/>
              </a:ext>
            </a:extLst>
          </p:cNvPr>
          <p:cNvCxnSpPr>
            <a:cxnSpLocks/>
          </p:cNvCxnSpPr>
          <p:nvPr/>
        </p:nvCxnSpPr>
        <p:spPr>
          <a:xfrm>
            <a:off x="9182103" y="3117431"/>
            <a:ext cx="2394906" cy="0"/>
          </a:xfrm>
          <a:prstGeom prst="line">
            <a:avLst/>
          </a:prstGeom>
          <a:noFill/>
          <a:ln w="63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</p:cxnSp>
      <p:sp>
        <p:nvSpPr>
          <p:cNvPr id="78" name="矩形 77">
            <a:extLst>
              <a:ext uri="{FF2B5EF4-FFF2-40B4-BE49-F238E27FC236}">
                <a16:creationId xmlns:a16="http://schemas.microsoft.com/office/drawing/2014/main" id="{CBC55133-6FC6-4983-A20F-A59F5BFB7711}"/>
              </a:ext>
            </a:extLst>
          </p:cNvPr>
          <p:cNvSpPr/>
          <p:nvPr/>
        </p:nvSpPr>
        <p:spPr>
          <a:xfrm>
            <a:off x="2183189" y="3744393"/>
            <a:ext cx="1036181" cy="278281"/>
          </a:xfrm>
          <a:prstGeom prst="rect">
            <a:avLst/>
          </a:prstGeom>
          <a:solidFill>
            <a:sysClr val="window" lastClr="FFFFFF">
              <a:alpha val="61000"/>
            </a:sysClr>
          </a:solidFill>
        </p:spPr>
        <p:txBody>
          <a:bodyPr wrap="square">
            <a:spAutoFit/>
          </a:bodyPr>
          <a:lstStyle/>
          <a:p>
            <a:pPr lvl="0" algn="ctr">
              <a:lnSpc>
                <a:spcPct val="120000"/>
              </a:lnSpc>
              <a:defRPr/>
            </a:pPr>
            <a:r>
              <a:rPr lang="en-US" altLang="zh-CN" sz="1100" kern="0" dirty="0">
                <a:solidFill>
                  <a:prstClr val="black"/>
                </a:solidFill>
                <a:latin typeface="Arial"/>
                <a:ea typeface="Microsoft YaHei"/>
                <a:cs typeface="+mn-ea"/>
                <a:sym typeface="+mn-lt"/>
              </a:rPr>
              <a:t>XXXX</a:t>
            </a:r>
            <a:endParaRPr lang="zh-CN" altLang="en-US" sz="1100" kern="0" dirty="0">
              <a:solidFill>
                <a:prstClr val="black"/>
              </a:solidFill>
              <a:latin typeface="Arial"/>
              <a:ea typeface="Microsoft YaHei"/>
              <a:cs typeface="+mn-ea"/>
              <a:sym typeface="+mn-lt"/>
            </a:endParaRPr>
          </a:p>
        </p:txBody>
      </p:sp>
      <p:sp>
        <p:nvSpPr>
          <p:cNvPr id="79" name="矩形 78">
            <a:extLst>
              <a:ext uri="{FF2B5EF4-FFF2-40B4-BE49-F238E27FC236}">
                <a16:creationId xmlns:a16="http://schemas.microsoft.com/office/drawing/2014/main" id="{F00C9F46-BC51-421C-808B-DA3A622BFAC6}"/>
              </a:ext>
            </a:extLst>
          </p:cNvPr>
          <p:cNvSpPr/>
          <p:nvPr/>
        </p:nvSpPr>
        <p:spPr>
          <a:xfrm>
            <a:off x="2183189" y="5268536"/>
            <a:ext cx="1036181" cy="278281"/>
          </a:xfrm>
          <a:prstGeom prst="rect">
            <a:avLst/>
          </a:prstGeom>
          <a:solidFill>
            <a:sysClr val="window" lastClr="FFFFFF">
              <a:alpha val="61000"/>
            </a:sysClr>
          </a:solidFill>
        </p:spPr>
        <p:txBody>
          <a:bodyPr wrap="square">
            <a:spAutoFit/>
          </a:bodyPr>
          <a:lstStyle/>
          <a:p>
            <a:pPr lvl="0" algn="ctr">
              <a:lnSpc>
                <a:spcPct val="120000"/>
              </a:lnSpc>
              <a:defRPr/>
            </a:pPr>
            <a:r>
              <a:rPr lang="en-US" altLang="zh-CN" sz="1100" kern="0" dirty="0">
                <a:solidFill>
                  <a:prstClr val="black"/>
                </a:solidFill>
                <a:latin typeface="Arial"/>
                <a:ea typeface="Microsoft YaHei"/>
                <a:cs typeface="+mn-ea"/>
                <a:sym typeface="+mn-lt"/>
              </a:rPr>
              <a:t>XXXX</a:t>
            </a:r>
            <a:endParaRPr lang="zh-CN" altLang="en-US" sz="1100" kern="0" dirty="0">
              <a:solidFill>
                <a:prstClr val="black"/>
              </a:solidFill>
              <a:latin typeface="Arial"/>
              <a:ea typeface="Microsoft YaHei"/>
              <a:cs typeface="+mn-ea"/>
              <a:sym typeface="+mn-lt"/>
            </a:endParaRPr>
          </a:p>
        </p:txBody>
      </p:sp>
      <p:sp>
        <p:nvSpPr>
          <p:cNvPr id="80" name="矩形 79">
            <a:extLst>
              <a:ext uri="{FF2B5EF4-FFF2-40B4-BE49-F238E27FC236}">
                <a16:creationId xmlns:a16="http://schemas.microsoft.com/office/drawing/2014/main" id="{6CCE4917-A3F8-4CB1-B240-0DF27C68B85D}"/>
              </a:ext>
            </a:extLst>
          </p:cNvPr>
          <p:cNvSpPr/>
          <p:nvPr/>
        </p:nvSpPr>
        <p:spPr>
          <a:xfrm>
            <a:off x="7864451" y="3744393"/>
            <a:ext cx="1036181" cy="278281"/>
          </a:xfrm>
          <a:prstGeom prst="rect">
            <a:avLst/>
          </a:prstGeom>
          <a:solidFill>
            <a:sysClr val="window" lastClr="FFFFFF">
              <a:alpha val="61000"/>
            </a:sysClr>
          </a:solidFill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rPr>
              <a:t>XXXX</a:t>
            </a:r>
            <a:endParaRPr kumimoji="0" lang="zh-CN" altLang="en-US" sz="11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Microsoft YaHei"/>
              <a:cs typeface="+mn-ea"/>
              <a:sym typeface="+mn-lt"/>
            </a:endParaRPr>
          </a:p>
        </p:txBody>
      </p:sp>
      <p:sp>
        <p:nvSpPr>
          <p:cNvPr id="81" name="矩形 80">
            <a:extLst>
              <a:ext uri="{FF2B5EF4-FFF2-40B4-BE49-F238E27FC236}">
                <a16:creationId xmlns:a16="http://schemas.microsoft.com/office/drawing/2014/main" id="{A1A84961-C09D-4D00-9875-BF6567D3A559}"/>
              </a:ext>
            </a:extLst>
          </p:cNvPr>
          <p:cNvSpPr/>
          <p:nvPr/>
        </p:nvSpPr>
        <p:spPr>
          <a:xfrm>
            <a:off x="7864451" y="5268536"/>
            <a:ext cx="1036181" cy="278281"/>
          </a:xfrm>
          <a:prstGeom prst="rect">
            <a:avLst/>
          </a:prstGeom>
          <a:solidFill>
            <a:sysClr val="window" lastClr="FFFFFF">
              <a:alpha val="61000"/>
            </a:sysClr>
          </a:solidFill>
        </p:spPr>
        <p:txBody>
          <a:bodyPr wrap="square">
            <a:spAutoFit/>
          </a:bodyPr>
          <a:lstStyle/>
          <a:p>
            <a:pPr lvl="0" algn="ctr">
              <a:lnSpc>
                <a:spcPct val="120000"/>
              </a:lnSpc>
              <a:defRPr/>
            </a:pPr>
            <a:r>
              <a:rPr lang="en-US" altLang="zh-CN" sz="1100" kern="0" dirty="0">
                <a:solidFill>
                  <a:prstClr val="black"/>
                </a:solidFill>
                <a:latin typeface="Arial"/>
                <a:ea typeface="Microsoft YaHei"/>
                <a:cs typeface="+mn-ea"/>
                <a:sym typeface="+mn-lt"/>
              </a:rPr>
              <a:t>XXXX</a:t>
            </a:r>
            <a:endParaRPr lang="zh-CN" altLang="en-US" sz="1100" kern="0" dirty="0">
              <a:solidFill>
                <a:prstClr val="black"/>
              </a:solidFill>
              <a:latin typeface="Arial"/>
              <a:ea typeface="Microsoft YaHei"/>
              <a:cs typeface="+mn-ea"/>
              <a:sym typeface="+mn-lt"/>
            </a:endParaRPr>
          </a:p>
        </p:txBody>
      </p:sp>
      <p:pic>
        <p:nvPicPr>
          <p:cNvPr id="43" name="图片 42">
            <a:extLst>
              <a:ext uri="{FF2B5EF4-FFF2-40B4-BE49-F238E27FC236}">
                <a16:creationId xmlns:a16="http://schemas.microsoft.com/office/drawing/2014/main" id="{7C6F97E3-224A-4BEC-9072-7D774C0AAE1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6600" y="175891"/>
            <a:ext cx="1493275" cy="328356"/>
          </a:xfrm>
          <a:prstGeom prst="rect">
            <a:avLst/>
          </a:prstGeom>
        </p:spPr>
      </p:pic>
      <p:sp>
        <p:nvSpPr>
          <p:cNvPr id="35" name="文本框 34">
            <a:extLst>
              <a:ext uri="{FF2B5EF4-FFF2-40B4-BE49-F238E27FC236}">
                <a16:creationId xmlns:a16="http://schemas.microsoft.com/office/drawing/2014/main" id="{C18B6A22-5936-4A4B-BEBE-DD4F41285586}"/>
              </a:ext>
            </a:extLst>
          </p:cNvPr>
          <p:cNvSpPr txBox="1"/>
          <p:nvPr/>
        </p:nvSpPr>
        <p:spPr>
          <a:xfrm>
            <a:off x="4943814" y="6370685"/>
            <a:ext cx="23234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spc="600" dirty="0">
                <a:solidFill>
                  <a:srgbClr val="9C2B61"/>
                </a:solidFill>
                <a:latin typeface="方正小标宋简体" panose="03000509000000000000" pitchFamily="65" charset="-122"/>
                <a:ea typeface="方正小标宋简体" panose="03000509000000000000" pitchFamily="65" charset="-122"/>
                <a:cs typeface="+mn-ea"/>
                <a:sym typeface="+mn-lt"/>
              </a:rPr>
              <a:t>厚德健行</a:t>
            </a:r>
          </a:p>
        </p:txBody>
      </p:sp>
    </p:spTree>
    <p:extLst>
      <p:ext uri="{BB962C8B-B14F-4D97-AF65-F5344CB8AC3E}">
        <p14:creationId xmlns:p14="http://schemas.microsoft.com/office/powerpoint/2010/main" val="2126456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图片 96">
            <a:extLst>
              <a:ext uri="{FF2B5EF4-FFF2-40B4-BE49-F238E27FC236}">
                <a16:creationId xmlns:a16="http://schemas.microsoft.com/office/drawing/2014/main" id="{5AE73BB7-1E36-4FCE-A3F2-8AB639237E71}"/>
              </a:ext>
            </a:extLst>
          </p:cNvPr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9140" y="3590930"/>
            <a:ext cx="3267070" cy="3267070"/>
          </a:xfrm>
          <a:prstGeom prst="rect">
            <a:avLst/>
          </a:prstGeom>
        </p:spPr>
      </p:pic>
      <p:sp>
        <p:nvSpPr>
          <p:cNvPr id="22" name="矩形 21">
            <a:extLst>
              <a:ext uri="{FF2B5EF4-FFF2-40B4-BE49-F238E27FC236}">
                <a16:creationId xmlns:a16="http://schemas.microsoft.com/office/drawing/2014/main" id="{D786E8D6-B2B7-4F57-8E97-8193220B31A6}"/>
              </a:ext>
            </a:extLst>
          </p:cNvPr>
          <p:cNvSpPr/>
          <p:nvPr/>
        </p:nvSpPr>
        <p:spPr>
          <a:xfrm>
            <a:off x="0" y="0"/>
            <a:ext cx="12189089" cy="669123"/>
          </a:xfrm>
          <a:prstGeom prst="rect">
            <a:avLst/>
          </a:prstGeom>
          <a:gradFill flip="none" rotWithShape="1">
            <a:gsLst>
              <a:gs pos="0">
                <a:srgbClr val="9C2B61">
                  <a:shade val="30000"/>
                  <a:satMod val="115000"/>
                </a:srgbClr>
              </a:gs>
              <a:gs pos="50000">
                <a:srgbClr val="9C2B61">
                  <a:shade val="67500"/>
                  <a:satMod val="115000"/>
                </a:srgbClr>
              </a:gs>
              <a:gs pos="100000">
                <a:srgbClr val="9C2B61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标题 1">
            <a:extLst>
              <a:ext uri="{FF2B5EF4-FFF2-40B4-BE49-F238E27FC236}">
                <a16:creationId xmlns:a16="http://schemas.microsoft.com/office/drawing/2014/main" id="{AA2710CE-BA4A-425F-8C6B-A9DE973FC028}"/>
              </a:ext>
            </a:extLst>
          </p:cNvPr>
          <p:cNvSpPr txBox="1">
            <a:spLocks/>
          </p:cNvSpPr>
          <p:nvPr/>
        </p:nvSpPr>
        <p:spPr>
          <a:xfrm>
            <a:off x="825500" y="113734"/>
            <a:ext cx="2823039" cy="51018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800" b="1" kern="1200" spc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项目简介</a:t>
            </a: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3A36EF6C-FF29-49DC-B591-60EDB40E93F7}"/>
              </a:ext>
            </a:extLst>
          </p:cNvPr>
          <p:cNvGrpSpPr/>
          <p:nvPr/>
        </p:nvGrpSpPr>
        <p:grpSpPr>
          <a:xfrm>
            <a:off x="0" y="1"/>
            <a:ext cx="825500" cy="669122"/>
            <a:chOff x="-5558" y="-574"/>
            <a:chExt cx="900907" cy="743329"/>
          </a:xfrm>
        </p:grpSpPr>
        <p:sp>
          <p:nvSpPr>
            <p:cNvPr id="19" name="任意多边形: 形状 18">
              <a:extLst>
                <a:ext uri="{FF2B5EF4-FFF2-40B4-BE49-F238E27FC236}">
                  <a16:creationId xmlns:a16="http://schemas.microsoft.com/office/drawing/2014/main" id="{C1C9078D-2319-48DF-B776-9037561F9D75}"/>
                </a:ext>
              </a:extLst>
            </p:cNvPr>
            <p:cNvSpPr/>
            <p:nvPr/>
          </p:nvSpPr>
          <p:spPr>
            <a:xfrm>
              <a:off x="-5558" y="-574"/>
              <a:ext cx="282577" cy="453761"/>
            </a:xfrm>
            <a:custGeom>
              <a:avLst/>
              <a:gdLst>
                <a:gd name="connsiteX0" fmla="*/ 0 w 228600"/>
                <a:gd name="connsiteY0" fmla="*/ 0 h 365125"/>
                <a:gd name="connsiteX1" fmla="*/ 0 w 228600"/>
                <a:gd name="connsiteY1" fmla="*/ 346075 h 365125"/>
                <a:gd name="connsiteX2" fmla="*/ 44450 w 228600"/>
                <a:gd name="connsiteY2" fmla="*/ 365125 h 365125"/>
                <a:gd name="connsiteX3" fmla="*/ 228600 w 228600"/>
                <a:gd name="connsiteY3" fmla="*/ 3175 h 365125"/>
                <a:gd name="connsiteX4" fmla="*/ 0 w 228600"/>
                <a:gd name="connsiteY4" fmla="*/ 0 h 365125"/>
                <a:gd name="connsiteX0" fmla="*/ 0 w 212358"/>
                <a:gd name="connsiteY0" fmla="*/ 0 h 365125"/>
                <a:gd name="connsiteX1" fmla="*/ 0 w 212358"/>
                <a:gd name="connsiteY1" fmla="*/ 346075 h 365125"/>
                <a:gd name="connsiteX2" fmla="*/ 44450 w 212358"/>
                <a:gd name="connsiteY2" fmla="*/ 365125 h 365125"/>
                <a:gd name="connsiteX3" fmla="*/ 212358 w 212358"/>
                <a:gd name="connsiteY3" fmla="*/ 21222 h 365125"/>
                <a:gd name="connsiteX4" fmla="*/ 0 w 212358"/>
                <a:gd name="connsiteY4" fmla="*/ 0 h 365125"/>
                <a:gd name="connsiteX0" fmla="*/ 0 w 214163"/>
                <a:gd name="connsiteY0" fmla="*/ 435 h 343903"/>
                <a:gd name="connsiteX1" fmla="*/ 1805 w 214163"/>
                <a:gd name="connsiteY1" fmla="*/ 324853 h 343903"/>
                <a:gd name="connsiteX2" fmla="*/ 46255 w 214163"/>
                <a:gd name="connsiteY2" fmla="*/ 343903 h 343903"/>
                <a:gd name="connsiteX3" fmla="*/ 214163 w 214163"/>
                <a:gd name="connsiteY3" fmla="*/ 0 h 343903"/>
                <a:gd name="connsiteX4" fmla="*/ 0 w 214163"/>
                <a:gd name="connsiteY4" fmla="*/ 435 h 343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4163" h="343903">
                  <a:moveTo>
                    <a:pt x="0" y="435"/>
                  </a:moveTo>
                  <a:cubicBezTo>
                    <a:pt x="602" y="108574"/>
                    <a:pt x="1203" y="216714"/>
                    <a:pt x="1805" y="324853"/>
                  </a:cubicBezTo>
                  <a:lnTo>
                    <a:pt x="46255" y="343903"/>
                  </a:lnTo>
                  <a:lnTo>
                    <a:pt x="214163" y="0"/>
                  </a:lnTo>
                  <a:lnTo>
                    <a:pt x="0" y="435"/>
                  </a:lnTo>
                  <a:close/>
                </a:path>
              </a:pathLst>
            </a:custGeom>
            <a:solidFill>
              <a:srgbClr val="B5452D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endParaRPr>
            </a:p>
          </p:txBody>
        </p:sp>
        <p:sp>
          <p:nvSpPr>
            <p:cNvPr id="20" name="任意多边形: 形状 19">
              <a:extLst>
                <a:ext uri="{FF2B5EF4-FFF2-40B4-BE49-F238E27FC236}">
                  <a16:creationId xmlns:a16="http://schemas.microsoft.com/office/drawing/2014/main" id="{F12252A3-4E95-49E4-B1E8-496260D67C2E}"/>
                </a:ext>
              </a:extLst>
            </p:cNvPr>
            <p:cNvSpPr/>
            <p:nvPr/>
          </p:nvSpPr>
          <p:spPr>
            <a:xfrm>
              <a:off x="-3176" y="307780"/>
              <a:ext cx="898525" cy="434975"/>
            </a:xfrm>
            <a:custGeom>
              <a:avLst/>
              <a:gdLst>
                <a:gd name="connsiteX0" fmla="*/ 0 w 898525"/>
                <a:gd name="connsiteY0" fmla="*/ 434975 h 434975"/>
                <a:gd name="connsiteX1" fmla="*/ 898525 w 898525"/>
                <a:gd name="connsiteY1" fmla="*/ 434975 h 434975"/>
                <a:gd name="connsiteX2" fmla="*/ 0 w 898525"/>
                <a:gd name="connsiteY2" fmla="*/ 0 h 434975"/>
                <a:gd name="connsiteX3" fmla="*/ 0 w 898525"/>
                <a:gd name="connsiteY3" fmla="*/ 434975 h 434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8525" h="434975">
                  <a:moveTo>
                    <a:pt x="0" y="434975"/>
                  </a:moveTo>
                  <a:lnTo>
                    <a:pt x="898525" y="434975"/>
                  </a:lnTo>
                  <a:lnTo>
                    <a:pt x="0" y="0"/>
                  </a:lnTo>
                  <a:lnTo>
                    <a:pt x="0" y="434975"/>
                  </a:lnTo>
                  <a:close/>
                </a:path>
              </a:pathLst>
            </a:custGeom>
            <a:solidFill>
              <a:srgbClr val="9C2B6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endParaRPr>
            </a:p>
          </p:txBody>
        </p:sp>
        <p:sp>
          <p:nvSpPr>
            <p:cNvPr id="21" name="任意多边形: 形状 20">
              <a:extLst>
                <a:ext uri="{FF2B5EF4-FFF2-40B4-BE49-F238E27FC236}">
                  <a16:creationId xmlns:a16="http://schemas.microsoft.com/office/drawing/2014/main" id="{584C55D5-5E2F-4844-9C76-F3D3CC8153AB}"/>
                </a:ext>
              </a:extLst>
            </p:cNvPr>
            <p:cNvSpPr/>
            <p:nvPr/>
          </p:nvSpPr>
          <p:spPr>
            <a:xfrm>
              <a:off x="-2381" y="304800"/>
              <a:ext cx="104775" cy="254794"/>
            </a:xfrm>
            <a:custGeom>
              <a:avLst/>
              <a:gdLst>
                <a:gd name="connsiteX0" fmla="*/ 0 w 104775"/>
                <a:gd name="connsiteY0" fmla="*/ 0 h 254794"/>
                <a:gd name="connsiteX1" fmla="*/ 104775 w 104775"/>
                <a:gd name="connsiteY1" fmla="*/ 54769 h 254794"/>
                <a:gd name="connsiteX2" fmla="*/ 0 w 104775"/>
                <a:gd name="connsiteY2" fmla="*/ 254794 h 254794"/>
                <a:gd name="connsiteX3" fmla="*/ 0 w 104775"/>
                <a:gd name="connsiteY3" fmla="*/ 0 h 254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775" h="254794">
                  <a:moveTo>
                    <a:pt x="0" y="0"/>
                  </a:moveTo>
                  <a:lnTo>
                    <a:pt x="104775" y="54769"/>
                  </a:lnTo>
                  <a:lnTo>
                    <a:pt x="0" y="2547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8601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endParaRPr>
            </a:p>
          </p:txBody>
        </p:sp>
      </p:grpSp>
      <p:sp>
        <p:nvSpPr>
          <p:cNvPr id="35" name="矩形 34">
            <a:extLst>
              <a:ext uri="{FF2B5EF4-FFF2-40B4-BE49-F238E27FC236}">
                <a16:creationId xmlns:a16="http://schemas.microsoft.com/office/drawing/2014/main" id="{D35E9C9A-9552-49FC-BB1D-BC7F0E161D83}"/>
              </a:ext>
            </a:extLst>
          </p:cNvPr>
          <p:cNvSpPr/>
          <p:nvPr/>
        </p:nvSpPr>
        <p:spPr>
          <a:xfrm>
            <a:off x="8189933" y="3131998"/>
            <a:ext cx="3048457" cy="2816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  <a:ea typeface="Microsoft YaHei"/>
                <a:cs typeface="+mn-ea"/>
                <a:sym typeface="+mn-lt"/>
              </a:rPr>
              <a:t>学校坚持厚德健行的校训，以取精用弘为学风。</a:t>
            </a:r>
          </a:p>
        </p:txBody>
      </p: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104F0FFC-5365-48E6-B6D4-5EFF8FD1FFB0}"/>
              </a:ext>
            </a:extLst>
          </p:cNvPr>
          <p:cNvGrpSpPr/>
          <p:nvPr/>
        </p:nvGrpSpPr>
        <p:grpSpPr>
          <a:xfrm flipH="1">
            <a:off x="7537103" y="3149877"/>
            <a:ext cx="370444" cy="375516"/>
            <a:chOff x="9363075" y="4967288"/>
            <a:chExt cx="463551" cy="469900"/>
          </a:xfrm>
          <a:solidFill>
            <a:sysClr val="window" lastClr="FFFFFF"/>
          </a:solidFill>
        </p:grpSpPr>
        <p:sp>
          <p:nvSpPr>
            <p:cNvPr id="37" name="Freeform 22">
              <a:extLst>
                <a:ext uri="{FF2B5EF4-FFF2-40B4-BE49-F238E27FC236}">
                  <a16:creationId xmlns:a16="http://schemas.microsoft.com/office/drawing/2014/main" id="{EAE4DA80-0268-457D-BDE6-A5137C19FCA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71013" y="5280025"/>
              <a:ext cx="158750" cy="150813"/>
            </a:xfrm>
            <a:custGeom>
              <a:avLst/>
              <a:gdLst>
                <a:gd name="T0" fmla="*/ 14 w 100"/>
                <a:gd name="T1" fmla="*/ 95 h 95"/>
                <a:gd name="T2" fmla="*/ 0 w 100"/>
                <a:gd name="T3" fmla="*/ 80 h 95"/>
                <a:gd name="T4" fmla="*/ 85 w 100"/>
                <a:gd name="T5" fmla="*/ 0 h 95"/>
                <a:gd name="T6" fmla="*/ 100 w 100"/>
                <a:gd name="T7" fmla="*/ 14 h 95"/>
                <a:gd name="T8" fmla="*/ 14 w 100"/>
                <a:gd name="T9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95">
                  <a:moveTo>
                    <a:pt x="14" y="95"/>
                  </a:moveTo>
                  <a:lnTo>
                    <a:pt x="0" y="80"/>
                  </a:lnTo>
                  <a:lnTo>
                    <a:pt x="85" y="0"/>
                  </a:lnTo>
                  <a:lnTo>
                    <a:pt x="100" y="14"/>
                  </a:lnTo>
                  <a:lnTo>
                    <a:pt x="14" y="9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endParaRPr>
            </a:p>
          </p:txBody>
        </p:sp>
        <p:sp>
          <p:nvSpPr>
            <p:cNvPr id="42" name="Freeform 23">
              <a:extLst>
                <a:ext uri="{FF2B5EF4-FFF2-40B4-BE49-F238E27FC236}">
                  <a16:creationId xmlns:a16="http://schemas.microsoft.com/office/drawing/2014/main" id="{D49A5D00-49E5-429A-97ED-8D628676F2D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86900" y="5200650"/>
              <a:ext cx="120650" cy="120650"/>
            </a:xfrm>
            <a:custGeom>
              <a:avLst/>
              <a:gdLst>
                <a:gd name="T0" fmla="*/ 16 w 32"/>
                <a:gd name="T1" fmla="*/ 32 h 32"/>
                <a:gd name="T2" fmla="*/ 0 w 32"/>
                <a:gd name="T3" fmla="*/ 16 h 32"/>
                <a:gd name="T4" fmla="*/ 16 w 32"/>
                <a:gd name="T5" fmla="*/ 0 h 32"/>
                <a:gd name="T6" fmla="*/ 32 w 32"/>
                <a:gd name="T7" fmla="*/ 16 h 32"/>
                <a:gd name="T8" fmla="*/ 16 w 32"/>
                <a:gd name="T9" fmla="*/ 32 h 32"/>
                <a:gd name="T10" fmla="*/ 16 w 32"/>
                <a:gd name="T11" fmla="*/ 8 h 32"/>
                <a:gd name="T12" fmla="*/ 8 w 32"/>
                <a:gd name="T13" fmla="*/ 16 h 32"/>
                <a:gd name="T14" fmla="*/ 16 w 32"/>
                <a:gd name="T15" fmla="*/ 24 h 32"/>
                <a:gd name="T16" fmla="*/ 24 w 32"/>
                <a:gd name="T17" fmla="*/ 16 h 32"/>
                <a:gd name="T18" fmla="*/ 16 w 32"/>
                <a:gd name="T19" fmla="*/ 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32">
                  <a:moveTo>
                    <a:pt x="16" y="32"/>
                  </a:moveTo>
                  <a:cubicBezTo>
                    <a:pt x="7" y="32"/>
                    <a:pt x="0" y="25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25" y="0"/>
                    <a:pt x="32" y="7"/>
                    <a:pt x="32" y="16"/>
                  </a:cubicBezTo>
                  <a:cubicBezTo>
                    <a:pt x="32" y="25"/>
                    <a:pt x="25" y="32"/>
                    <a:pt x="16" y="32"/>
                  </a:cubicBezTo>
                  <a:moveTo>
                    <a:pt x="16" y="8"/>
                  </a:moveTo>
                  <a:cubicBezTo>
                    <a:pt x="12" y="8"/>
                    <a:pt x="8" y="12"/>
                    <a:pt x="8" y="16"/>
                  </a:cubicBezTo>
                  <a:cubicBezTo>
                    <a:pt x="8" y="20"/>
                    <a:pt x="12" y="24"/>
                    <a:pt x="16" y="24"/>
                  </a:cubicBezTo>
                  <a:cubicBezTo>
                    <a:pt x="20" y="24"/>
                    <a:pt x="24" y="20"/>
                    <a:pt x="24" y="16"/>
                  </a:cubicBezTo>
                  <a:cubicBezTo>
                    <a:pt x="24" y="12"/>
                    <a:pt x="20" y="8"/>
                    <a:pt x="16" y="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endParaRPr>
            </a:p>
          </p:txBody>
        </p:sp>
        <p:sp>
          <p:nvSpPr>
            <p:cNvPr id="43" name="Freeform 24">
              <a:extLst>
                <a:ext uri="{FF2B5EF4-FFF2-40B4-BE49-F238E27FC236}">
                  <a16:creationId xmlns:a16="http://schemas.microsoft.com/office/drawing/2014/main" id="{BB2574E7-62D9-4111-93FD-17032CF8372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577388" y="4967288"/>
              <a:ext cx="249238" cy="249238"/>
            </a:xfrm>
            <a:custGeom>
              <a:avLst/>
              <a:gdLst>
                <a:gd name="T0" fmla="*/ 32 w 66"/>
                <a:gd name="T1" fmla="*/ 66 h 66"/>
                <a:gd name="T2" fmla="*/ 9 w 66"/>
                <a:gd name="T3" fmla="*/ 57 h 66"/>
                <a:gd name="T4" fmla="*/ 0 w 66"/>
                <a:gd name="T5" fmla="*/ 34 h 66"/>
                <a:gd name="T6" fmla="*/ 9 w 66"/>
                <a:gd name="T7" fmla="*/ 11 h 66"/>
                <a:gd name="T8" fmla="*/ 20 w 66"/>
                <a:gd name="T9" fmla="*/ 0 h 66"/>
                <a:gd name="T10" fmla="*/ 66 w 66"/>
                <a:gd name="T11" fmla="*/ 46 h 66"/>
                <a:gd name="T12" fmla="*/ 55 w 66"/>
                <a:gd name="T13" fmla="*/ 57 h 66"/>
                <a:gd name="T14" fmla="*/ 32 w 66"/>
                <a:gd name="T15" fmla="*/ 66 h 66"/>
                <a:gd name="T16" fmla="*/ 20 w 66"/>
                <a:gd name="T17" fmla="*/ 12 h 66"/>
                <a:gd name="T18" fmla="*/ 15 w 66"/>
                <a:gd name="T19" fmla="*/ 17 h 66"/>
                <a:gd name="T20" fmla="*/ 8 w 66"/>
                <a:gd name="T21" fmla="*/ 34 h 66"/>
                <a:gd name="T22" fmla="*/ 15 w 66"/>
                <a:gd name="T23" fmla="*/ 51 h 66"/>
                <a:gd name="T24" fmla="*/ 32 w 66"/>
                <a:gd name="T25" fmla="*/ 58 h 66"/>
                <a:gd name="T26" fmla="*/ 49 w 66"/>
                <a:gd name="T27" fmla="*/ 51 h 66"/>
                <a:gd name="T28" fmla="*/ 54 w 66"/>
                <a:gd name="T29" fmla="*/ 46 h 66"/>
                <a:gd name="T30" fmla="*/ 20 w 66"/>
                <a:gd name="T31" fmla="*/ 12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6" h="66">
                  <a:moveTo>
                    <a:pt x="32" y="66"/>
                  </a:moveTo>
                  <a:cubicBezTo>
                    <a:pt x="23" y="66"/>
                    <a:pt x="15" y="63"/>
                    <a:pt x="9" y="57"/>
                  </a:cubicBezTo>
                  <a:cubicBezTo>
                    <a:pt x="3" y="51"/>
                    <a:pt x="0" y="43"/>
                    <a:pt x="0" y="34"/>
                  </a:cubicBezTo>
                  <a:cubicBezTo>
                    <a:pt x="0" y="25"/>
                    <a:pt x="3" y="17"/>
                    <a:pt x="9" y="11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66" y="46"/>
                    <a:pt x="66" y="46"/>
                    <a:pt x="66" y="46"/>
                  </a:cubicBezTo>
                  <a:cubicBezTo>
                    <a:pt x="55" y="57"/>
                    <a:pt x="55" y="57"/>
                    <a:pt x="55" y="57"/>
                  </a:cubicBezTo>
                  <a:cubicBezTo>
                    <a:pt x="49" y="63"/>
                    <a:pt x="41" y="66"/>
                    <a:pt x="32" y="66"/>
                  </a:cubicBezTo>
                  <a:moveTo>
                    <a:pt x="20" y="12"/>
                  </a:moveTo>
                  <a:cubicBezTo>
                    <a:pt x="15" y="17"/>
                    <a:pt x="15" y="17"/>
                    <a:pt x="15" y="17"/>
                  </a:cubicBezTo>
                  <a:cubicBezTo>
                    <a:pt x="10" y="22"/>
                    <a:pt x="8" y="28"/>
                    <a:pt x="8" y="34"/>
                  </a:cubicBezTo>
                  <a:cubicBezTo>
                    <a:pt x="8" y="40"/>
                    <a:pt x="10" y="46"/>
                    <a:pt x="15" y="51"/>
                  </a:cubicBezTo>
                  <a:cubicBezTo>
                    <a:pt x="20" y="56"/>
                    <a:pt x="26" y="58"/>
                    <a:pt x="32" y="58"/>
                  </a:cubicBezTo>
                  <a:cubicBezTo>
                    <a:pt x="38" y="58"/>
                    <a:pt x="44" y="56"/>
                    <a:pt x="49" y="51"/>
                  </a:cubicBezTo>
                  <a:cubicBezTo>
                    <a:pt x="54" y="46"/>
                    <a:pt x="54" y="46"/>
                    <a:pt x="54" y="46"/>
                  </a:cubicBezTo>
                  <a:lnTo>
                    <a:pt x="20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endParaRPr>
            </a:p>
          </p:txBody>
        </p:sp>
        <p:sp>
          <p:nvSpPr>
            <p:cNvPr id="44" name="Freeform 25">
              <a:extLst>
                <a:ext uri="{FF2B5EF4-FFF2-40B4-BE49-F238E27FC236}">
                  <a16:creationId xmlns:a16="http://schemas.microsoft.com/office/drawing/2014/main" id="{0750704D-E4DD-46D7-A26A-2360B74A0A36}"/>
                </a:ext>
              </a:extLst>
            </p:cNvPr>
            <p:cNvSpPr>
              <a:spLocks/>
            </p:cNvSpPr>
            <p:nvPr/>
          </p:nvSpPr>
          <p:spPr bwMode="auto">
            <a:xfrm>
              <a:off x="9363075" y="5065713"/>
              <a:ext cx="365125" cy="371475"/>
            </a:xfrm>
            <a:custGeom>
              <a:avLst/>
              <a:gdLst>
                <a:gd name="T0" fmla="*/ 0 w 230"/>
                <a:gd name="T1" fmla="*/ 234 h 234"/>
                <a:gd name="T2" fmla="*/ 22 w 230"/>
                <a:gd name="T3" fmla="*/ 49 h 234"/>
                <a:gd name="T4" fmla="*/ 112 w 230"/>
                <a:gd name="T5" fmla="*/ 0 h 234"/>
                <a:gd name="T6" fmla="*/ 121 w 230"/>
                <a:gd name="T7" fmla="*/ 16 h 234"/>
                <a:gd name="T8" fmla="*/ 41 w 230"/>
                <a:gd name="T9" fmla="*/ 61 h 234"/>
                <a:gd name="T10" fmla="*/ 24 w 230"/>
                <a:gd name="T11" fmla="*/ 211 h 234"/>
                <a:gd name="T12" fmla="*/ 185 w 230"/>
                <a:gd name="T13" fmla="*/ 180 h 234"/>
                <a:gd name="T14" fmla="*/ 211 w 230"/>
                <a:gd name="T15" fmla="*/ 111 h 234"/>
                <a:gd name="T16" fmla="*/ 230 w 230"/>
                <a:gd name="T17" fmla="*/ 116 h 234"/>
                <a:gd name="T18" fmla="*/ 199 w 230"/>
                <a:gd name="T19" fmla="*/ 199 h 234"/>
                <a:gd name="T20" fmla="*/ 0 w 230"/>
                <a:gd name="T21" fmla="*/ 234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0" h="234">
                  <a:moveTo>
                    <a:pt x="0" y="234"/>
                  </a:moveTo>
                  <a:lnTo>
                    <a:pt x="22" y="49"/>
                  </a:lnTo>
                  <a:lnTo>
                    <a:pt x="112" y="0"/>
                  </a:lnTo>
                  <a:lnTo>
                    <a:pt x="121" y="16"/>
                  </a:lnTo>
                  <a:lnTo>
                    <a:pt x="41" y="61"/>
                  </a:lnTo>
                  <a:lnTo>
                    <a:pt x="24" y="211"/>
                  </a:lnTo>
                  <a:lnTo>
                    <a:pt x="185" y="180"/>
                  </a:lnTo>
                  <a:lnTo>
                    <a:pt x="211" y="111"/>
                  </a:lnTo>
                  <a:lnTo>
                    <a:pt x="230" y="116"/>
                  </a:lnTo>
                  <a:lnTo>
                    <a:pt x="199" y="199"/>
                  </a:lnTo>
                  <a:lnTo>
                    <a:pt x="0" y="2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endParaRPr>
            </a:p>
          </p:txBody>
        </p:sp>
      </p:grp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141FE092-E08A-49EF-8099-50EBA5C51E55}"/>
              </a:ext>
            </a:extLst>
          </p:cNvPr>
          <p:cNvGrpSpPr/>
          <p:nvPr/>
        </p:nvGrpSpPr>
        <p:grpSpPr>
          <a:xfrm>
            <a:off x="7532662" y="3883909"/>
            <a:ext cx="379323" cy="379323"/>
            <a:chOff x="13057188" y="3740150"/>
            <a:chExt cx="474663" cy="474663"/>
          </a:xfrm>
          <a:solidFill>
            <a:sysClr val="window" lastClr="FFFFFF"/>
          </a:solidFill>
        </p:grpSpPr>
        <p:sp>
          <p:nvSpPr>
            <p:cNvPr id="47" name="Freeform 18">
              <a:extLst>
                <a:ext uri="{FF2B5EF4-FFF2-40B4-BE49-F238E27FC236}">
                  <a16:creationId xmlns:a16="http://schemas.microsoft.com/office/drawing/2014/main" id="{953C1CED-10C9-4CBD-9A02-DF7A43BAA638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14338" y="4019550"/>
              <a:ext cx="360363" cy="195263"/>
            </a:xfrm>
            <a:custGeom>
              <a:avLst/>
              <a:gdLst>
                <a:gd name="T0" fmla="*/ 227 w 227"/>
                <a:gd name="T1" fmla="*/ 123 h 123"/>
                <a:gd name="T2" fmla="*/ 0 w 227"/>
                <a:gd name="T3" fmla="*/ 123 h 123"/>
                <a:gd name="T4" fmla="*/ 0 w 227"/>
                <a:gd name="T5" fmla="*/ 0 h 123"/>
                <a:gd name="T6" fmla="*/ 19 w 227"/>
                <a:gd name="T7" fmla="*/ 0 h 123"/>
                <a:gd name="T8" fmla="*/ 19 w 227"/>
                <a:gd name="T9" fmla="*/ 104 h 123"/>
                <a:gd name="T10" fmla="*/ 208 w 227"/>
                <a:gd name="T11" fmla="*/ 104 h 123"/>
                <a:gd name="T12" fmla="*/ 208 w 227"/>
                <a:gd name="T13" fmla="*/ 0 h 123"/>
                <a:gd name="T14" fmla="*/ 227 w 227"/>
                <a:gd name="T15" fmla="*/ 0 h 123"/>
                <a:gd name="T16" fmla="*/ 227 w 227"/>
                <a:gd name="T17" fmla="*/ 1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7" h="123">
                  <a:moveTo>
                    <a:pt x="227" y="123"/>
                  </a:moveTo>
                  <a:lnTo>
                    <a:pt x="0" y="123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104"/>
                  </a:lnTo>
                  <a:lnTo>
                    <a:pt x="208" y="104"/>
                  </a:lnTo>
                  <a:lnTo>
                    <a:pt x="208" y="0"/>
                  </a:lnTo>
                  <a:lnTo>
                    <a:pt x="227" y="0"/>
                  </a:lnTo>
                  <a:lnTo>
                    <a:pt x="227" y="1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endParaRPr>
            </a:p>
          </p:txBody>
        </p:sp>
        <p:sp>
          <p:nvSpPr>
            <p:cNvPr id="48" name="Freeform 19">
              <a:extLst>
                <a:ext uri="{FF2B5EF4-FFF2-40B4-BE49-F238E27FC236}">
                  <a16:creationId xmlns:a16="http://schemas.microsoft.com/office/drawing/2014/main" id="{24EC357C-A0EC-4D01-BDB1-CA313136F6BB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57188" y="3740150"/>
              <a:ext cx="474663" cy="274638"/>
            </a:xfrm>
            <a:custGeom>
              <a:avLst/>
              <a:gdLst>
                <a:gd name="T0" fmla="*/ 284 w 299"/>
                <a:gd name="T1" fmla="*/ 173 h 173"/>
                <a:gd name="T2" fmla="*/ 149 w 299"/>
                <a:gd name="T3" fmla="*/ 29 h 173"/>
                <a:gd name="T4" fmla="*/ 14 w 299"/>
                <a:gd name="T5" fmla="*/ 173 h 173"/>
                <a:gd name="T6" fmla="*/ 0 w 299"/>
                <a:gd name="T7" fmla="*/ 159 h 173"/>
                <a:gd name="T8" fmla="*/ 149 w 299"/>
                <a:gd name="T9" fmla="*/ 0 h 173"/>
                <a:gd name="T10" fmla="*/ 299 w 299"/>
                <a:gd name="T11" fmla="*/ 159 h 173"/>
                <a:gd name="T12" fmla="*/ 284 w 299"/>
                <a:gd name="T13" fmla="*/ 173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9" h="173">
                  <a:moveTo>
                    <a:pt x="284" y="173"/>
                  </a:moveTo>
                  <a:lnTo>
                    <a:pt x="149" y="29"/>
                  </a:lnTo>
                  <a:lnTo>
                    <a:pt x="14" y="173"/>
                  </a:lnTo>
                  <a:lnTo>
                    <a:pt x="0" y="159"/>
                  </a:lnTo>
                  <a:lnTo>
                    <a:pt x="149" y="0"/>
                  </a:lnTo>
                  <a:lnTo>
                    <a:pt x="299" y="159"/>
                  </a:lnTo>
                  <a:lnTo>
                    <a:pt x="284" y="1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endParaRPr>
            </a:p>
          </p:txBody>
        </p:sp>
        <p:sp>
          <p:nvSpPr>
            <p:cNvPr id="49" name="Freeform 20">
              <a:extLst>
                <a:ext uri="{FF2B5EF4-FFF2-40B4-BE49-F238E27FC236}">
                  <a16:creationId xmlns:a16="http://schemas.microsoft.com/office/drawing/2014/main" id="{74F0D7A5-13E0-432B-BE46-EFFBFF6D56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33400" y="4019550"/>
              <a:ext cx="120650" cy="134938"/>
            </a:xfrm>
            <a:custGeom>
              <a:avLst/>
              <a:gdLst>
                <a:gd name="T0" fmla="*/ 76 w 76"/>
                <a:gd name="T1" fmla="*/ 85 h 85"/>
                <a:gd name="T2" fmla="*/ 57 w 76"/>
                <a:gd name="T3" fmla="*/ 85 h 85"/>
                <a:gd name="T4" fmla="*/ 57 w 76"/>
                <a:gd name="T5" fmla="*/ 19 h 85"/>
                <a:gd name="T6" fmla="*/ 19 w 76"/>
                <a:gd name="T7" fmla="*/ 19 h 85"/>
                <a:gd name="T8" fmla="*/ 19 w 76"/>
                <a:gd name="T9" fmla="*/ 85 h 85"/>
                <a:gd name="T10" fmla="*/ 0 w 76"/>
                <a:gd name="T11" fmla="*/ 85 h 85"/>
                <a:gd name="T12" fmla="*/ 0 w 76"/>
                <a:gd name="T13" fmla="*/ 0 h 85"/>
                <a:gd name="T14" fmla="*/ 76 w 76"/>
                <a:gd name="T15" fmla="*/ 0 h 85"/>
                <a:gd name="T16" fmla="*/ 76 w 76"/>
                <a:gd name="T17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6" h="85">
                  <a:moveTo>
                    <a:pt x="76" y="85"/>
                  </a:moveTo>
                  <a:lnTo>
                    <a:pt x="57" y="85"/>
                  </a:lnTo>
                  <a:lnTo>
                    <a:pt x="57" y="19"/>
                  </a:lnTo>
                  <a:lnTo>
                    <a:pt x="19" y="19"/>
                  </a:lnTo>
                  <a:lnTo>
                    <a:pt x="19" y="85"/>
                  </a:lnTo>
                  <a:lnTo>
                    <a:pt x="0" y="85"/>
                  </a:lnTo>
                  <a:lnTo>
                    <a:pt x="0" y="0"/>
                  </a:lnTo>
                  <a:lnTo>
                    <a:pt x="76" y="0"/>
                  </a:lnTo>
                  <a:lnTo>
                    <a:pt x="76" y="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endParaRPr>
            </a:p>
          </p:txBody>
        </p:sp>
        <p:sp>
          <p:nvSpPr>
            <p:cNvPr id="50" name="Freeform 21">
              <a:extLst>
                <a:ext uri="{FF2B5EF4-FFF2-40B4-BE49-F238E27FC236}">
                  <a16:creationId xmlns:a16="http://schemas.microsoft.com/office/drawing/2014/main" id="{73EBAD62-4767-404E-8283-7BF8B0D7B34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233400" y="3868738"/>
              <a:ext cx="120650" cy="120650"/>
            </a:xfrm>
            <a:custGeom>
              <a:avLst/>
              <a:gdLst>
                <a:gd name="T0" fmla="*/ 16 w 32"/>
                <a:gd name="T1" fmla="*/ 32 h 32"/>
                <a:gd name="T2" fmla="*/ 0 w 32"/>
                <a:gd name="T3" fmla="*/ 16 h 32"/>
                <a:gd name="T4" fmla="*/ 16 w 32"/>
                <a:gd name="T5" fmla="*/ 0 h 32"/>
                <a:gd name="T6" fmla="*/ 32 w 32"/>
                <a:gd name="T7" fmla="*/ 16 h 32"/>
                <a:gd name="T8" fmla="*/ 16 w 32"/>
                <a:gd name="T9" fmla="*/ 32 h 32"/>
                <a:gd name="T10" fmla="*/ 16 w 32"/>
                <a:gd name="T11" fmla="*/ 8 h 32"/>
                <a:gd name="T12" fmla="*/ 8 w 32"/>
                <a:gd name="T13" fmla="*/ 16 h 32"/>
                <a:gd name="T14" fmla="*/ 16 w 32"/>
                <a:gd name="T15" fmla="*/ 24 h 32"/>
                <a:gd name="T16" fmla="*/ 24 w 32"/>
                <a:gd name="T17" fmla="*/ 16 h 32"/>
                <a:gd name="T18" fmla="*/ 16 w 32"/>
                <a:gd name="T19" fmla="*/ 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32">
                  <a:moveTo>
                    <a:pt x="16" y="32"/>
                  </a:moveTo>
                  <a:cubicBezTo>
                    <a:pt x="7" y="32"/>
                    <a:pt x="0" y="25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25" y="0"/>
                    <a:pt x="32" y="7"/>
                    <a:pt x="32" y="16"/>
                  </a:cubicBezTo>
                  <a:cubicBezTo>
                    <a:pt x="32" y="25"/>
                    <a:pt x="25" y="32"/>
                    <a:pt x="16" y="32"/>
                  </a:cubicBezTo>
                  <a:moveTo>
                    <a:pt x="16" y="8"/>
                  </a:moveTo>
                  <a:cubicBezTo>
                    <a:pt x="12" y="8"/>
                    <a:pt x="8" y="12"/>
                    <a:pt x="8" y="16"/>
                  </a:cubicBezTo>
                  <a:cubicBezTo>
                    <a:pt x="8" y="20"/>
                    <a:pt x="12" y="24"/>
                    <a:pt x="16" y="24"/>
                  </a:cubicBezTo>
                  <a:cubicBezTo>
                    <a:pt x="20" y="24"/>
                    <a:pt x="24" y="20"/>
                    <a:pt x="24" y="16"/>
                  </a:cubicBezTo>
                  <a:cubicBezTo>
                    <a:pt x="24" y="12"/>
                    <a:pt x="20" y="8"/>
                    <a:pt x="16" y="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endParaRPr>
            </a:p>
          </p:txBody>
        </p:sp>
      </p:grpSp>
      <p:grpSp>
        <p:nvGrpSpPr>
          <p:cNvPr id="51" name="组合 50">
            <a:extLst>
              <a:ext uri="{FF2B5EF4-FFF2-40B4-BE49-F238E27FC236}">
                <a16:creationId xmlns:a16="http://schemas.microsoft.com/office/drawing/2014/main" id="{5EFF7276-3B35-4B74-8131-F585A03B7187}"/>
              </a:ext>
            </a:extLst>
          </p:cNvPr>
          <p:cNvGrpSpPr/>
          <p:nvPr/>
        </p:nvGrpSpPr>
        <p:grpSpPr>
          <a:xfrm>
            <a:off x="7509864" y="4698642"/>
            <a:ext cx="424919" cy="424915"/>
            <a:chOff x="3459051" y="-884634"/>
            <a:chExt cx="492125" cy="492125"/>
          </a:xfrm>
          <a:solidFill>
            <a:sysClr val="window" lastClr="FFFFFF"/>
          </a:solidFill>
        </p:grpSpPr>
        <p:sp>
          <p:nvSpPr>
            <p:cNvPr id="52" name="Freeform 5">
              <a:extLst>
                <a:ext uri="{FF2B5EF4-FFF2-40B4-BE49-F238E27FC236}">
                  <a16:creationId xmlns:a16="http://schemas.microsoft.com/office/drawing/2014/main" id="{CDDD97FA-4455-4F5D-8E88-3E630BD6B0E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59051" y="-684609"/>
              <a:ext cx="107950" cy="184150"/>
            </a:xfrm>
            <a:custGeom>
              <a:avLst/>
              <a:gdLst>
                <a:gd name="T0" fmla="*/ 28 w 28"/>
                <a:gd name="T1" fmla="*/ 48 h 48"/>
                <a:gd name="T2" fmla="*/ 24 w 28"/>
                <a:gd name="T3" fmla="*/ 48 h 48"/>
                <a:gd name="T4" fmla="*/ 0 w 28"/>
                <a:gd name="T5" fmla="*/ 24 h 48"/>
                <a:gd name="T6" fmla="*/ 24 w 28"/>
                <a:gd name="T7" fmla="*/ 0 h 48"/>
                <a:gd name="T8" fmla="*/ 28 w 28"/>
                <a:gd name="T9" fmla="*/ 0 h 48"/>
                <a:gd name="T10" fmla="*/ 28 w 28"/>
                <a:gd name="T11" fmla="*/ 48 h 48"/>
                <a:gd name="T12" fmla="*/ 20 w 28"/>
                <a:gd name="T13" fmla="*/ 8 h 48"/>
                <a:gd name="T14" fmla="*/ 8 w 28"/>
                <a:gd name="T15" fmla="*/ 24 h 48"/>
                <a:gd name="T16" fmla="*/ 20 w 28"/>
                <a:gd name="T17" fmla="*/ 40 h 48"/>
                <a:gd name="T18" fmla="*/ 20 w 28"/>
                <a:gd name="T19" fmla="*/ 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" h="48">
                  <a:moveTo>
                    <a:pt x="28" y="48"/>
                  </a:moveTo>
                  <a:cubicBezTo>
                    <a:pt x="24" y="48"/>
                    <a:pt x="24" y="48"/>
                    <a:pt x="24" y="48"/>
                  </a:cubicBezTo>
                  <a:cubicBezTo>
                    <a:pt x="10" y="48"/>
                    <a:pt x="0" y="38"/>
                    <a:pt x="0" y="24"/>
                  </a:cubicBezTo>
                  <a:cubicBezTo>
                    <a:pt x="0" y="10"/>
                    <a:pt x="10" y="0"/>
                    <a:pt x="24" y="0"/>
                  </a:cubicBezTo>
                  <a:cubicBezTo>
                    <a:pt x="28" y="0"/>
                    <a:pt x="28" y="0"/>
                    <a:pt x="28" y="0"/>
                  </a:cubicBezTo>
                  <a:lnTo>
                    <a:pt x="28" y="48"/>
                  </a:lnTo>
                  <a:close/>
                  <a:moveTo>
                    <a:pt x="20" y="8"/>
                  </a:moveTo>
                  <a:cubicBezTo>
                    <a:pt x="13" y="10"/>
                    <a:pt x="8" y="16"/>
                    <a:pt x="8" y="24"/>
                  </a:cubicBezTo>
                  <a:cubicBezTo>
                    <a:pt x="8" y="32"/>
                    <a:pt x="13" y="38"/>
                    <a:pt x="20" y="40"/>
                  </a:cubicBezTo>
                  <a:lnTo>
                    <a:pt x="20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endParaRPr>
            </a:p>
          </p:txBody>
        </p:sp>
        <p:sp>
          <p:nvSpPr>
            <p:cNvPr id="53" name="Freeform 6">
              <a:extLst>
                <a:ext uri="{FF2B5EF4-FFF2-40B4-BE49-F238E27FC236}">
                  <a16:creationId xmlns:a16="http://schemas.microsoft.com/office/drawing/2014/main" id="{39B7598F-7977-469A-8CD8-9DF93FFCE4F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43226" y="-684609"/>
              <a:ext cx="107950" cy="184150"/>
            </a:xfrm>
            <a:custGeom>
              <a:avLst/>
              <a:gdLst>
                <a:gd name="T0" fmla="*/ 4 w 28"/>
                <a:gd name="T1" fmla="*/ 48 h 48"/>
                <a:gd name="T2" fmla="*/ 0 w 28"/>
                <a:gd name="T3" fmla="*/ 48 h 48"/>
                <a:gd name="T4" fmla="*/ 0 w 28"/>
                <a:gd name="T5" fmla="*/ 0 h 48"/>
                <a:gd name="T6" fmla="*/ 4 w 28"/>
                <a:gd name="T7" fmla="*/ 0 h 48"/>
                <a:gd name="T8" fmla="*/ 28 w 28"/>
                <a:gd name="T9" fmla="*/ 24 h 48"/>
                <a:gd name="T10" fmla="*/ 4 w 28"/>
                <a:gd name="T11" fmla="*/ 48 h 48"/>
                <a:gd name="T12" fmla="*/ 8 w 28"/>
                <a:gd name="T13" fmla="*/ 8 h 48"/>
                <a:gd name="T14" fmla="*/ 8 w 28"/>
                <a:gd name="T15" fmla="*/ 40 h 48"/>
                <a:gd name="T16" fmla="*/ 20 w 28"/>
                <a:gd name="T17" fmla="*/ 24 h 48"/>
                <a:gd name="T18" fmla="*/ 8 w 28"/>
                <a:gd name="T19" fmla="*/ 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" h="48">
                  <a:moveTo>
                    <a:pt x="4" y="48"/>
                  </a:moveTo>
                  <a:cubicBezTo>
                    <a:pt x="0" y="48"/>
                    <a:pt x="0" y="48"/>
                    <a:pt x="0" y="4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18" y="0"/>
                    <a:pt x="28" y="10"/>
                    <a:pt x="28" y="24"/>
                  </a:cubicBezTo>
                  <a:cubicBezTo>
                    <a:pt x="28" y="38"/>
                    <a:pt x="18" y="48"/>
                    <a:pt x="4" y="48"/>
                  </a:cubicBezTo>
                  <a:moveTo>
                    <a:pt x="8" y="8"/>
                  </a:moveTo>
                  <a:cubicBezTo>
                    <a:pt x="8" y="40"/>
                    <a:pt x="8" y="40"/>
                    <a:pt x="8" y="40"/>
                  </a:cubicBezTo>
                  <a:cubicBezTo>
                    <a:pt x="15" y="38"/>
                    <a:pt x="20" y="32"/>
                    <a:pt x="20" y="24"/>
                  </a:cubicBezTo>
                  <a:cubicBezTo>
                    <a:pt x="20" y="16"/>
                    <a:pt x="15" y="10"/>
                    <a:pt x="8" y="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endParaRPr>
            </a:p>
          </p:txBody>
        </p:sp>
        <p:sp>
          <p:nvSpPr>
            <p:cNvPr id="55" name="Freeform 7">
              <a:extLst>
                <a:ext uri="{FF2B5EF4-FFF2-40B4-BE49-F238E27FC236}">
                  <a16:creationId xmlns:a16="http://schemas.microsoft.com/office/drawing/2014/main" id="{D69CEB51-7512-44B6-8C4F-9D3C92F190B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4976" y="-470296"/>
              <a:ext cx="46038" cy="46038"/>
            </a:xfrm>
            <a:custGeom>
              <a:avLst/>
              <a:gdLst>
                <a:gd name="T0" fmla="*/ 0 w 12"/>
                <a:gd name="T1" fmla="*/ 12 h 12"/>
                <a:gd name="T2" fmla="*/ 0 w 12"/>
                <a:gd name="T3" fmla="*/ 4 h 12"/>
                <a:gd name="T4" fmla="*/ 4 w 12"/>
                <a:gd name="T5" fmla="*/ 0 h 12"/>
                <a:gd name="T6" fmla="*/ 12 w 12"/>
                <a:gd name="T7" fmla="*/ 0 h 12"/>
                <a:gd name="T8" fmla="*/ 0 w 12"/>
                <a:gd name="T9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0" y="12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4" y="3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7"/>
                    <a:pt x="7" y="12"/>
                    <a:pt x="0" y="1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endParaRPr>
            </a:p>
          </p:txBody>
        </p:sp>
        <p:sp>
          <p:nvSpPr>
            <p:cNvPr id="56" name="Rectangle 8">
              <a:extLst>
                <a:ext uri="{FF2B5EF4-FFF2-40B4-BE49-F238E27FC236}">
                  <a16:creationId xmlns:a16="http://schemas.microsoft.com/office/drawing/2014/main" id="{16C8B9DF-6220-48B8-ADA5-BF4BFD5A24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13064" y="-454421"/>
              <a:ext cx="61913" cy="301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endParaRPr>
            </a:p>
          </p:txBody>
        </p:sp>
        <p:sp>
          <p:nvSpPr>
            <p:cNvPr id="57" name="Freeform 9">
              <a:extLst>
                <a:ext uri="{FF2B5EF4-FFF2-40B4-BE49-F238E27FC236}">
                  <a16:creationId xmlns:a16="http://schemas.microsoft.com/office/drawing/2014/main" id="{3ECB238F-242E-4DC3-B43D-BCB464372F8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28926" y="-484584"/>
              <a:ext cx="92075" cy="92075"/>
            </a:xfrm>
            <a:custGeom>
              <a:avLst/>
              <a:gdLst>
                <a:gd name="T0" fmla="*/ 12 w 24"/>
                <a:gd name="T1" fmla="*/ 24 h 24"/>
                <a:gd name="T2" fmla="*/ 0 w 24"/>
                <a:gd name="T3" fmla="*/ 12 h 24"/>
                <a:gd name="T4" fmla="*/ 12 w 24"/>
                <a:gd name="T5" fmla="*/ 0 h 24"/>
                <a:gd name="T6" fmla="*/ 24 w 24"/>
                <a:gd name="T7" fmla="*/ 12 h 24"/>
                <a:gd name="T8" fmla="*/ 12 w 24"/>
                <a:gd name="T9" fmla="*/ 24 h 24"/>
                <a:gd name="T10" fmla="*/ 12 w 24"/>
                <a:gd name="T11" fmla="*/ 8 h 24"/>
                <a:gd name="T12" fmla="*/ 8 w 24"/>
                <a:gd name="T13" fmla="*/ 12 h 24"/>
                <a:gd name="T14" fmla="*/ 12 w 24"/>
                <a:gd name="T15" fmla="*/ 16 h 24"/>
                <a:gd name="T16" fmla="*/ 16 w 24"/>
                <a:gd name="T17" fmla="*/ 12 h 24"/>
                <a:gd name="T18" fmla="*/ 12 w 24"/>
                <a:gd name="T19" fmla="*/ 8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4">
                  <a:moveTo>
                    <a:pt x="12" y="24"/>
                  </a:moveTo>
                  <a:cubicBezTo>
                    <a:pt x="5" y="24"/>
                    <a:pt x="0" y="19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9" y="0"/>
                    <a:pt x="24" y="5"/>
                    <a:pt x="24" y="12"/>
                  </a:cubicBezTo>
                  <a:cubicBezTo>
                    <a:pt x="24" y="19"/>
                    <a:pt x="19" y="24"/>
                    <a:pt x="12" y="24"/>
                  </a:cubicBezTo>
                  <a:moveTo>
                    <a:pt x="12" y="8"/>
                  </a:moveTo>
                  <a:cubicBezTo>
                    <a:pt x="10" y="8"/>
                    <a:pt x="8" y="10"/>
                    <a:pt x="8" y="12"/>
                  </a:cubicBezTo>
                  <a:cubicBezTo>
                    <a:pt x="8" y="14"/>
                    <a:pt x="10" y="16"/>
                    <a:pt x="12" y="16"/>
                  </a:cubicBezTo>
                  <a:cubicBezTo>
                    <a:pt x="14" y="16"/>
                    <a:pt x="16" y="14"/>
                    <a:pt x="16" y="12"/>
                  </a:cubicBezTo>
                  <a:cubicBezTo>
                    <a:pt x="16" y="10"/>
                    <a:pt x="14" y="8"/>
                    <a:pt x="12" y="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endParaRPr>
            </a:p>
          </p:txBody>
        </p:sp>
        <p:sp>
          <p:nvSpPr>
            <p:cNvPr id="58" name="Freeform 10">
              <a:extLst>
                <a:ext uri="{FF2B5EF4-FFF2-40B4-BE49-F238E27FC236}">
                  <a16:creationId xmlns:a16="http://schemas.microsoft.com/office/drawing/2014/main" id="{67BDB435-4200-45A4-AA23-5252CB6ED945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6839" y="-884634"/>
              <a:ext cx="338138" cy="168275"/>
            </a:xfrm>
            <a:custGeom>
              <a:avLst/>
              <a:gdLst>
                <a:gd name="T0" fmla="*/ 88 w 88"/>
                <a:gd name="T1" fmla="*/ 44 h 44"/>
                <a:gd name="T2" fmla="*/ 80 w 88"/>
                <a:gd name="T3" fmla="*/ 44 h 44"/>
                <a:gd name="T4" fmla="*/ 44 w 88"/>
                <a:gd name="T5" fmla="*/ 8 h 44"/>
                <a:gd name="T6" fmla="*/ 8 w 88"/>
                <a:gd name="T7" fmla="*/ 44 h 44"/>
                <a:gd name="T8" fmla="*/ 0 w 88"/>
                <a:gd name="T9" fmla="*/ 44 h 44"/>
                <a:gd name="T10" fmla="*/ 44 w 88"/>
                <a:gd name="T11" fmla="*/ 0 h 44"/>
                <a:gd name="T12" fmla="*/ 88 w 88"/>
                <a:gd name="T13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8" h="44">
                  <a:moveTo>
                    <a:pt x="88" y="44"/>
                  </a:moveTo>
                  <a:cubicBezTo>
                    <a:pt x="80" y="44"/>
                    <a:pt x="80" y="44"/>
                    <a:pt x="80" y="44"/>
                  </a:cubicBezTo>
                  <a:cubicBezTo>
                    <a:pt x="80" y="24"/>
                    <a:pt x="64" y="8"/>
                    <a:pt x="44" y="8"/>
                  </a:cubicBezTo>
                  <a:cubicBezTo>
                    <a:pt x="24" y="8"/>
                    <a:pt x="8" y="24"/>
                    <a:pt x="8" y="4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20"/>
                    <a:pt x="20" y="0"/>
                    <a:pt x="44" y="0"/>
                  </a:cubicBezTo>
                  <a:cubicBezTo>
                    <a:pt x="68" y="0"/>
                    <a:pt x="88" y="20"/>
                    <a:pt x="88" y="4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endParaRPr>
            </a:p>
          </p:txBody>
        </p:sp>
      </p:grpSp>
      <p:sp>
        <p:nvSpPr>
          <p:cNvPr id="60" name="TextBox 41">
            <a:extLst>
              <a:ext uri="{FF2B5EF4-FFF2-40B4-BE49-F238E27FC236}">
                <a16:creationId xmlns:a16="http://schemas.microsoft.com/office/drawing/2014/main" id="{A0A40A07-B408-4543-9B01-5824692ACB4A}"/>
              </a:ext>
            </a:extLst>
          </p:cNvPr>
          <p:cNvSpPr txBox="1"/>
          <p:nvPr/>
        </p:nvSpPr>
        <p:spPr>
          <a:xfrm>
            <a:off x="7409494" y="1411799"/>
            <a:ext cx="4306256" cy="142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b="1" dirty="0">
                <a:solidFill>
                  <a:srgbClr val="851E4F"/>
                </a:solidFill>
                <a:latin typeface="Arial"/>
                <a:ea typeface="Microsoft YaHei"/>
                <a:cs typeface="+mn-ea"/>
                <a:sym typeface="+mn-lt"/>
              </a:rPr>
              <a:t>请在此添加标题</a:t>
            </a:r>
            <a:endParaRPr lang="en-US" altLang="zh-CN" sz="2000" b="1" dirty="0">
              <a:solidFill>
                <a:srgbClr val="851E4F"/>
              </a:solidFill>
              <a:latin typeface="Arial"/>
              <a:ea typeface="Microsoft YaHei"/>
              <a:cs typeface="+mn-ea"/>
              <a:sym typeface="+mn-lt"/>
            </a:endParaRPr>
          </a:p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prstClr val="black"/>
                </a:solidFill>
                <a:latin typeface="Arial"/>
                <a:ea typeface="Microsoft YaHei"/>
                <a:cs typeface="+mn-ea"/>
                <a:sym typeface="+mn-lt"/>
              </a:rPr>
              <a:t>学校坚持立德树人根本任务，以拔尖创新人才为引领、高级应用型人才为主体、复合型人才为特色，大力培养德智体美劳全面发展，富有家国情怀、国际视野、创新精神和实践能力的行业精英和领军人才。</a:t>
            </a:r>
          </a:p>
        </p:txBody>
      </p:sp>
      <p:sp>
        <p:nvSpPr>
          <p:cNvPr id="88" name="矩形 87">
            <a:extLst>
              <a:ext uri="{FF2B5EF4-FFF2-40B4-BE49-F238E27FC236}">
                <a16:creationId xmlns:a16="http://schemas.microsoft.com/office/drawing/2014/main" id="{9676D921-741E-483F-B59D-7D5245521360}"/>
              </a:ext>
            </a:extLst>
          </p:cNvPr>
          <p:cNvSpPr/>
          <p:nvPr/>
        </p:nvSpPr>
        <p:spPr>
          <a:xfrm>
            <a:off x="8189933" y="3857387"/>
            <a:ext cx="3048457" cy="2816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  <a:ea typeface="Microsoft YaHei"/>
                <a:cs typeface="+mn-ea"/>
                <a:sym typeface="+mn-lt"/>
              </a:rPr>
              <a:t>学校坚持厚德健行的校训，以取精用弘为学风。</a:t>
            </a:r>
          </a:p>
        </p:txBody>
      </p:sp>
      <p:sp>
        <p:nvSpPr>
          <p:cNvPr id="89" name="矩形 88">
            <a:extLst>
              <a:ext uri="{FF2B5EF4-FFF2-40B4-BE49-F238E27FC236}">
                <a16:creationId xmlns:a16="http://schemas.microsoft.com/office/drawing/2014/main" id="{825CAFE5-E3F8-4C6B-8DB7-627670360A53}"/>
              </a:ext>
            </a:extLst>
          </p:cNvPr>
          <p:cNvSpPr/>
          <p:nvPr/>
        </p:nvSpPr>
        <p:spPr>
          <a:xfrm>
            <a:off x="8189933" y="4692582"/>
            <a:ext cx="3048457" cy="2816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  <a:ea typeface="Microsoft YaHei"/>
                <a:cs typeface="+mn-ea"/>
                <a:sym typeface="+mn-lt"/>
              </a:rPr>
              <a:t>学校坚持厚德健行的校训，以取精用弘为学风。</a:t>
            </a:r>
          </a:p>
        </p:txBody>
      </p:sp>
      <p:sp>
        <p:nvSpPr>
          <p:cNvPr id="90" name="text-book-outline-with-bookmark_28602">
            <a:extLst>
              <a:ext uri="{FF2B5EF4-FFF2-40B4-BE49-F238E27FC236}">
                <a16:creationId xmlns:a16="http://schemas.microsoft.com/office/drawing/2014/main" id="{F29D9157-D9D9-4D23-94F7-F376324BE917}"/>
              </a:ext>
            </a:extLst>
          </p:cNvPr>
          <p:cNvSpPr>
            <a:spLocks noChangeAspect="1"/>
          </p:cNvSpPr>
          <p:nvPr/>
        </p:nvSpPr>
        <p:spPr bwMode="auto">
          <a:xfrm>
            <a:off x="7583092" y="3197986"/>
            <a:ext cx="321436" cy="387783"/>
          </a:xfrm>
          <a:custGeom>
            <a:avLst/>
            <a:gdLst>
              <a:gd name="T0" fmla="*/ 3002 w 3074"/>
              <a:gd name="T1" fmla="*/ 345 h 3714"/>
              <a:gd name="T2" fmla="*/ 2752 w 3074"/>
              <a:gd name="T3" fmla="*/ 345 h 3714"/>
              <a:gd name="T4" fmla="*/ 2752 w 3074"/>
              <a:gd name="T5" fmla="*/ 72 h 3714"/>
              <a:gd name="T6" fmla="*/ 2681 w 3074"/>
              <a:gd name="T7" fmla="*/ 0 h 3714"/>
              <a:gd name="T8" fmla="*/ 244 w 3074"/>
              <a:gd name="T9" fmla="*/ 0 h 3714"/>
              <a:gd name="T10" fmla="*/ 0 w 3074"/>
              <a:gd name="T11" fmla="*/ 244 h 3714"/>
              <a:gd name="T12" fmla="*/ 0 w 3074"/>
              <a:gd name="T13" fmla="*/ 3469 h 3714"/>
              <a:gd name="T14" fmla="*/ 244 w 3074"/>
              <a:gd name="T15" fmla="*/ 3714 h 3714"/>
              <a:gd name="T16" fmla="*/ 3002 w 3074"/>
              <a:gd name="T17" fmla="*/ 3714 h 3714"/>
              <a:gd name="T18" fmla="*/ 3074 w 3074"/>
              <a:gd name="T19" fmla="*/ 3642 h 3714"/>
              <a:gd name="T20" fmla="*/ 3074 w 3074"/>
              <a:gd name="T21" fmla="*/ 417 h 3714"/>
              <a:gd name="T22" fmla="*/ 3002 w 3074"/>
              <a:gd name="T23" fmla="*/ 345 h 3714"/>
              <a:gd name="T24" fmla="*/ 244 w 3074"/>
              <a:gd name="T25" fmla="*/ 143 h 3714"/>
              <a:gd name="T26" fmla="*/ 2609 w 3074"/>
              <a:gd name="T27" fmla="*/ 143 h 3714"/>
              <a:gd name="T28" fmla="*/ 2609 w 3074"/>
              <a:gd name="T29" fmla="*/ 345 h 3714"/>
              <a:gd name="T30" fmla="*/ 2421 w 3074"/>
              <a:gd name="T31" fmla="*/ 345 h 3714"/>
              <a:gd name="T32" fmla="*/ 1704 w 3074"/>
              <a:gd name="T33" fmla="*/ 345 h 3714"/>
              <a:gd name="T34" fmla="*/ 244 w 3074"/>
              <a:gd name="T35" fmla="*/ 345 h 3714"/>
              <a:gd name="T36" fmla="*/ 143 w 3074"/>
              <a:gd name="T37" fmla="*/ 244 h 3714"/>
              <a:gd name="T38" fmla="*/ 244 w 3074"/>
              <a:gd name="T39" fmla="*/ 143 h 3714"/>
              <a:gd name="T40" fmla="*/ 1776 w 3074"/>
              <a:gd name="T41" fmla="*/ 488 h 3714"/>
              <a:gd name="T42" fmla="*/ 2349 w 3074"/>
              <a:gd name="T43" fmla="*/ 488 h 3714"/>
              <a:gd name="T44" fmla="*/ 2349 w 3074"/>
              <a:gd name="T45" fmla="*/ 1670 h 3714"/>
              <a:gd name="T46" fmla="*/ 2103 w 3074"/>
              <a:gd name="T47" fmla="*/ 1504 h 3714"/>
              <a:gd name="T48" fmla="*/ 2063 w 3074"/>
              <a:gd name="T49" fmla="*/ 1492 h 3714"/>
              <a:gd name="T50" fmla="*/ 2022 w 3074"/>
              <a:gd name="T51" fmla="*/ 1504 h 3714"/>
              <a:gd name="T52" fmla="*/ 1776 w 3074"/>
              <a:gd name="T53" fmla="*/ 1670 h 3714"/>
              <a:gd name="T54" fmla="*/ 1776 w 3074"/>
              <a:gd name="T55" fmla="*/ 488 h 37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3074" h="3714">
                <a:moveTo>
                  <a:pt x="3002" y="345"/>
                </a:moveTo>
                <a:lnTo>
                  <a:pt x="2752" y="345"/>
                </a:lnTo>
                <a:lnTo>
                  <a:pt x="2752" y="72"/>
                </a:lnTo>
                <a:cubicBezTo>
                  <a:pt x="2752" y="32"/>
                  <a:pt x="2720" y="0"/>
                  <a:pt x="2681" y="0"/>
                </a:cubicBezTo>
                <a:lnTo>
                  <a:pt x="244" y="0"/>
                </a:lnTo>
                <a:cubicBezTo>
                  <a:pt x="109" y="0"/>
                  <a:pt x="0" y="110"/>
                  <a:pt x="0" y="244"/>
                </a:cubicBezTo>
                <a:lnTo>
                  <a:pt x="0" y="3469"/>
                </a:lnTo>
                <a:cubicBezTo>
                  <a:pt x="0" y="3604"/>
                  <a:pt x="109" y="3714"/>
                  <a:pt x="244" y="3714"/>
                </a:cubicBezTo>
                <a:lnTo>
                  <a:pt x="3002" y="3714"/>
                </a:lnTo>
                <a:cubicBezTo>
                  <a:pt x="3042" y="3714"/>
                  <a:pt x="3074" y="3681"/>
                  <a:pt x="3074" y="3642"/>
                </a:cubicBezTo>
                <a:lnTo>
                  <a:pt x="3074" y="417"/>
                </a:lnTo>
                <a:cubicBezTo>
                  <a:pt x="3074" y="377"/>
                  <a:pt x="3042" y="345"/>
                  <a:pt x="3002" y="345"/>
                </a:cubicBezTo>
                <a:close/>
                <a:moveTo>
                  <a:pt x="244" y="143"/>
                </a:moveTo>
                <a:lnTo>
                  <a:pt x="2609" y="143"/>
                </a:lnTo>
                <a:lnTo>
                  <a:pt x="2609" y="345"/>
                </a:lnTo>
                <a:lnTo>
                  <a:pt x="2421" y="345"/>
                </a:lnTo>
                <a:lnTo>
                  <a:pt x="1704" y="345"/>
                </a:lnTo>
                <a:lnTo>
                  <a:pt x="244" y="345"/>
                </a:lnTo>
                <a:cubicBezTo>
                  <a:pt x="188" y="345"/>
                  <a:pt x="143" y="300"/>
                  <a:pt x="143" y="244"/>
                </a:cubicBezTo>
                <a:cubicBezTo>
                  <a:pt x="143" y="189"/>
                  <a:pt x="188" y="143"/>
                  <a:pt x="244" y="143"/>
                </a:cubicBezTo>
                <a:close/>
                <a:moveTo>
                  <a:pt x="1776" y="488"/>
                </a:moveTo>
                <a:lnTo>
                  <a:pt x="2349" y="488"/>
                </a:lnTo>
                <a:lnTo>
                  <a:pt x="2349" y="1670"/>
                </a:lnTo>
                <a:lnTo>
                  <a:pt x="2103" y="1504"/>
                </a:lnTo>
                <a:cubicBezTo>
                  <a:pt x="2091" y="1496"/>
                  <a:pt x="2077" y="1492"/>
                  <a:pt x="2063" y="1492"/>
                </a:cubicBezTo>
                <a:cubicBezTo>
                  <a:pt x="2048" y="1492"/>
                  <a:pt x="2035" y="1496"/>
                  <a:pt x="2022" y="1504"/>
                </a:cubicBezTo>
                <a:lnTo>
                  <a:pt x="1776" y="1670"/>
                </a:lnTo>
                <a:lnTo>
                  <a:pt x="1776" y="488"/>
                </a:lnTo>
                <a:close/>
              </a:path>
            </a:pathLst>
          </a:custGeom>
          <a:solidFill>
            <a:srgbClr val="851E4F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Microsoft YaHei"/>
              <a:cs typeface="+mn-ea"/>
              <a:sym typeface="+mn-lt"/>
            </a:endParaRPr>
          </a:p>
        </p:txBody>
      </p:sp>
      <p:sp>
        <p:nvSpPr>
          <p:cNvPr id="91" name="graduation-cap_43911">
            <a:extLst>
              <a:ext uri="{FF2B5EF4-FFF2-40B4-BE49-F238E27FC236}">
                <a16:creationId xmlns:a16="http://schemas.microsoft.com/office/drawing/2014/main" id="{39A5B534-1F1B-4258-9DD6-CD5D9453745F}"/>
              </a:ext>
            </a:extLst>
          </p:cNvPr>
          <p:cNvSpPr>
            <a:spLocks noChangeAspect="1"/>
          </p:cNvSpPr>
          <p:nvPr/>
        </p:nvSpPr>
        <p:spPr bwMode="auto">
          <a:xfrm>
            <a:off x="7496188" y="3945168"/>
            <a:ext cx="609685" cy="285453"/>
          </a:xfrm>
          <a:custGeom>
            <a:avLst/>
            <a:gdLst>
              <a:gd name="connsiteX0" fmla="*/ 131960 w 600029"/>
              <a:gd name="connsiteY0" fmla="*/ 74486 h 280933"/>
              <a:gd name="connsiteX1" fmla="*/ 308573 w 600029"/>
              <a:gd name="connsiteY1" fmla="*/ 101710 h 280933"/>
              <a:gd name="connsiteX2" fmla="*/ 470827 w 600029"/>
              <a:gd name="connsiteY2" fmla="*/ 74486 h 280933"/>
              <a:gd name="connsiteX3" fmla="*/ 470827 w 600029"/>
              <a:gd name="connsiteY3" fmla="*/ 164755 h 280933"/>
              <a:gd name="connsiteX4" fmla="*/ 320060 w 600029"/>
              <a:gd name="connsiteY4" fmla="*/ 197710 h 280933"/>
              <a:gd name="connsiteX5" fmla="*/ 131960 w 600029"/>
              <a:gd name="connsiteY5" fmla="*/ 169054 h 280933"/>
              <a:gd name="connsiteX6" fmla="*/ 297144 w 600029"/>
              <a:gd name="connsiteY6" fmla="*/ 0 h 280933"/>
              <a:gd name="connsiteX7" fmla="*/ 600029 w 600029"/>
              <a:gd name="connsiteY7" fmla="*/ 47300 h 280933"/>
              <a:gd name="connsiteX8" fmla="*/ 310063 w 600029"/>
              <a:gd name="connsiteY8" fmla="*/ 87433 h 280933"/>
              <a:gd name="connsiteX9" fmla="*/ 71774 w 600029"/>
              <a:gd name="connsiteY9" fmla="*/ 55900 h 280933"/>
              <a:gd name="connsiteX10" fmla="*/ 71774 w 600029"/>
              <a:gd name="connsiteY10" fmla="*/ 199233 h 280933"/>
              <a:gd name="connsiteX11" fmla="*/ 103355 w 600029"/>
              <a:gd name="connsiteY11" fmla="*/ 199233 h 280933"/>
              <a:gd name="connsiteX12" fmla="*/ 103355 w 600029"/>
              <a:gd name="connsiteY12" fmla="*/ 280933 h 280933"/>
              <a:gd name="connsiteX13" fmla="*/ 66032 w 600029"/>
              <a:gd name="connsiteY13" fmla="*/ 262300 h 280933"/>
              <a:gd name="connsiteX14" fmla="*/ 30145 w 600029"/>
              <a:gd name="connsiteY14" fmla="*/ 280933 h 280933"/>
              <a:gd name="connsiteX15" fmla="*/ 30145 w 600029"/>
              <a:gd name="connsiteY15" fmla="*/ 199233 h 280933"/>
              <a:gd name="connsiteX16" fmla="*/ 60290 w 600029"/>
              <a:gd name="connsiteY16" fmla="*/ 199233 h 280933"/>
              <a:gd name="connsiteX17" fmla="*/ 60290 w 600029"/>
              <a:gd name="connsiteY17" fmla="*/ 54467 h 280933"/>
              <a:gd name="connsiteX18" fmla="*/ 0 w 600029"/>
              <a:gd name="connsiteY18" fmla="*/ 47300 h 280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600029" h="280933">
                <a:moveTo>
                  <a:pt x="131960" y="74486"/>
                </a:moveTo>
                <a:lnTo>
                  <a:pt x="308573" y="101710"/>
                </a:lnTo>
                <a:lnTo>
                  <a:pt x="470827" y="74486"/>
                </a:lnTo>
                <a:lnTo>
                  <a:pt x="470827" y="164755"/>
                </a:lnTo>
                <a:cubicBezTo>
                  <a:pt x="470827" y="164755"/>
                  <a:pt x="410520" y="197710"/>
                  <a:pt x="320060" y="197710"/>
                </a:cubicBezTo>
                <a:cubicBezTo>
                  <a:pt x="228164" y="197710"/>
                  <a:pt x="131960" y="169054"/>
                  <a:pt x="131960" y="169054"/>
                </a:cubicBezTo>
                <a:close/>
                <a:moveTo>
                  <a:pt x="297144" y="0"/>
                </a:moveTo>
                <a:lnTo>
                  <a:pt x="600029" y="47300"/>
                </a:lnTo>
                <a:lnTo>
                  <a:pt x="310063" y="87433"/>
                </a:lnTo>
                <a:lnTo>
                  <a:pt x="71774" y="55900"/>
                </a:lnTo>
                <a:lnTo>
                  <a:pt x="71774" y="199233"/>
                </a:lnTo>
                <a:lnTo>
                  <a:pt x="103355" y="199233"/>
                </a:lnTo>
                <a:lnTo>
                  <a:pt x="103355" y="280933"/>
                </a:lnTo>
                <a:lnTo>
                  <a:pt x="66032" y="262300"/>
                </a:lnTo>
                <a:lnTo>
                  <a:pt x="30145" y="280933"/>
                </a:lnTo>
                <a:lnTo>
                  <a:pt x="30145" y="199233"/>
                </a:lnTo>
                <a:lnTo>
                  <a:pt x="60290" y="199233"/>
                </a:lnTo>
                <a:lnTo>
                  <a:pt x="60290" y="54467"/>
                </a:lnTo>
                <a:lnTo>
                  <a:pt x="0" y="47300"/>
                </a:lnTo>
                <a:close/>
              </a:path>
            </a:pathLst>
          </a:custGeom>
          <a:solidFill>
            <a:srgbClr val="851E4F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Microsoft YaHei"/>
              <a:cs typeface="+mn-ea"/>
              <a:sym typeface="+mn-lt"/>
            </a:endParaRPr>
          </a:p>
        </p:txBody>
      </p:sp>
      <p:sp>
        <p:nvSpPr>
          <p:cNvPr id="92" name="pencil-black-tool-in-diagonal-position_45416">
            <a:extLst>
              <a:ext uri="{FF2B5EF4-FFF2-40B4-BE49-F238E27FC236}">
                <a16:creationId xmlns:a16="http://schemas.microsoft.com/office/drawing/2014/main" id="{0E6D0D43-A3AD-46C1-8F5E-36973FA23A42}"/>
              </a:ext>
            </a:extLst>
          </p:cNvPr>
          <p:cNvSpPr>
            <a:spLocks noChangeAspect="1"/>
          </p:cNvSpPr>
          <p:nvPr/>
        </p:nvSpPr>
        <p:spPr bwMode="auto">
          <a:xfrm>
            <a:off x="7558449" y="4692264"/>
            <a:ext cx="377662" cy="387516"/>
          </a:xfrm>
          <a:custGeom>
            <a:avLst/>
            <a:gdLst>
              <a:gd name="connsiteX0" fmla="*/ 209513 w 592295"/>
              <a:gd name="connsiteY0" fmla="*/ 564563 h 607749"/>
              <a:gd name="connsiteX1" fmla="*/ 589151 w 592295"/>
              <a:gd name="connsiteY1" fmla="*/ 564563 h 607749"/>
              <a:gd name="connsiteX2" fmla="*/ 589151 w 592295"/>
              <a:gd name="connsiteY2" fmla="*/ 607749 h 607749"/>
              <a:gd name="connsiteX3" fmla="*/ 76352 w 592295"/>
              <a:gd name="connsiteY3" fmla="*/ 607749 h 607749"/>
              <a:gd name="connsiteX4" fmla="*/ 360865 w 592295"/>
              <a:gd name="connsiteY4" fmla="*/ 87329 h 607749"/>
              <a:gd name="connsiteX5" fmla="*/ 504331 w 592295"/>
              <a:gd name="connsiteY5" fmla="*/ 229003 h 607749"/>
              <a:gd name="connsiteX6" fmla="*/ 227919 w 592295"/>
              <a:gd name="connsiteY6" fmla="*/ 506019 h 607749"/>
              <a:gd name="connsiteX7" fmla="*/ 0 w 592295"/>
              <a:gd name="connsiteY7" fmla="*/ 591307 h 607749"/>
              <a:gd name="connsiteX8" fmla="*/ 84453 w 592295"/>
              <a:gd name="connsiteY8" fmla="*/ 364345 h 607749"/>
              <a:gd name="connsiteX9" fmla="*/ 475553 w 592295"/>
              <a:gd name="connsiteY9" fmla="*/ 28 h 607749"/>
              <a:gd name="connsiteX10" fmla="*/ 558936 w 592295"/>
              <a:gd name="connsiteY10" fmla="*/ 33361 h 607749"/>
              <a:gd name="connsiteX11" fmla="*/ 587359 w 592295"/>
              <a:gd name="connsiteY11" fmla="*/ 147148 h 607749"/>
              <a:gd name="connsiteX12" fmla="*/ 537301 w 592295"/>
              <a:gd name="connsiteY12" fmla="*/ 196000 h 607749"/>
              <a:gd name="connsiteX13" fmla="*/ 394884 w 592295"/>
              <a:gd name="connsiteY13" fmla="*/ 53765 h 607749"/>
              <a:gd name="connsiteX14" fmla="*/ 444943 w 592295"/>
              <a:gd name="connsiteY14" fmla="*/ 4914 h 607749"/>
              <a:gd name="connsiteX15" fmla="*/ 475553 w 592295"/>
              <a:gd name="connsiteY15" fmla="*/ 28 h 607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92295" h="607749">
                <a:moveTo>
                  <a:pt x="209513" y="564563"/>
                </a:moveTo>
                <a:lnTo>
                  <a:pt x="589151" y="564563"/>
                </a:lnTo>
                <a:lnTo>
                  <a:pt x="589151" y="607749"/>
                </a:lnTo>
                <a:lnTo>
                  <a:pt x="76352" y="607749"/>
                </a:lnTo>
                <a:close/>
                <a:moveTo>
                  <a:pt x="360865" y="87329"/>
                </a:moveTo>
                <a:lnTo>
                  <a:pt x="504331" y="229003"/>
                </a:lnTo>
                <a:lnTo>
                  <a:pt x="227919" y="506019"/>
                </a:lnTo>
                <a:lnTo>
                  <a:pt x="0" y="591307"/>
                </a:lnTo>
                <a:lnTo>
                  <a:pt x="84453" y="364345"/>
                </a:lnTo>
                <a:close/>
                <a:moveTo>
                  <a:pt x="475553" y="28"/>
                </a:moveTo>
                <a:cubicBezTo>
                  <a:pt x="506285" y="-653"/>
                  <a:pt x="536555" y="11076"/>
                  <a:pt x="558936" y="33361"/>
                </a:cubicBezTo>
                <a:cubicBezTo>
                  <a:pt x="588702" y="63073"/>
                  <a:pt x="599594" y="106861"/>
                  <a:pt x="587359" y="147148"/>
                </a:cubicBezTo>
                <a:lnTo>
                  <a:pt x="537301" y="196000"/>
                </a:lnTo>
                <a:lnTo>
                  <a:pt x="394884" y="53765"/>
                </a:lnTo>
                <a:lnTo>
                  <a:pt x="444943" y="4914"/>
                </a:lnTo>
                <a:cubicBezTo>
                  <a:pt x="455014" y="1861"/>
                  <a:pt x="465309" y="255"/>
                  <a:pt x="475553" y="28"/>
                </a:cubicBezTo>
                <a:close/>
              </a:path>
            </a:pathLst>
          </a:custGeom>
          <a:solidFill>
            <a:srgbClr val="851E4F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Microsoft YaHei"/>
              <a:cs typeface="+mn-ea"/>
              <a:sym typeface="+mn-lt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D698958C-E4BC-4D91-B167-CC3697B756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173" y="1562090"/>
            <a:ext cx="2696007" cy="1797338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B6A414F9-0312-47C2-8E37-70B8788DD9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4356" y="3585769"/>
            <a:ext cx="2696007" cy="179689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ECA2D7B0-A714-459B-A5FA-002BC54D191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173" y="3585769"/>
            <a:ext cx="2696007" cy="1796899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ECFA54F5-B4B8-4C5A-B2CA-B01CD92723A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6896" y="1562478"/>
            <a:ext cx="2696007" cy="1796899"/>
          </a:xfrm>
          <a:prstGeom prst="rect">
            <a:avLst/>
          </a:prstGeom>
        </p:spPr>
      </p:pic>
      <p:pic>
        <p:nvPicPr>
          <p:cNvPr id="59" name="图片 58">
            <a:extLst>
              <a:ext uri="{FF2B5EF4-FFF2-40B4-BE49-F238E27FC236}">
                <a16:creationId xmlns:a16="http://schemas.microsoft.com/office/drawing/2014/main" id="{B300DD69-0259-4955-9462-445D30375FD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6600" y="175891"/>
            <a:ext cx="1493275" cy="328356"/>
          </a:xfrm>
          <a:prstGeom prst="rect">
            <a:avLst/>
          </a:prstGeom>
        </p:spPr>
      </p:pic>
      <p:sp>
        <p:nvSpPr>
          <p:cNvPr id="39" name="文本框 38">
            <a:extLst>
              <a:ext uri="{FF2B5EF4-FFF2-40B4-BE49-F238E27FC236}">
                <a16:creationId xmlns:a16="http://schemas.microsoft.com/office/drawing/2014/main" id="{37ED0203-E8D3-4FD3-A670-454CB19FE9E7}"/>
              </a:ext>
            </a:extLst>
          </p:cNvPr>
          <p:cNvSpPr txBox="1"/>
          <p:nvPr/>
        </p:nvSpPr>
        <p:spPr>
          <a:xfrm>
            <a:off x="4943814" y="6370685"/>
            <a:ext cx="23234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spc="600" dirty="0">
                <a:solidFill>
                  <a:srgbClr val="9C2B61"/>
                </a:solidFill>
                <a:latin typeface="方正小标宋简体" panose="03000509000000000000" pitchFamily="65" charset="-122"/>
                <a:ea typeface="方正小标宋简体" panose="03000509000000000000" pitchFamily="65" charset="-122"/>
                <a:cs typeface="+mn-ea"/>
                <a:sym typeface="+mn-lt"/>
              </a:rPr>
              <a:t>厚德健行</a:t>
            </a:r>
          </a:p>
        </p:txBody>
      </p:sp>
    </p:spTree>
    <p:extLst>
      <p:ext uri="{BB962C8B-B14F-4D97-AF65-F5344CB8AC3E}">
        <p14:creationId xmlns:p14="http://schemas.microsoft.com/office/powerpoint/2010/main" val="522702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>
            <a:extLst>
              <a:ext uri="{FF2B5EF4-FFF2-40B4-BE49-F238E27FC236}">
                <a16:creationId xmlns:a16="http://schemas.microsoft.com/office/drawing/2014/main" id="{5AD72C96-3600-4020-9B4E-E255E2156CD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79" t="7416" r="23513" b="10263"/>
          <a:stretch/>
        </p:blipFill>
        <p:spPr>
          <a:xfrm>
            <a:off x="4525746" y="1387999"/>
            <a:ext cx="3153475" cy="2202931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39208F0C-BA32-466F-AF47-3729BC7746A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39" r="19308"/>
          <a:stretch/>
        </p:blipFill>
        <p:spPr>
          <a:xfrm>
            <a:off x="7735028" y="1387999"/>
            <a:ext cx="3855086" cy="3855868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4EC6A3AA-F4B1-4BA7-94DE-45C77DA7D55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34" r="11479"/>
          <a:stretch/>
        </p:blipFill>
        <p:spPr>
          <a:xfrm>
            <a:off x="6336564" y="3667977"/>
            <a:ext cx="1342657" cy="157589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0D075C34-EDD3-4DAD-94A3-0F438F6BB2B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7" t="10387" r="20078" b="5979"/>
          <a:stretch/>
        </p:blipFill>
        <p:spPr>
          <a:xfrm>
            <a:off x="1028245" y="1387999"/>
            <a:ext cx="3428729" cy="2237072"/>
          </a:xfrm>
          <a:prstGeom prst="rect">
            <a:avLst/>
          </a:prstGeom>
        </p:spPr>
      </p:pic>
      <p:pic>
        <p:nvPicPr>
          <p:cNvPr id="97" name="图片 96">
            <a:extLst>
              <a:ext uri="{FF2B5EF4-FFF2-40B4-BE49-F238E27FC236}">
                <a16:creationId xmlns:a16="http://schemas.microsoft.com/office/drawing/2014/main" id="{5AE73BB7-1E36-4FCE-A3F2-8AB639237E71}"/>
              </a:ext>
            </a:extLst>
          </p:cNvPr>
          <p:cNvPicPr>
            <a:picLocks noChangeAspect="1"/>
          </p:cNvPicPr>
          <p:nvPr/>
        </p:nvPicPr>
        <p:blipFill>
          <a:blip r:embed="rId7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9140" y="3590930"/>
            <a:ext cx="3267070" cy="3267070"/>
          </a:xfrm>
          <a:prstGeom prst="rect">
            <a:avLst/>
          </a:prstGeom>
        </p:spPr>
      </p:pic>
      <p:sp>
        <p:nvSpPr>
          <p:cNvPr id="22" name="矩形 21">
            <a:extLst>
              <a:ext uri="{FF2B5EF4-FFF2-40B4-BE49-F238E27FC236}">
                <a16:creationId xmlns:a16="http://schemas.microsoft.com/office/drawing/2014/main" id="{D786E8D6-B2B7-4F57-8E97-8193220B31A6}"/>
              </a:ext>
            </a:extLst>
          </p:cNvPr>
          <p:cNvSpPr/>
          <p:nvPr/>
        </p:nvSpPr>
        <p:spPr>
          <a:xfrm>
            <a:off x="0" y="0"/>
            <a:ext cx="12189089" cy="669123"/>
          </a:xfrm>
          <a:prstGeom prst="rect">
            <a:avLst/>
          </a:prstGeom>
          <a:gradFill flip="none" rotWithShape="1">
            <a:gsLst>
              <a:gs pos="0">
                <a:srgbClr val="9C2B61">
                  <a:shade val="30000"/>
                  <a:satMod val="115000"/>
                </a:srgbClr>
              </a:gs>
              <a:gs pos="50000">
                <a:srgbClr val="9C2B61">
                  <a:shade val="67500"/>
                  <a:satMod val="115000"/>
                </a:srgbClr>
              </a:gs>
              <a:gs pos="100000">
                <a:srgbClr val="9C2B61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标题 1">
            <a:extLst>
              <a:ext uri="{FF2B5EF4-FFF2-40B4-BE49-F238E27FC236}">
                <a16:creationId xmlns:a16="http://schemas.microsoft.com/office/drawing/2014/main" id="{AA2710CE-BA4A-425F-8C6B-A9DE973FC028}"/>
              </a:ext>
            </a:extLst>
          </p:cNvPr>
          <p:cNvSpPr txBox="1">
            <a:spLocks/>
          </p:cNvSpPr>
          <p:nvPr/>
        </p:nvSpPr>
        <p:spPr>
          <a:xfrm>
            <a:off x="825500" y="113734"/>
            <a:ext cx="2823039" cy="51018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800" b="1" kern="1200" spc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项目简介</a:t>
            </a: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3A36EF6C-FF29-49DC-B591-60EDB40E93F7}"/>
              </a:ext>
            </a:extLst>
          </p:cNvPr>
          <p:cNvGrpSpPr/>
          <p:nvPr/>
        </p:nvGrpSpPr>
        <p:grpSpPr>
          <a:xfrm>
            <a:off x="0" y="1"/>
            <a:ext cx="825500" cy="669122"/>
            <a:chOff x="-5558" y="-574"/>
            <a:chExt cx="900907" cy="743329"/>
          </a:xfrm>
        </p:grpSpPr>
        <p:sp>
          <p:nvSpPr>
            <p:cNvPr id="19" name="任意多边形: 形状 18">
              <a:extLst>
                <a:ext uri="{FF2B5EF4-FFF2-40B4-BE49-F238E27FC236}">
                  <a16:creationId xmlns:a16="http://schemas.microsoft.com/office/drawing/2014/main" id="{C1C9078D-2319-48DF-B776-9037561F9D75}"/>
                </a:ext>
              </a:extLst>
            </p:cNvPr>
            <p:cNvSpPr/>
            <p:nvPr/>
          </p:nvSpPr>
          <p:spPr>
            <a:xfrm>
              <a:off x="-5558" y="-574"/>
              <a:ext cx="282577" cy="453761"/>
            </a:xfrm>
            <a:custGeom>
              <a:avLst/>
              <a:gdLst>
                <a:gd name="connsiteX0" fmla="*/ 0 w 228600"/>
                <a:gd name="connsiteY0" fmla="*/ 0 h 365125"/>
                <a:gd name="connsiteX1" fmla="*/ 0 w 228600"/>
                <a:gd name="connsiteY1" fmla="*/ 346075 h 365125"/>
                <a:gd name="connsiteX2" fmla="*/ 44450 w 228600"/>
                <a:gd name="connsiteY2" fmla="*/ 365125 h 365125"/>
                <a:gd name="connsiteX3" fmla="*/ 228600 w 228600"/>
                <a:gd name="connsiteY3" fmla="*/ 3175 h 365125"/>
                <a:gd name="connsiteX4" fmla="*/ 0 w 228600"/>
                <a:gd name="connsiteY4" fmla="*/ 0 h 365125"/>
                <a:gd name="connsiteX0" fmla="*/ 0 w 212358"/>
                <a:gd name="connsiteY0" fmla="*/ 0 h 365125"/>
                <a:gd name="connsiteX1" fmla="*/ 0 w 212358"/>
                <a:gd name="connsiteY1" fmla="*/ 346075 h 365125"/>
                <a:gd name="connsiteX2" fmla="*/ 44450 w 212358"/>
                <a:gd name="connsiteY2" fmla="*/ 365125 h 365125"/>
                <a:gd name="connsiteX3" fmla="*/ 212358 w 212358"/>
                <a:gd name="connsiteY3" fmla="*/ 21222 h 365125"/>
                <a:gd name="connsiteX4" fmla="*/ 0 w 212358"/>
                <a:gd name="connsiteY4" fmla="*/ 0 h 365125"/>
                <a:gd name="connsiteX0" fmla="*/ 0 w 214163"/>
                <a:gd name="connsiteY0" fmla="*/ 435 h 343903"/>
                <a:gd name="connsiteX1" fmla="*/ 1805 w 214163"/>
                <a:gd name="connsiteY1" fmla="*/ 324853 h 343903"/>
                <a:gd name="connsiteX2" fmla="*/ 46255 w 214163"/>
                <a:gd name="connsiteY2" fmla="*/ 343903 h 343903"/>
                <a:gd name="connsiteX3" fmla="*/ 214163 w 214163"/>
                <a:gd name="connsiteY3" fmla="*/ 0 h 343903"/>
                <a:gd name="connsiteX4" fmla="*/ 0 w 214163"/>
                <a:gd name="connsiteY4" fmla="*/ 435 h 343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4163" h="343903">
                  <a:moveTo>
                    <a:pt x="0" y="435"/>
                  </a:moveTo>
                  <a:cubicBezTo>
                    <a:pt x="602" y="108574"/>
                    <a:pt x="1203" y="216714"/>
                    <a:pt x="1805" y="324853"/>
                  </a:cubicBezTo>
                  <a:lnTo>
                    <a:pt x="46255" y="343903"/>
                  </a:lnTo>
                  <a:lnTo>
                    <a:pt x="214163" y="0"/>
                  </a:lnTo>
                  <a:lnTo>
                    <a:pt x="0" y="435"/>
                  </a:lnTo>
                  <a:close/>
                </a:path>
              </a:pathLst>
            </a:custGeom>
            <a:solidFill>
              <a:srgbClr val="B5452D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endParaRPr>
            </a:p>
          </p:txBody>
        </p:sp>
        <p:sp>
          <p:nvSpPr>
            <p:cNvPr id="20" name="任意多边形: 形状 19">
              <a:extLst>
                <a:ext uri="{FF2B5EF4-FFF2-40B4-BE49-F238E27FC236}">
                  <a16:creationId xmlns:a16="http://schemas.microsoft.com/office/drawing/2014/main" id="{F12252A3-4E95-49E4-B1E8-496260D67C2E}"/>
                </a:ext>
              </a:extLst>
            </p:cNvPr>
            <p:cNvSpPr/>
            <p:nvPr/>
          </p:nvSpPr>
          <p:spPr>
            <a:xfrm>
              <a:off x="-3176" y="307780"/>
              <a:ext cx="898525" cy="434975"/>
            </a:xfrm>
            <a:custGeom>
              <a:avLst/>
              <a:gdLst>
                <a:gd name="connsiteX0" fmla="*/ 0 w 898525"/>
                <a:gd name="connsiteY0" fmla="*/ 434975 h 434975"/>
                <a:gd name="connsiteX1" fmla="*/ 898525 w 898525"/>
                <a:gd name="connsiteY1" fmla="*/ 434975 h 434975"/>
                <a:gd name="connsiteX2" fmla="*/ 0 w 898525"/>
                <a:gd name="connsiteY2" fmla="*/ 0 h 434975"/>
                <a:gd name="connsiteX3" fmla="*/ 0 w 898525"/>
                <a:gd name="connsiteY3" fmla="*/ 434975 h 434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8525" h="434975">
                  <a:moveTo>
                    <a:pt x="0" y="434975"/>
                  </a:moveTo>
                  <a:lnTo>
                    <a:pt x="898525" y="434975"/>
                  </a:lnTo>
                  <a:lnTo>
                    <a:pt x="0" y="0"/>
                  </a:lnTo>
                  <a:lnTo>
                    <a:pt x="0" y="434975"/>
                  </a:lnTo>
                  <a:close/>
                </a:path>
              </a:pathLst>
            </a:custGeom>
            <a:solidFill>
              <a:srgbClr val="9C2B6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endParaRPr>
            </a:p>
          </p:txBody>
        </p:sp>
        <p:sp>
          <p:nvSpPr>
            <p:cNvPr id="21" name="任意多边形: 形状 20">
              <a:extLst>
                <a:ext uri="{FF2B5EF4-FFF2-40B4-BE49-F238E27FC236}">
                  <a16:creationId xmlns:a16="http://schemas.microsoft.com/office/drawing/2014/main" id="{584C55D5-5E2F-4844-9C76-F3D3CC8153AB}"/>
                </a:ext>
              </a:extLst>
            </p:cNvPr>
            <p:cNvSpPr/>
            <p:nvPr/>
          </p:nvSpPr>
          <p:spPr>
            <a:xfrm>
              <a:off x="-2381" y="304800"/>
              <a:ext cx="104775" cy="254794"/>
            </a:xfrm>
            <a:custGeom>
              <a:avLst/>
              <a:gdLst>
                <a:gd name="connsiteX0" fmla="*/ 0 w 104775"/>
                <a:gd name="connsiteY0" fmla="*/ 0 h 254794"/>
                <a:gd name="connsiteX1" fmla="*/ 104775 w 104775"/>
                <a:gd name="connsiteY1" fmla="*/ 54769 h 254794"/>
                <a:gd name="connsiteX2" fmla="*/ 0 w 104775"/>
                <a:gd name="connsiteY2" fmla="*/ 254794 h 254794"/>
                <a:gd name="connsiteX3" fmla="*/ 0 w 104775"/>
                <a:gd name="connsiteY3" fmla="*/ 0 h 254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775" h="254794">
                  <a:moveTo>
                    <a:pt x="0" y="0"/>
                  </a:moveTo>
                  <a:lnTo>
                    <a:pt x="104775" y="54769"/>
                  </a:lnTo>
                  <a:lnTo>
                    <a:pt x="0" y="2547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8601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endParaRPr>
            </a:p>
          </p:txBody>
        </p:sp>
      </p:grpSp>
      <p:sp>
        <p:nvSpPr>
          <p:cNvPr id="46" name="矩形 45">
            <a:extLst>
              <a:ext uri="{FF2B5EF4-FFF2-40B4-BE49-F238E27FC236}">
                <a16:creationId xmlns:a16="http://schemas.microsoft.com/office/drawing/2014/main" id="{0748E022-BE49-495B-8F3B-5E62F3CC4FBD}"/>
              </a:ext>
            </a:extLst>
          </p:cNvPr>
          <p:cNvSpPr/>
          <p:nvPr/>
        </p:nvSpPr>
        <p:spPr>
          <a:xfrm>
            <a:off x="1415154" y="3670278"/>
            <a:ext cx="4852638" cy="1575889"/>
          </a:xfrm>
          <a:prstGeom prst="rect">
            <a:avLst/>
          </a:prstGeom>
          <a:solidFill>
            <a:srgbClr val="851E4F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Microsoft YaHei"/>
              <a:cs typeface="+mn-ea"/>
              <a:sym typeface="+mn-lt"/>
            </a:endParaRPr>
          </a:p>
        </p:txBody>
      </p:sp>
      <p:sp>
        <p:nvSpPr>
          <p:cNvPr id="59" name="矩形 58">
            <a:extLst>
              <a:ext uri="{FF2B5EF4-FFF2-40B4-BE49-F238E27FC236}">
                <a16:creationId xmlns:a16="http://schemas.microsoft.com/office/drawing/2014/main" id="{36C0437D-A4BF-40C2-B541-031F351E1C2C}"/>
              </a:ext>
            </a:extLst>
          </p:cNvPr>
          <p:cNvSpPr/>
          <p:nvPr/>
        </p:nvSpPr>
        <p:spPr>
          <a:xfrm>
            <a:off x="1028245" y="3670278"/>
            <a:ext cx="318137" cy="1575889"/>
          </a:xfrm>
          <a:prstGeom prst="rect">
            <a:avLst/>
          </a:prstGeom>
          <a:solidFill>
            <a:srgbClr val="B5452D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Microsoft YaHei"/>
              <a:cs typeface="+mn-ea"/>
              <a:sym typeface="+mn-lt"/>
            </a:endParaRPr>
          </a:p>
        </p:txBody>
      </p:sp>
      <p:sp>
        <p:nvSpPr>
          <p:cNvPr id="62" name="矩形 61">
            <a:extLst>
              <a:ext uri="{FF2B5EF4-FFF2-40B4-BE49-F238E27FC236}">
                <a16:creationId xmlns:a16="http://schemas.microsoft.com/office/drawing/2014/main" id="{9758B382-6AC1-44B1-BBD6-A73F464B24FE}"/>
              </a:ext>
            </a:extLst>
          </p:cNvPr>
          <p:cNvSpPr/>
          <p:nvPr/>
        </p:nvSpPr>
        <p:spPr>
          <a:xfrm>
            <a:off x="1600204" y="3865560"/>
            <a:ext cx="4497621" cy="11849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prstClr val="white"/>
                </a:solidFill>
                <a:latin typeface="Arial"/>
                <a:ea typeface="Microsoft YaHei"/>
                <a:cs typeface="+mn-ea"/>
                <a:sym typeface="+mn-lt"/>
              </a:rPr>
              <a:t>学校坚持立德树人根本任务，以拔尖创新人才为引领、高级应用型人才为主体、复合型人才为特色，大力培养德智体美劳全面发展，富有家国情怀、国际视野、创新精神和实践能力的行业精英和领军人才。</a:t>
            </a:r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id="{8B188CB8-C4CB-48BB-9C30-08B727DACF40}"/>
              </a:ext>
            </a:extLst>
          </p:cNvPr>
          <p:cNvSpPr/>
          <p:nvPr/>
        </p:nvSpPr>
        <p:spPr>
          <a:xfrm>
            <a:off x="3494325" y="3220194"/>
            <a:ext cx="493031" cy="278281"/>
          </a:xfrm>
          <a:prstGeom prst="rect">
            <a:avLst/>
          </a:prstGeom>
          <a:solidFill>
            <a:sysClr val="window" lastClr="FFFFFF">
              <a:alpha val="61000"/>
            </a:sysClr>
          </a:solidFill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rPr>
              <a:t>初春</a:t>
            </a:r>
          </a:p>
        </p:txBody>
      </p:sp>
      <p:sp>
        <p:nvSpPr>
          <p:cNvPr id="64" name="矩形 63">
            <a:extLst>
              <a:ext uri="{FF2B5EF4-FFF2-40B4-BE49-F238E27FC236}">
                <a16:creationId xmlns:a16="http://schemas.microsoft.com/office/drawing/2014/main" id="{8F771B87-69A9-4967-8AC2-5D0532CB0C2E}"/>
              </a:ext>
            </a:extLst>
          </p:cNvPr>
          <p:cNvSpPr/>
          <p:nvPr/>
        </p:nvSpPr>
        <p:spPr>
          <a:xfrm>
            <a:off x="7021649" y="3220194"/>
            <a:ext cx="493031" cy="278281"/>
          </a:xfrm>
          <a:prstGeom prst="rect">
            <a:avLst/>
          </a:prstGeom>
          <a:solidFill>
            <a:sysClr val="window" lastClr="FFFFFF">
              <a:alpha val="61000"/>
            </a:sysClr>
          </a:solidFill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rPr>
              <a:t>冬雪</a:t>
            </a:r>
          </a:p>
        </p:txBody>
      </p:sp>
      <p:sp>
        <p:nvSpPr>
          <p:cNvPr id="65" name="矩形 64">
            <a:extLst>
              <a:ext uri="{FF2B5EF4-FFF2-40B4-BE49-F238E27FC236}">
                <a16:creationId xmlns:a16="http://schemas.microsoft.com/office/drawing/2014/main" id="{91626FEC-A737-4355-8191-188D30A37462}"/>
              </a:ext>
            </a:extLst>
          </p:cNvPr>
          <p:cNvSpPr/>
          <p:nvPr/>
        </p:nvSpPr>
        <p:spPr>
          <a:xfrm>
            <a:off x="10544176" y="4772603"/>
            <a:ext cx="493031" cy="278281"/>
          </a:xfrm>
          <a:prstGeom prst="rect">
            <a:avLst/>
          </a:prstGeom>
          <a:solidFill>
            <a:sysClr val="window" lastClr="FFFFFF">
              <a:alpha val="61000"/>
            </a:sysClr>
          </a:solidFill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rPr>
              <a:t>盛夏</a:t>
            </a:r>
          </a:p>
        </p:txBody>
      </p:sp>
      <p:sp>
        <p:nvSpPr>
          <p:cNvPr id="66" name="矩形 65">
            <a:extLst>
              <a:ext uri="{FF2B5EF4-FFF2-40B4-BE49-F238E27FC236}">
                <a16:creationId xmlns:a16="http://schemas.microsoft.com/office/drawing/2014/main" id="{332EC664-F726-424B-9D09-2CB8DDA7BFC6}"/>
              </a:ext>
            </a:extLst>
          </p:cNvPr>
          <p:cNvSpPr/>
          <p:nvPr/>
        </p:nvSpPr>
        <p:spPr>
          <a:xfrm>
            <a:off x="7056035" y="4822843"/>
            <a:ext cx="493031" cy="278281"/>
          </a:xfrm>
          <a:prstGeom prst="rect">
            <a:avLst/>
          </a:prstGeom>
          <a:solidFill>
            <a:sysClr val="window" lastClr="FFFFFF">
              <a:alpha val="61000"/>
            </a:sysClr>
          </a:solidFill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rPr>
              <a:t>秋叶 </a:t>
            </a:r>
          </a:p>
        </p:txBody>
      </p:sp>
      <p:pic>
        <p:nvPicPr>
          <p:cNvPr id="24" name="图片 23">
            <a:extLst>
              <a:ext uri="{FF2B5EF4-FFF2-40B4-BE49-F238E27FC236}">
                <a16:creationId xmlns:a16="http://schemas.microsoft.com/office/drawing/2014/main" id="{55C1FFC0-C665-4B56-85FE-8208C864E1B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6600" y="175891"/>
            <a:ext cx="1493275" cy="328356"/>
          </a:xfrm>
          <a:prstGeom prst="rect">
            <a:avLst/>
          </a:prstGeom>
        </p:spPr>
      </p:pic>
      <p:sp>
        <p:nvSpPr>
          <p:cNvPr id="23" name="文本框 22">
            <a:extLst>
              <a:ext uri="{FF2B5EF4-FFF2-40B4-BE49-F238E27FC236}">
                <a16:creationId xmlns:a16="http://schemas.microsoft.com/office/drawing/2014/main" id="{A6A3DAE0-F265-4569-9D2F-6E1D1D888083}"/>
              </a:ext>
            </a:extLst>
          </p:cNvPr>
          <p:cNvSpPr txBox="1"/>
          <p:nvPr/>
        </p:nvSpPr>
        <p:spPr>
          <a:xfrm>
            <a:off x="4943814" y="6370685"/>
            <a:ext cx="23234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spc="600" dirty="0">
                <a:solidFill>
                  <a:srgbClr val="9C2B61"/>
                </a:solidFill>
                <a:latin typeface="方正小标宋简体" panose="03000509000000000000" pitchFamily="65" charset="-122"/>
                <a:ea typeface="方正小标宋简体" panose="03000509000000000000" pitchFamily="65" charset="-122"/>
                <a:cs typeface="+mn-ea"/>
                <a:sym typeface="+mn-lt"/>
              </a:rPr>
              <a:t>厚德健行</a:t>
            </a:r>
          </a:p>
        </p:txBody>
      </p:sp>
    </p:spTree>
    <p:extLst>
      <p:ext uri="{BB962C8B-B14F-4D97-AF65-F5344CB8AC3E}">
        <p14:creationId xmlns:p14="http://schemas.microsoft.com/office/powerpoint/2010/main" val="4263137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969AB416-2F76-4C6B-86FD-3C7E974394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5"/>
            <a:ext cx="12192000" cy="6851149"/>
          </a:xfrm>
          <a:prstGeom prst="rect">
            <a:avLst/>
          </a:prstGeom>
        </p:spPr>
      </p:pic>
      <p:sp>
        <p:nvSpPr>
          <p:cNvPr id="3" name="箭头: 右 2">
            <a:extLst>
              <a:ext uri="{FF2B5EF4-FFF2-40B4-BE49-F238E27FC236}">
                <a16:creationId xmlns:a16="http://schemas.microsoft.com/office/drawing/2014/main" id="{2C6224FE-23E2-41F1-903C-4E48C4754BE7}"/>
              </a:ext>
            </a:extLst>
          </p:cNvPr>
          <p:cNvSpPr/>
          <p:nvPr/>
        </p:nvSpPr>
        <p:spPr>
          <a:xfrm>
            <a:off x="1825291" y="3417112"/>
            <a:ext cx="9347200" cy="292388"/>
          </a:xfrm>
          <a:prstGeom prst="rightArrow">
            <a:avLst/>
          </a:prstGeom>
          <a:solidFill>
            <a:srgbClr val="851E4F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Microsoft YaHei"/>
              <a:cs typeface="+mn-ea"/>
              <a:sym typeface="+mn-lt"/>
            </a:endParaRP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FB848019-C317-4D51-AA29-D4331A13C019}"/>
              </a:ext>
            </a:extLst>
          </p:cNvPr>
          <p:cNvSpPr/>
          <p:nvPr/>
        </p:nvSpPr>
        <p:spPr>
          <a:xfrm>
            <a:off x="3019361" y="3225025"/>
            <a:ext cx="636533" cy="636533"/>
          </a:xfrm>
          <a:prstGeom prst="ellipse">
            <a:avLst/>
          </a:prstGeom>
          <a:solidFill>
            <a:sysClr val="windowText" lastClr="000000"/>
          </a:solidFill>
          <a:ln w="57150" cap="flat" cmpd="sng" algn="ctr">
            <a:solidFill>
              <a:srgbClr val="BFBFBF">
                <a:alpha val="50196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Microsoft YaHei"/>
              <a:cs typeface="+mn-ea"/>
              <a:sym typeface="+mn-lt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F4017C2C-F564-463E-AC6A-15AEA3931B53}"/>
              </a:ext>
            </a:extLst>
          </p:cNvPr>
          <p:cNvSpPr/>
          <p:nvPr/>
        </p:nvSpPr>
        <p:spPr>
          <a:xfrm>
            <a:off x="3000531" y="3421671"/>
            <a:ext cx="661481" cy="25391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 defTabSz="685388"/>
            <a:r>
              <a:rPr lang="zh-CN" altLang="en-US" sz="1050" b="1" dirty="0">
                <a:solidFill>
                  <a:prstClr val="white"/>
                </a:solidFill>
                <a:latin typeface="Arial"/>
                <a:ea typeface="Microsoft YaHei"/>
                <a:cs typeface="+mn-ea"/>
                <a:sym typeface="+mn-lt"/>
              </a:rPr>
              <a:t>流程一</a:t>
            </a: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2EC8BA9A-6A39-45B3-BEFD-13D90CC864C4}"/>
              </a:ext>
            </a:extLst>
          </p:cNvPr>
          <p:cNvSpPr/>
          <p:nvPr/>
        </p:nvSpPr>
        <p:spPr>
          <a:xfrm>
            <a:off x="4037706" y="3237736"/>
            <a:ext cx="623822" cy="623822"/>
          </a:xfrm>
          <a:prstGeom prst="ellipse">
            <a:avLst/>
          </a:prstGeom>
          <a:solidFill>
            <a:sysClr val="windowText" lastClr="000000"/>
          </a:solidFill>
          <a:ln w="57150" cap="flat" cmpd="sng" algn="ctr">
            <a:solidFill>
              <a:srgbClr val="BFBFBF">
                <a:alpha val="50196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Microsoft YaHei"/>
              <a:cs typeface="+mn-ea"/>
              <a:sym typeface="+mn-lt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DF5E55FA-3D44-43F5-B280-790616A53D1F}"/>
              </a:ext>
            </a:extLst>
          </p:cNvPr>
          <p:cNvSpPr/>
          <p:nvPr/>
        </p:nvSpPr>
        <p:spPr>
          <a:xfrm>
            <a:off x="4018876" y="3430871"/>
            <a:ext cx="661481" cy="25391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 defTabSz="685388"/>
            <a:r>
              <a:rPr lang="zh-CN" altLang="en-US" sz="1050" b="1" dirty="0">
                <a:solidFill>
                  <a:prstClr val="white"/>
                </a:solidFill>
                <a:latin typeface="Arial"/>
                <a:ea typeface="Microsoft YaHei"/>
                <a:cs typeface="+mn-ea"/>
                <a:sym typeface="+mn-lt"/>
              </a:rPr>
              <a:t>流程二</a:t>
            </a: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837CB743-DE3E-49E9-80E8-F803BC00010F}"/>
              </a:ext>
            </a:extLst>
          </p:cNvPr>
          <p:cNvSpPr/>
          <p:nvPr/>
        </p:nvSpPr>
        <p:spPr>
          <a:xfrm>
            <a:off x="5037221" y="3237736"/>
            <a:ext cx="623822" cy="623822"/>
          </a:xfrm>
          <a:prstGeom prst="ellipse">
            <a:avLst/>
          </a:prstGeom>
          <a:solidFill>
            <a:sysClr val="windowText" lastClr="000000"/>
          </a:solidFill>
          <a:ln w="57150" cap="flat" cmpd="sng" algn="ctr">
            <a:solidFill>
              <a:srgbClr val="BFBFBF">
                <a:alpha val="50196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Microsoft YaHei"/>
              <a:cs typeface="+mn-ea"/>
              <a:sym typeface="+mn-lt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713A129D-7069-4DA0-A140-E532C716B369}"/>
              </a:ext>
            </a:extLst>
          </p:cNvPr>
          <p:cNvSpPr/>
          <p:nvPr/>
        </p:nvSpPr>
        <p:spPr>
          <a:xfrm>
            <a:off x="5018391" y="3455584"/>
            <a:ext cx="661481" cy="25391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 defTabSz="685388"/>
            <a:r>
              <a:rPr lang="zh-CN" altLang="en-US" sz="1050" b="1" dirty="0">
                <a:solidFill>
                  <a:prstClr val="white"/>
                </a:solidFill>
                <a:latin typeface="Arial"/>
                <a:ea typeface="Microsoft YaHei"/>
                <a:cs typeface="+mn-ea"/>
                <a:sym typeface="+mn-lt"/>
              </a:rPr>
              <a:t>流程三</a:t>
            </a: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3843364B-4C3C-42F9-99E7-6A53635C630F}"/>
              </a:ext>
            </a:extLst>
          </p:cNvPr>
          <p:cNvSpPr/>
          <p:nvPr/>
        </p:nvSpPr>
        <p:spPr>
          <a:xfrm>
            <a:off x="6017906" y="3161525"/>
            <a:ext cx="788175" cy="788175"/>
          </a:xfrm>
          <a:prstGeom prst="ellipse">
            <a:avLst/>
          </a:prstGeom>
          <a:solidFill>
            <a:srgbClr val="9C2B61"/>
          </a:solidFill>
          <a:ln w="571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9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Microsoft YaHei"/>
              <a:cs typeface="+mn-ea"/>
              <a:sym typeface="+mn-lt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C6F34D20-CED4-4323-8E02-3B6B39214848}"/>
              </a:ext>
            </a:extLst>
          </p:cNvPr>
          <p:cNvSpPr/>
          <p:nvPr/>
        </p:nvSpPr>
        <p:spPr>
          <a:xfrm>
            <a:off x="6081762" y="3417112"/>
            <a:ext cx="661481" cy="276999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 defTabSz="685388"/>
            <a:r>
              <a:rPr lang="zh-CN" altLang="en-US" sz="1200" b="1" dirty="0">
                <a:solidFill>
                  <a:prstClr val="white"/>
                </a:solidFill>
                <a:latin typeface="Arial"/>
                <a:ea typeface="Microsoft YaHei"/>
                <a:cs typeface="+mn-ea"/>
                <a:sym typeface="+mn-lt"/>
              </a:rPr>
              <a:t>流程四</a:t>
            </a: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085272C7-BBBD-4D50-B231-DF66E4A820CD}"/>
              </a:ext>
            </a:extLst>
          </p:cNvPr>
          <p:cNvSpPr/>
          <p:nvPr/>
        </p:nvSpPr>
        <p:spPr>
          <a:xfrm>
            <a:off x="7181774" y="3237736"/>
            <a:ext cx="623822" cy="623822"/>
          </a:xfrm>
          <a:prstGeom prst="ellipse">
            <a:avLst/>
          </a:prstGeom>
          <a:solidFill>
            <a:sysClr val="windowText" lastClr="000000"/>
          </a:solidFill>
          <a:ln w="57150" cap="flat" cmpd="sng" algn="ctr">
            <a:solidFill>
              <a:srgbClr val="BFBFBF">
                <a:alpha val="50196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Microsoft YaHei"/>
              <a:cs typeface="+mn-ea"/>
              <a:sym typeface="+mn-lt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55AE1BD4-4634-4A91-B5B2-89601B333D3C}"/>
              </a:ext>
            </a:extLst>
          </p:cNvPr>
          <p:cNvSpPr/>
          <p:nvPr/>
        </p:nvSpPr>
        <p:spPr>
          <a:xfrm>
            <a:off x="7162944" y="3430871"/>
            <a:ext cx="661481" cy="25391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 defTabSz="685388"/>
            <a:r>
              <a:rPr lang="zh-CN" altLang="en-US" sz="1050" b="1" dirty="0">
                <a:solidFill>
                  <a:prstClr val="white"/>
                </a:solidFill>
                <a:latin typeface="Arial"/>
                <a:ea typeface="Microsoft YaHei"/>
                <a:cs typeface="+mn-ea"/>
                <a:sym typeface="+mn-lt"/>
              </a:rPr>
              <a:t>流程五</a:t>
            </a:r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DFC03F56-B99B-4A84-B07E-6A4FCCE65AC6}"/>
              </a:ext>
            </a:extLst>
          </p:cNvPr>
          <p:cNvSpPr/>
          <p:nvPr/>
        </p:nvSpPr>
        <p:spPr>
          <a:xfrm>
            <a:off x="8181289" y="3237736"/>
            <a:ext cx="623822" cy="623822"/>
          </a:xfrm>
          <a:prstGeom prst="ellipse">
            <a:avLst/>
          </a:prstGeom>
          <a:solidFill>
            <a:sysClr val="windowText" lastClr="000000"/>
          </a:solidFill>
          <a:ln w="57150" cap="flat" cmpd="sng" algn="ctr">
            <a:solidFill>
              <a:srgbClr val="BFBFBF">
                <a:alpha val="50196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Microsoft YaHei"/>
              <a:cs typeface="+mn-ea"/>
              <a:sym typeface="+mn-lt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07D0815F-8C57-44F4-B999-396EF53F77AB}"/>
              </a:ext>
            </a:extLst>
          </p:cNvPr>
          <p:cNvSpPr/>
          <p:nvPr/>
        </p:nvSpPr>
        <p:spPr>
          <a:xfrm>
            <a:off x="8162459" y="3455584"/>
            <a:ext cx="661481" cy="25391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 defTabSz="685388"/>
            <a:r>
              <a:rPr lang="zh-CN" altLang="en-US" sz="1050" b="1" dirty="0">
                <a:solidFill>
                  <a:prstClr val="white"/>
                </a:solidFill>
                <a:latin typeface="Arial"/>
                <a:ea typeface="Microsoft YaHei"/>
                <a:cs typeface="+mn-ea"/>
                <a:sym typeface="+mn-lt"/>
              </a:rPr>
              <a:t>流程六</a:t>
            </a:r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FF83D4EB-4086-48C4-AB41-E926FBFC0E69}"/>
              </a:ext>
            </a:extLst>
          </p:cNvPr>
          <p:cNvSpPr/>
          <p:nvPr/>
        </p:nvSpPr>
        <p:spPr>
          <a:xfrm>
            <a:off x="9180803" y="3161525"/>
            <a:ext cx="788175" cy="788175"/>
          </a:xfrm>
          <a:prstGeom prst="ellipse">
            <a:avLst/>
          </a:prstGeom>
          <a:solidFill>
            <a:srgbClr val="B5452D"/>
          </a:solidFill>
          <a:ln w="571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9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Microsoft YaHei"/>
              <a:cs typeface="+mn-ea"/>
              <a:sym typeface="+mn-lt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9674C4CF-EC9D-4206-B2DE-2FCE3A3ED809}"/>
              </a:ext>
            </a:extLst>
          </p:cNvPr>
          <p:cNvSpPr/>
          <p:nvPr/>
        </p:nvSpPr>
        <p:spPr>
          <a:xfrm>
            <a:off x="9244659" y="3417112"/>
            <a:ext cx="661481" cy="276999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 defTabSz="685388"/>
            <a:r>
              <a:rPr lang="zh-CN" altLang="en-US" sz="1200" b="1" dirty="0">
                <a:solidFill>
                  <a:prstClr val="white"/>
                </a:solidFill>
                <a:latin typeface="Arial"/>
                <a:ea typeface="Microsoft YaHei"/>
                <a:cs typeface="+mn-ea"/>
                <a:sym typeface="+mn-lt"/>
              </a:rPr>
              <a:t>流程七</a:t>
            </a:r>
          </a:p>
        </p:txBody>
      </p: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2765D816-FB61-41DB-BFF4-C9EEB9A74034}"/>
              </a:ext>
            </a:extLst>
          </p:cNvPr>
          <p:cNvCxnSpPr>
            <a:cxnSpLocks/>
          </p:cNvCxnSpPr>
          <p:nvPr/>
        </p:nvCxnSpPr>
        <p:spPr>
          <a:xfrm>
            <a:off x="3323165" y="3949700"/>
            <a:ext cx="0" cy="780143"/>
          </a:xfrm>
          <a:prstGeom prst="line">
            <a:avLst/>
          </a:prstGeom>
          <a:noFill/>
          <a:ln w="6350" cap="flat" cmpd="sng" algn="ctr">
            <a:solidFill>
              <a:sysClr val="windowText" lastClr="000000">
                <a:lumMod val="85000"/>
                <a:lumOff val="15000"/>
              </a:sysClr>
            </a:solidFill>
            <a:prstDash val="solid"/>
            <a:miter lim="800000"/>
            <a:tailEnd type="oval"/>
          </a:ln>
          <a:effectLst/>
        </p:spPr>
      </p:cxnSp>
      <p:sp>
        <p:nvSpPr>
          <p:cNvPr id="19" name="标题 1">
            <a:extLst>
              <a:ext uri="{FF2B5EF4-FFF2-40B4-BE49-F238E27FC236}">
                <a16:creationId xmlns:a16="http://schemas.microsoft.com/office/drawing/2014/main" id="{3482E446-347E-457D-9D9C-3907A93C11D6}"/>
              </a:ext>
            </a:extLst>
          </p:cNvPr>
          <p:cNvSpPr txBox="1">
            <a:spLocks/>
          </p:cNvSpPr>
          <p:nvPr/>
        </p:nvSpPr>
        <p:spPr>
          <a:xfrm>
            <a:off x="458423" y="959359"/>
            <a:ext cx="1883638" cy="577341"/>
          </a:xfrm>
          <a:prstGeom prst="roundRect">
            <a:avLst/>
          </a:prstGeom>
          <a:solidFill>
            <a:srgbClr val="851E4F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800" b="1" kern="1200" spc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rPr>
              <a:t>活动流程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31EAD345-AE33-4E5D-8E5A-19D034010349}"/>
              </a:ext>
            </a:extLst>
          </p:cNvPr>
          <p:cNvCxnSpPr>
            <a:cxnSpLocks/>
          </p:cNvCxnSpPr>
          <p:nvPr/>
        </p:nvCxnSpPr>
        <p:spPr>
          <a:xfrm flipV="1">
            <a:off x="4353679" y="2422071"/>
            <a:ext cx="0" cy="739454"/>
          </a:xfrm>
          <a:prstGeom prst="line">
            <a:avLst/>
          </a:prstGeom>
          <a:noFill/>
          <a:ln w="6350" cap="flat" cmpd="sng" algn="ctr">
            <a:solidFill>
              <a:sysClr val="windowText" lastClr="000000">
                <a:lumMod val="85000"/>
                <a:lumOff val="15000"/>
              </a:sysClr>
            </a:solidFill>
            <a:prstDash val="solid"/>
            <a:miter lim="800000"/>
            <a:tailEnd type="oval"/>
          </a:ln>
          <a:effectLst/>
        </p:spPr>
      </p:cxn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E49932A6-7833-4137-9E0C-ED73788394CA}"/>
              </a:ext>
            </a:extLst>
          </p:cNvPr>
          <p:cNvCxnSpPr>
            <a:cxnSpLocks/>
          </p:cNvCxnSpPr>
          <p:nvPr/>
        </p:nvCxnSpPr>
        <p:spPr>
          <a:xfrm>
            <a:off x="5355165" y="3949700"/>
            <a:ext cx="0" cy="780143"/>
          </a:xfrm>
          <a:prstGeom prst="line">
            <a:avLst/>
          </a:prstGeom>
          <a:noFill/>
          <a:ln w="6350" cap="flat" cmpd="sng" algn="ctr">
            <a:solidFill>
              <a:sysClr val="windowText" lastClr="000000">
                <a:lumMod val="85000"/>
                <a:lumOff val="15000"/>
              </a:sysClr>
            </a:solidFill>
            <a:prstDash val="solid"/>
            <a:miter lim="800000"/>
            <a:tailEnd type="oval"/>
          </a:ln>
          <a:effectLst/>
        </p:spPr>
      </p:cxn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3E8CDB36-9285-421B-B18C-D22656339567}"/>
              </a:ext>
            </a:extLst>
          </p:cNvPr>
          <p:cNvCxnSpPr>
            <a:cxnSpLocks/>
          </p:cNvCxnSpPr>
          <p:nvPr/>
        </p:nvCxnSpPr>
        <p:spPr>
          <a:xfrm flipV="1">
            <a:off x="6371165" y="2422071"/>
            <a:ext cx="0" cy="739454"/>
          </a:xfrm>
          <a:prstGeom prst="line">
            <a:avLst/>
          </a:prstGeom>
          <a:noFill/>
          <a:ln w="6350" cap="flat" cmpd="sng" algn="ctr">
            <a:solidFill>
              <a:srgbClr val="851E4F"/>
            </a:solidFill>
            <a:prstDash val="solid"/>
            <a:miter lim="800000"/>
            <a:tailEnd type="oval"/>
          </a:ln>
          <a:effectLst/>
        </p:spPr>
      </p:cxn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E8DF2532-2905-45CA-84F5-697205D58D8E}"/>
              </a:ext>
            </a:extLst>
          </p:cNvPr>
          <p:cNvCxnSpPr>
            <a:cxnSpLocks/>
          </p:cNvCxnSpPr>
          <p:nvPr/>
        </p:nvCxnSpPr>
        <p:spPr>
          <a:xfrm>
            <a:off x="7474250" y="3949700"/>
            <a:ext cx="0" cy="780143"/>
          </a:xfrm>
          <a:prstGeom prst="line">
            <a:avLst/>
          </a:prstGeom>
          <a:noFill/>
          <a:ln w="6350" cap="flat" cmpd="sng" algn="ctr">
            <a:solidFill>
              <a:sysClr val="windowText" lastClr="000000">
                <a:lumMod val="85000"/>
                <a:lumOff val="15000"/>
              </a:sysClr>
            </a:solidFill>
            <a:prstDash val="solid"/>
            <a:miter lim="800000"/>
            <a:tailEnd type="oval"/>
          </a:ln>
          <a:effectLst/>
        </p:spPr>
      </p:cxn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D0957F4A-AFC1-4D39-A128-98D6A7DCA1BB}"/>
              </a:ext>
            </a:extLst>
          </p:cNvPr>
          <p:cNvCxnSpPr>
            <a:cxnSpLocks/>
          </p:cNvCxnSpPr>
          <p:nvPr/>
        </p:nvCxnSpPr>
        <p:spPr>
          <a:xfrm>
            <a:off x="8475736" y="3949700"/>
            <a:ext cx="0" cy="780143"/>
          </a:xfrm>
          <a:prstGeom prst="line">
            <a:avLst/>
          </a:prstGeom>
          <a:noFill/>
          <a:ln w="6350" cap="flat" cmpd="sng" algn="ctr">
            <a:solidFill>
              <a:sysClr val="windowText" lastClr="000000">
                <a:lumMod val="85000"/>
                <a:lumOff val="15000"/>
              </a:sysClr>
            </a:solidFill>
            <a:prstDash val="solid"/>
            <a:miter lim="800000"/>
            <a:tailEnd type="oval"/>
          </a:ln>
          <a:effectLst/>
        </p:spPr>
      </p:cxn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6A93AC62-F5C8-4276-95B8-4239D97943DD}"/>
              </a:ext>
            </a:extLst>
          </p:cNvPr>
          <p:cNvCxnSpPr>
            <a:cxnSpLocks/>
          </p:cNvCxnSpPr>
          <p:nvPr/>
        </p:nvCxnSpPr>
        <p:spPr>
          <a:xfrm flipV="1">
            <a:off x="9622365" y="2422071"/>
            <a:ext cx="0" cy="739454"/>
          </a:xfrm>
          <a:prstGeom prst="line">
            <a:avLst/>
          </a:prstGeom>
          <a:noFill/>
          <a:ln w="6350" cap="flat" cmpd="sng" algn="ctr">
            <a:solidFill>
              <a:srgbClr val="B5452D"/>
            </a:solidFill>
            <a:prstDash val="solid"/>
            <a:miter lim="800000"/>
            <a:tailEnd type="oval"/>
          </a:ln>
          <a:effectLst/>
        </p:spPr>
      </p:cxnSp>
      <p:sp>
        <p:nvSpPr>
          <p:cNvPr id="26" name="文本占位符 4">
            <a:extLst>
              <a:ext uri="{FF2B5EF4-FFF2-40B4-BE49-F238E27FC236}">
                <a16:creationId xmlns:a16="http://schemas.microsoft.com/office/drawing/2014/main" id="{04D0C5DC-09AB-4289-9578-C34D99FD9D00}"/>
              </a:ext>
            </a:extLst>
          </p:cNvPr>
          <p:cNvSpPr txBox="1">
            <a:spLocks/>
          </p:cNvSpPr>
          <p:nvPr/>
        </p:nvSpPr>
        <p:spPr>
          <a:xfrm>
            <a:off x="1926942" y="4522821"/>
            <a:ext cx="1555880" cy="41404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zh-CN" altLang="en-US" sz="1800" dirty="0">
                <a:solidFill>
                  <a:prstClr val="black"/>
                </a:solidFill>
                <a:latin typeface="Arial"/>
                <a:ea typeface="Microsoft YaHei"/>
                <a:cs typeface="+mn-ea"/>
                <a:sym typeface="+mn-lt"/>
              </a:rPr>
              <a:t>请输入内容</a:t>
            </a:r>
            <a:endParaRPr lang="en-US" altLang="zh-CN" sz="1800" dirty="0">
              <a:solidFill>
                <a:prstClr val="black"/>
              </a:solidFill>
              <a:latin typeface="Arial"/>
              <a:ea typeface="Microsoft YaHei"/>
              <a:cs typeface="+mn-ea"/>
              <a:sym typeface="+mn-lt"/>
            </a:endParaRPr>
          </a:p>
        </p:txBody>
      </p:sp>
      <p:sp>
        <p:nvSpPr>
          <p:cNvPr id="27" name="文本占位符 4">
            <a:extLst>
              <a:ext uri="{FF2B5EF4-FFF2-40B4-BE49-F238E27FC236}">
                <a16:creationId xmlns:a16="http://schemas.microsoft.com/office/drawing/2014/main" id="{740BC801-18B3-4416-BA6F-8B7AD424939F}"/>
              </a:ext>
            </a:extLst>
          </p:cNvPr>
          <p:cNvSpPr txBox="1">
            <a:spLocks/>
          </p:cNvSpPr>
          <p:nvPr/>
        </p:nvSpPr>
        <p:spPr>
          <a:xfrm>
            <a:off x="3028603" y="2221383"/>
            <a:ext cx="1555880" cy="41404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zh-CN" altLang="en-US" sz="1800" dirty="0">
                <a:solidFill>
                  <a:prstClr val="black"/>
                </a:solidFill>
                <a:latin typeface="Arial"/>
                <a:ea typeface="Microsoft YaHei"/>
                <a:cs typeface="+mn-ea"/>
                <a:sym typeface="+mn-lt"/>
              </a:rPr>
              <a:t>请输入内容</a:t>
            </a:r>
            <a:endParaRPr lang="en-US" altLang="zh-CN" sz="1800" dirty="0">
              <a:solidFill>
                <a:prstClr val="black"/>
              </a:solidFill>
              <a:latin typeface="Arial"/>
              <a:ea typeface="Microsoft YaHei"/>
              <a:cs typeface="+mn-ea"/>
              <a:sym typeface="+mn-lt"/>
            </a:endParaRPr>
          </a:p>
        </p:txBody>
      </p:sp>
      <p:sp>
        <p:nvSpPr>
          <p:cNvPr id="28" name="文本占位符 4">
            <a:extLst>
              <a:ext uri="{FF2B5EF4-FFF2-40B4-BE49-F238E27FC236}">
                <a16:creationId xmlns:a16="http://schemas.microsoft.com/office/drawing/2014/main" id="{D160FEF7-5C60-4AA1-822A-41049473717E}"/>
              </a:ext>
            </a:extLst>
          </p:cNvPr>
          <p:cNvSpPr txBox="1">
            <a:spLocks/>
          </p:cNvSpPr>
          <p:nvPr/>
        </p:nvSpPr>
        <p:spPr>
          <a:xfrm>
            <a:off x="5026045" y="2221383"/>
            <a:ext cx="1555880" cy="41404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zh-CN" altLang="en-US" sz="1800" dirty="0">
                <a:solidFill>
                  <a:prstClr val="black"/>
                </a:solidFill>
                <a:latin typeface="Arial"/>
                <a:ea typeface="Microsoft YaHei"/>
                <a:cs typeface="+mn-ea"/>
                <a:sym typeface="+mn-lt"/>
              </a:rPr>
              <a:t>请输入内容</a:t>
            </a:r>
            <a:endParaRPr lang="en-US" altLang="zh-CN" sz="1800" dirty="0">
              <a:solidFill>
                <a:prstClr val="black"/>
              </a:solidFill>
              <a:latin typeface="Arial"/>
              <a:ea typeface="Microsoft YaHei"/>
              <a:cs typeface="+mn-ea"/>
              <a:sym typeface="+mn-lt"/>
            </a:endParaRPr>
          </a:p>
        </p:txBody>
      </p:sp>
      <p:sp>
        <p:nvSpPr>
          <p:cNvPr id="29" name="文本占位符 4">
            <a:extLst>
              <a:ext uri="{FF2B5EF4-FFF2-40B4-BE49-F238E27FC236}">
                <a16:creationId xmlns:a16="http://schemas.microsoft.com/office/drawing/2014/main" id="{05999EF2-98B7-4F68-BA7A-EF61E4EA084A}"/>
              </a:ext>
            </a:extLst>
          </p:cNvPr>
          <p:cNvSpPr txBox="1">
            <a:spLocks/>
          </p:cNvSpPr>
          <p:nvPr/>
        </p:nvSpPr>
        <p:spPr>
          <a:xfrm>
            <a:off x="8181289" y="2221383"/>
            <a:ext cx="1555880" cy="41404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zh-CN" altLang="en-US" sz="1800" dirty="0">
                <a:solidFill>
                  <a:prstClr val="black"/>
                </a:solidFill>
                <a:latin typeface="Arial"/>
                <a:ea typeface="Microsoft YaHei"/>
                <a:cs typeface="+mn-ea"/>
                <a:sym typeface="+mn-lt"/>
              </a:rPr>
              <a:t>请输入内容</a:t>
            </a:r>
            <a:endParaRPr lang="en-US" altLang="zh-CN" sz="1800" dirty="0">
              <a:solidFill>
                <a:prstClr val="black"/>
              </a:solidFill>
              <a:latin typeface="Arial"/>
              <a:ea typeface="Microsoft YaHei"/>
              <a:cs typeface="+mn-ea"/>
              <a:sym typeface="+mn-lt"/>
            </a:endParaRPr>
          </a:p>
        </p:txBody>
      </p:sp>
      <p:sp>
        <p:nvSpPr>
          <p:cNvPr id="30" name="文本占位符 4">
            <a:extLst>
              <a:ext uri="{FF2B5EF4-FFF2-40B4-BE49-F238E27FC236}">
                <a16:creationId xmlns:a16="http://schemas.microsoft.com/office/drawing/2014/main" id="{5852260E-2A75-4C3B-864B-34CABC435464}"/>
              </a:ext>
            </a:extLst>
          </p:cNvPr>
          <p:cNvSpPr txBox="1">
            <a:spLocks/>
          </p:cNvSpPr>
          <p:nvPr/>
        </p:nvSpPr>
        <p:spPr>
          <a:xfrm>
            <a:off x="8493199" y="4486826"/>
            <a:ext cx="1555880" cy="41404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zh-CN" altLang="en-US" sz="1800" dirty="0">
                <a:solidFill>
                  <a:prstClr val="black"/>
                </a:solidFill>
                <a:latin typeface="Arial"/>
                <a:ea typeface="Microsoft YaHei"/>
                <a:cs typeface="+mn-ea"/>
                <a:sym typeface="+mn-lt"/>
              </a:rPr>
              <a:t>请输入内容</a:t>
            </a:r>
            <a:endParaRPr lang="en-US" altLang="zh-CN" sz="1800" dirty="0">
              <a:solidFill>
                <a:prstClr val="black"/>
              </a:solidFill>
              <a:latin typeface="Arial"/>
              <a:ea typeface="Microsoft YaHei"/>
              <a:cs typeface="+mn-ea"/>
              <a:sym typeface="+mn-lt"/>
            </a:endParaRPr>
          </a:p>
        </p:txBody>
      </p:sp>
      <p:sp>
        <p:nvSpPr>
          <p:cNvPr id="31" name="文本占位符 4">
            <a:extLst>
              <a:ext uri="{FF2B5EF4-FFF2-40B4-BE49-F238E27FC236}">
                <a16:creationId xmlns:a16="http://schemas.microsoft.com/office/drawing/2014/main" id="{D0879857-A434-4EA2-80C4-B11C812ECA75}"/>
              </a:ext>
            </a:extLst>
          </p:cNvPr>
          <p:cNvSpPr txBox="1">
            <a:spLocks/>
          </p:cNvSpPr>
          <p:nvPr/>
        </p:nvSpPr>
        <p:spPr>
          <a:xfrm>
            <a:off x="6153117" y="4558490"/>
            <a:ext cx="1555880" cy="41404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zh-CN" altLang="en-US" sz="1800" dirty="0">
                <a:solidFill>
                  <a:prstClr val="black"/>
                </a:solidFill>
                <a:latin typeface="Arial"/>
                <a:ea typeface="Microsoft YaHei"/>
                <a:cs typeface="+mn-ea"/>
                <a:sym typeface="+mn-lt"/>
              </a:rPr>
              <a:t>请输入内容</a:t>
            </a:r>
            <a:endParaRPr lang="en-US" altLang="zh-CN" sz="1800" dirty="0">
              <a:solidFill>
                <a:prstClr val="black"/>
              </a:solidFill>
              <a:latin typeface="Arial"/>
              <a:ea typeface="Microsoft YaHei"/>
              <a:cs typeface="+mn-ea"/>
              <a:sym typeface="+mn-lt"/>
            </a:endParaRPr>
          </a:p>
        </p:txBody>
      </p:sp>
      <p:sp>
        <p:nvSpPr>
          <p:cNvPr id="32" name="文本占位符 4">
            <a:extLst>
              <a:ext uri="{FF2B5EF4-FFF2-40B4-BE49-F238E27FC236}">
                <a16:creationId xmlns:a16="http://schemas.microsoft.com/office/drawing/2014/main" id="{20D09C92-B0E1-4B2B-81FA-18EEBA426576}"/>
              </a:ext>
            </a:extLst>
          </p:cNvPr>
          <p:cNvSpPr txBox="1">
            <a:spLocks/>
          </p:cNvSpPr>
          <p:nvPr/>
        </p:nvSpPr>
        <p:spPr>
          <a:xfrm>
            <a:off x="4030675" y="4558490"/>
            <a:ext cx="1555880" cy="41404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zh-CN" altLang="en-US" sz="1800" dirty="0">
                <a:solidFill>
                  <a:prstClr val="black"/>
                </a:solidFill>
                <a:latin typeface="Arial"/>
                <a:ea typeface="Microsoft YaHei"/>
                <a:cs typeface="+mn-ea"/>
                <a:sym typeface="+mn-lt"/>
              </a:rPr>
              <a:t>请输入内容</a:t>
            </a:r>
            <a:endParaRPr lang="en-US" altLang="zh-CN" sz="1800" dirty="0">
              <a:solidFill>
                <a:prstClr val="black"/>
              </a:solidFill>
              <a:latin typeface="Arial"/>
              <a:ea typeface="Microsoft YaHei"/>
              <a:cs typeface="+mn-ea"/>
              <a:sym typeface="+mn-lt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9E55D93F-AE9D-424F-BA42-70212DA82F7C}"/>
              </a:ext>
            </a:extLst>
          </p:cNvPr>
          <p:cNvSpPr txBox="1"/>
          <p:nvPr/>
        </p:nvSpPr>
        <p:spPr>
          <a:xfrm>
            <a:off x="4943814" y="6370685"/>
            <a:ext cx="23234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spc="600" dirty="0">
                <a:solidFill>
                  <a:srgbClr val="9C2B61"/>
                </a:solidFill>
                <a:latin typeface="方正小标宋简体" panose="03000509000000000000" pitchFamily="65" charset="-122"/>
                <a:ea typeface="方正小标宋简体" panose="03000509000000000000" pitchFamily="65" charset="-122"/>
                <a:cs typeface="+mn-ea"/>
                <a:sym typeface="+mn-lt"/>
              </a:rPr>
              <a:t>厚德健行</a:t>
            </a:r>
          </a:p>
        </p:txBody>
      </p:sp>
    </p:spTree>
    <p:extLst>
      <p:ext uri="{BB962C8B-B14F-4D97-AF65-F5344CB8AC3E}">
        <p14:creationId xmlns:p14="http://schemas.microsoft.com/office/powerpoint/2010/main" val="2355699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图片 107">
            <a:extLst>
              <a:ext uri="{FF2B5EF4-FFF2-40B4-BE49-F238E27FC236}">
                <a16:creationId xmlns:a16="http://schemas.microsoft.com/office/drawing/2014/main" id="{8B592136-0AA5-4F17-BC17-480BAC3336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5"/>
            <a:ext cx="12192000" cy="6851149"/>
          </a:xfrm>
          <a:prstGeom prst="rect">
            <a:avLst/>
          </a:prstGeom>
        </p:spPr>
      </p:pic>
      <p:sp>
        <p:nvSpPr>
          <p:cNvPr id="3" name="矩形 16">
            <a:extLst>
              <a:ext uri="{FF2B5EF4-FFF2-40B4-BE49-F238E27FC236}">
                <a16:creationId xmlns:a16="http://schemas.microsoft.com/office/drawing/2014/main" id="{C5DE7293-9AE5-479D-90D7-31004BAB2404}"/>
              </a:ext>
            </a:extLst>
          </p:cNvPr>
          <p:cNvSpPr/>
          <p:nvPr/>
        </p:nvSpPr>
        <p:spPr>
          <a:xfrm flipH="1">
            <a:off x="11717" y="-3571"/>
            <a:ext cx="12208490" cy="5826241"/>
          </a:xfrm>
          <a:custGeom>
            <a:avLst/>
            <a:gdLst>
              <a:gd name="connsiteX0" fmla="*/ 0 w 12192000"/>
              <a:gd name="connsiteY0" fmla="*/ 0 h 3605323"/>
              <a:gd name="connsiteX1" fmla="*/ 12192000 w 12192000"/>
              <a:gd name="connsiteY1" fmla="*/ 0 h 3605323"/>
              <a:gd name="connsiteX2" fmla="*/ 12192000 w 12192000"/>
              <a:gd name="connsiteY2" fmla="*/ 3605323 h 3605323"/>
              <a:gd name="connsiteX3" fmla="*/ 0 w 12192000"/>
              <a:gd name="connsiteY3" fmla="*/ 3605323 h 3605323"/>
              <a:gd name="connsiteX4" fmla="*/ 0 w 12192000"/>
              <a:gd name="connsiteY4" fmla="*/ 0 h 3605323"/>
              <a:gd name="connsiteX0" fmla="*/ 12700 w 12204700"/>
              <a:gd name="connsiteY0" fmla="*/ 0 h 3605323"/>
              <a:gd name="connsiteX1" fmla="*/ 12204700 w 12204700"/>
              <a:gd name="connsiteY1" fmla="*/ 0 h 3605323"/>
              <a:gd name="connsiteX2" fmla="*/ 12204700 w 12204700"/>
              <a:gd name="connsiteY2" fmla="*/ 3605323 h 3605323"/>
              <a:gd name="connsiteX3" fmla="*/ 0 w 12204700"/>
              <a:gd name="connsiteY3" fmla="*/ 3364023 h 3605323"/>
              <a:gd name="connsiteX4" fmla="*/ 12700 w 12204700"/>
              <a:gd name="connsiteY4" fmla="*/ 0 h 3605323"/>
              <a:gd name="connsiteX0" fmla="*/ 12700 w 12204700"/>
              <a:gd name="connsiteY0" fmla="*/ 0 h 3872023"/>
              <a:gd name="connsiteX1" fmla="*/ 12204700 w 12204700"/>
              <a:gd name="connsiteY1" fmla="*/ 0 h 3872023"/>
              <a:gd name="connsiteX2" fmla="*/ 12204700 w 12204700"/>
              <a:gd name="connsiteY2" fmla="*/ 3872023 h 3872023"/>
              <a:gd name="connsiteX3" fmla="*/ 0 w 12204700"/>
              <a:gd name="connsiteY3" fmla="*/ 3364023 h 3872023"/>
              <a:gd name="connsiteX4" fmla="*/ 12700 w 12204700"/>
              <a:gd name="connsiteY4" fmla="*/ 0 h 3872023"/>
              <a:gd name="connsiteX0" fmla="*/ 3165 w 12204700"/>
              <a:gd name="connsiteY0" fmla="*/ 0 h 3872023"/>
              <a:gd name="connsiteX1" fmla="*/ 12204700 w 12204700"/>
              <a:gd name="connsiteY1" fmla="*/ 0 h 3872023"/>
              <a:gd name="connsiteX2" fmla="*/ 12204700 w 12204700"/>
              <a:gd name="connsiteY2" fmla="*/ 3872023 h 3872023"/>
              <a:gd name="connsiteX3" fmla="*/ 0 w 12204700"/>
              <a:gd name="connsiteY3" fmla="*/ 3364023 h 3872023"/>
              <a:gd name="connsiteX4" fmla="*/ 3165 w 12204700"/>
              <a:gd name="connsiteY4" fmla="*/ 0 h 3872023"/>
              <a:gd name="connsiteX0" fmla="*/ 602 w 12216440"/>
              <a:gd name="connsiteY0" fmla="*/ 0 h 3876785"/>
              <a:gd name="connsiteX1" fmla="*/ 12216440 w 12216440"/>
              <a:gd name="connsiteY1" fmla="*/ 4762 h 3876785"/>
              <a:gd name="connsiteX2" fmla="*/ 12216440 w 12216440"/>
              <a:gd name="connsiteY2" fmla="*/ 3876785 h 3876785"/>
              <a:gd name="connsiteX3" fmla="*/ 11740 w 12216440"/>
              <a:gd name="connsiteY3" fmla="*/ 3368785 h 3876785"/>
              <a:gd name="connsiteX4" fmla="*/ 602 w 12216440"/>
              <a:gd name="connsiteY4" fmla="*/ 0 h 3876785"/>
              <a:gd name="connsiteX0" fmla="*/ 7932 w 12223770"/>
              <a:gd name="connsiteY0" fmla="*/ 0 h 3876785"/>
              <a:gd name="connsiteX1" fmla="*/ 12223770 w 12223770"/>
              <a:gd name="connsiteY1" fmla="*/ 4762 h 3876785"/>
              <a:gd name="connsiteX2" fmla="*/ 12223770 w 12223770"/>
              <a:gd name="connsiteY2" fmla="*/ 3876785 h 3876785"/>
              <a:gd name="connsiteX3" fmla="*/ 0 w 12223770"/>
              <a:gd name="connsiteY3" fmla="*/ 3521082 h 3876785"/>
              <a:gd name="connsiteX4" fmla="*/ 7932 w 12223770"/>
              <a:gd name="connsiteY4" fmla="*/ 0 h 3876785"/>
              <a:gd name="connsiteX0" fmla="*/ 7932 w 12228540"/>
              <a:gd name="connsiteY0" fmla="*/ 0 h 3876785"/>
              <a:gd name="connsiteX1" fmla="*/ 12228540 w 12228540"/>
              <a:gd name="connsiteY1" fmla="*/ 1589 h 3876785"/>
              <a:gd name="connsiteX2" fmla="*/ 12223770 w 12228540"/>
              <a:gd name="connsiteY2" fmla="*/ 3876785 h 3876785"/>
              <a:gd name="connsiteX3" fmla="*/ 0 w 12228540"/>
              <a:gd name="connsiteY3" fmla="*/ 3521082 h 3876785"/>
              <a:gd name="connsiteX4" fmla="*/ 7932 w 12228540"/>
              <a:gd name="connsiteY4" fmla="*/ 0 h 3876785"/>
              <a:gd name="connsiteX0" fmla="*/ 7932 w 12228540"/>
              <a:gd name="connsiteY0" fmla="*/ 4757 h 3881542"/>
              <a:gd name="connsiteX1" fmla="*/ 12228540 w 12228540"/>
              <a:gd name="connsiteY1" fmla="*/ 0 h 3881542"/>
              <a:gd name="connsiteX2" fmla="*/ 12223770 w 12228540"/>
              <a:gd name="connsiteY2" fmla="*/ 3881542 h 3881542"/>
              <a:gd name="connsiteX3" fmla="*/ 0 w 12228540"/>
              <a:gd name="connsiteY3" fmla="*/ 3525839 h 3881542"/>
              <a:gd name="connsiteX4" fmla="*/ 7932 w 12228540"/>
              <a:gd name="connsiteY4" fmla="*/ 4757 h 3881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28540" h="3881542">
                <a:moveTo>
                  <a:pt x="7932" y="4757"/>
                </a:moveTo>
                <a:lnTo>
                  <a:pt x="12228540" y="0"/>
                </a:lnTo>
                <a:lnTo>
                  <a:pt x="12223770" y="3881542"/>
                </a:lnTo>
                <a:cubicBezTo>
                  <a:pt x="8155537" y="3712209"/>
                  <a:pt x="4068233" y="3695172"/>
                  <a:pt x="0" y="3525839"/>
                </a:cubicBezTo>
                <a:cubicBezTo>
                  <a:pt x="4233" y="2404498"/>
                  <a:pt x="3699" y="1126098"/>
                  <a:pt x="7932" y="4757"/>
                </a:cubicBezTo>
                <a:close/>
              </a:path>
            </a:pathLst>
          </a:custGeom>
          <a:solidFill>
            <a:srgbClr val="851E4F">
              <a:alpha val="67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alpha val="65000"/>
                </a:prstClr>
              </a:solidFill>
              <a:effectLst/>
              <a:uLnTx/>
              <a:uFillTx/>
              <a:latin typeface="Arial"/>
              <a:ea typeface="Microsoft YaHei"/>
              <a:cs typeface="+mn-ea"/>
              <a:sym typeface="+mn-lt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E4AF0654-F989-4CFD-BFC1-251FA5D78456}"/>
              </a:ext>
            </a:extLst>
          </p:cNvPr>
          <p:cNvGrpSpPr/>
          <p:nvPr/>
        </p:nvGrpSpPr>
        <p:grpSpPr>
          <a:xfrm flipH="1">
            <a:off x="0" y="4988629"/>
            <a:ext cx="12192000" cy="1003300"/>
            <a:chOff x="-11728" y="3041551"/>
            <a:chExt cx="12203728" cy="1003300"/>
          </a:xfrm>
        </p:grpSpPr>
        <p:sp>
          <p:nvSpPr>
            <p:cNvPr id="5" name="等腰三角形 13">
              <a:extLst>
                <a:ext uri="{FF2B5EF4-FFF2-40B4-BE49-F238E27FC236}">
                  <a16:creationId xmlns:a16="http://schemas.microsoft.com/office/drawing/2014/main" id="{A65FD16A-F270-49B6-BDC9-C786653D0571}"/>
                </a:ext>
              </a:extLst>
            </p:cNvPr>
            <p:cNvSpPr/>
            <p:nvPr/>
          </p:nvSpPr>
          <p:spPr>
            <a:xfrm rot="16200000">
              <a:off x="8368345" y="221196"/>
              <a:ext cx="1003300" cy="6644010"/>
            </a:xfrm>
            <a:custGeom>
              <a:avLst/>
              <a:gdLst>
                <a:gd name="connsiteX0" fmla="*/ 0 w 762000"/>
                <a:gd name="connsiteY0" fmla="*/ 1703710 h 1703710"/>
                <a:gd name="connsiteX1" fmla="*/ 381000 w 762000"/>
                <a:gd name="connsiteY1" fmla="*/ 0 h 1703710"/>
                <a:gd name="connsiteX2" fmla="*/ 762000 w 762000"/>
                <a:gd name="connsiteY2" fmla="*/ 1703710 h 1703710"/>
                <a:gd name="connsiteX3" fmla="*/ 0 w 762000"/>
                <a:gd name="connsiteY3" fmla="*/ 1703710 h 1703710"/>
                <a:gd name="connsiteX0" fmla="*/ 0 w 762000"/>
                <a:gd name="connsiteY0" fmla="*/ 6644010 h 6644010"/>
                <a:gd name="connsiteX1" fmla="*/ 279400 w 762000"/>
                <a:gd name="connsiteY1" fmla="*/ 0 h 6644010"/>
                <a:gd name="connsiteX2" fmla="*/ 762000 w 762000"/>
                <a:gd name="connsiteY2" fmla="*/ 6644010 h 6644010"/>
                <a:gd name="connsiteX3" fmla="*/ 0 w 762000"/>
                <a:gd name="connsiteY3" fmla="*/ 6644010 h 6644010"/>
                <a:gd name="connsiteX0" fmla="*/ 0 w 1003300"/>
                <a:gd name="connsiteY0" fmla="*/ 6644010 h 6644010"/>
                <a:gd name="connsiteX1" fmla="*/ 520700 w 1003300"/>
                <a:gd name="connsiteY1" fmla="*/ 0 h 6644010"/>
                <a:gd name="connsiteX2" fmla="*/ 1003300 w 1003300"/>
                <a:gd name="connsiteY2" fmla="*/ 6644010 h 6644010"/>
                <a:gd name="connsiteX3" fmla="*/ 0 w 1003300"/>
                <a:gd name="connsiteY3" fmla="*/ 6644010 h 664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3300" h="6644010">
                  <a:moveTo>
                    <a:pt x="0" y="6644010"/>
                  </a:moveTo>
                  <a:lnTo>
                    <a:pt x="520700" y="0"/>
                  </a:lnTo>
                  <a:lnTo>
                    <a:pt x="1003300" y="6644010"/>
                  </a:lnTo>
                  <a:lnTo>
                    <a:pt x="0" y="6644010"/>
                  </a:lnTo>
                  <a:close/>
                </a:path>
              </a:pathLst>
            </a:custGeom>
            <a:solidFill>
              <a:srgbClr val="9C2B6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endParaRPr>
            </a:p>
          </p:txBody>
        </p:sp>
        <p:sp>
          <p:nvSpPr>
            <p:cNvPr id="6" name="等腰三角形 13">
              <a:extLst>
                <a:ext uri="{FF2B5EF4-FFF2-40B4-BE49-F238E27FC236}">
                  <a16:creationId xmlns:a16="http://schemas.microsoft.com/office/drawing/2014/main" id="{5C9A9FC0-556D-4079-8BC8-A5761A770EFE}"/>
                </a:ext>
              </a:extLst>
            </p:cNvPr>
            <p:cNvSpPr/>
            <p:nvPr/>
          </p:nvSpPr>
          <p:spPr>
            <a:xfrm rot="5400000">
              <a:off x="5239133" y="-2158921"/>
              <a:ext cx="884891" cy="11363157"/>
            </a:xfrm>
            <a:custGeom>
              <a:avLst/>
              <a:gdLst>
                <a:gd name="connsiteX0" fmla="*/ 0 w 762000"/>
                <a:gd name="connsiteY0" fmla="*/ 1703710 h 1703710"/>
                <a:gd name="connsiteX1" fmla="*/ 381000 w 762000"/>
                <a:gd name="connsiteY1" fmla="*/ 0 h 1703710"/>
                <a:gd name="connsiteX2" fmla="*/ 762000 w 762000"/>
                <a:gd name="connsiteY2" fmla="*/ 1703710 h 1703710"/>
                <a:gd name="connsiteX3" fmla="*/ 0 w 762000"/>
                <a:gd name="connsiteY3" fmla="*/ 1703710 h 1703710"/>
                <a:gd name="connsiteX0" fmla="*/ 0 w 762000"/>
                <a:gd name="connsiteY0" fmla="*/ 6644010 h 6644010"/>
                <a:gd name="connsiteX1" fmla="*/ 279400 w 762000"/>
                <a:gd name="connsiteY1" fmla="*/ 0 h 6644010"/>
                <a:gd name="connsiteX2" fmla="*/ 762000 w 762000"/>
                <a:gd name="connsiteY2" fmla="*/ 6644010 h 6644010"/>
                <a:gd name="connsiteX3" fmla="*/ 0 w 762000"/>
                <a:gd name="connsiteY3" fmla="*/ 6644010 h 6644010"/>
                <a:gd name="connsiteX0" fmla="*/ 0 w 1003300"/>
                <a:gd name="connsiteY0" fmla="*/ 6644010 h 6644010"/>
                <a:gd name="connsiteX1" fmla="*/ 520700 w 1003300"/>
                <a:gd name="connsiteY1" fmla="*/ 0 h 6644010"/>
                <a:gd name="connsiteX2" fmla="*/ 1003300 w 1003300"/>
                <a:gd name="connsiteY2" fmla="*/ 6644010 h 6644010"/>
                <a:gd name="connsiteX3" fmla="*/ 0 w 1003300"/>
                <a:gd name="connsiteY3" fmla="*/ 6644010 h 6644010"/>
                <a:gd name="connsiteX0" fmla="*/ 0 w 2885642"/>
                <a:gd name="connsiteY0" fmla="*/ 11363157 h 11363157"/>
                <a:gd name="connsiteX1" fmla="*/ 2885641 w 2885642"/>
                <a:gd name="connsiteY1" fmla="*/ 0 h 11363157"/>
                <a:gd name="connsiteX2" fmla="*/ 1003300 w 2885642"/>
                <a:gd name="connsiteY2" fmla="*/ 11363157 h 11363157"/>
                <a:gd name="connsiteX3" fmla="*/ 0 w 2885642"/>
                <a:gd name="connsiteY3" fmla="*/ 11363157 h 11363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85642" h="11363157">
                  <a:moveTo>
                    <a:pt x="0" y="11363157"/>
                  </a:moveTo>
                  <a:lnTo>
                    <a:pt x="2885641" y="0"/>
                  </a:lnTo>
                  <a:lnTo>
                    <a:pt x="1003300" y="11363157"/>
                  </a:lnTo>
                  <a:lnTo>
                    <a:pt x="0" y="11363157"/>
                  </a:lnTo>
                  <a:close/>
                </a:path>
              </a:pathLst>
            </a:custGeom>
            <a:solidFill>
              <a:srgbClr val="D8601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endParaRPr>
            </a:p>
          </p:txBody>
        </p:sp>
        <p:sp>
          <p:nvSpPr>
            <p:cNvPr id="7" name="等腰三角形 13">
              <a:extLst>
                <a:ext uri="{FF2B5EF4-FFF2-40B4-BE49-F238E27FC236}">
                  <a16:creationId xmlns:a16="http://schemas.microsoft.com/office/drawing/2014/main" id="{981B7137-A4CE-4DA0-9DC6-3FE89A6A0CBD}"/>
                </a:ext>
              </a:extLst>
            </p:cNvPr>
            <p:cNvSpPr/>
            <p:nvPr/>
          </p:nvSpPr>
          <p:spPr>
            <a:xfrm rot="5400000">
              <a:off x="2538419" y="528242"/>
              <a:ext cx="538823" cy="5639118"/>
            </a:xfrm>
            <a:custGeom>
              <a:avLst/>
              <a:gdLst>
                <a:gd name="connsiteX0" fmla="*/ 0 w 762000"/>
                <a:gd name="connsiteY0" fmla="*/ 1703710 h 1703710"/>
                <a:gd name="connsiteX1" fmla="*/ 381000 w 762000"/>
                <a:gd name="connsiteY1" fmla="*/ 0 h 1703710"/>
                <a:gd name="connsiteX2" fmla="*/ 762000 w 762000"/>
                <a:gd name="connsiteY2" fmla="*/ 1703710 h 1703710"/>
                <a:gd name="connsiteX3" fmla="*/ 0 w 762000"/>
                <a:gd name="connsiteY3" fmla="*/ 1703710 h 1703710"/>
                <a:gd name="connsiteX0" fmla="*/ 0 w 762000"/>
                <a:gd name="connsiteY0" fmla="*/ 6644010 h 6644010"/>
                <a:gd name="connsiteX1" fmla="*/ 279400 w 762000"/>
                <a:gd name="connsiteY1" fmla="*/ 0 h 6644010"/>
                <a:gd name="connsiteX2" fmla="*/ 762000 w 762000"/>
                <a:gd name="connsiteY2" fmla="*/ 6644010 h 6644010"/>
                <a:gd name="connsiteX3" fmla="*/ 0 w 762000"/>
                <a:gd name="connsiteY3" fmla="*/ 6644010 h 6644010"/>
                <a:gd name="connsiteX0" fmla="*/ 0 w 1003300"/>
                <a:gd name="connsiteY0" fmla="*/ 6644010 h 6644010"/>
                <a:gd name="connsiteX1" fmla="*/ 520700 w 1003300"/>
                <a:gd name="connsiteY1" fmla="*/ 0 h 6644010"/>
                <a:gd name="connsiteX2" fmla="*/ 1003300 w 1003300"/>
                <a:gd name="connsiteY2" fmla="*/ 6644010 h 6644010"/>
                <a:gd name="connsiteX3" fmla="*/ 0 w 1003300"/>
                <a:gd name="connsiteY3" fmla="*/ 6644010 h 6644010"/>
                <a:gd name="connsiteX0" fmla="*/ 0 w 2885642"/>
                <a:gd name="connsiteY0" fmla="*/ 11363157 h 11363157"/>
                <a:gd name="connsiteX1" fmla="*/ 2885641 w 2885642"/>
                <a:gd name="connsiteY1" fmla="*/ 0 h 11363157"/>
                <a:gd name="connsiteX2" fmla="*/ 1003300 w 2885642"/>
                <a:gd name="connsiteY2" fmla="*/ 11363157 h 11363157"/>
                <a:gd name="connsiteX3" fmla="*/ 0 w 2885642"/>
                <a:gd name="connsiteY3" fmla="*/ 11363157 h 11363157"/>
                <a:gd name="connsiteX0" fmla="*/ 0 w 2885642"/>
                <a:gd name="connsiteY0" fmla="*/ 11363157 h 11363157"/>
                <a:gd name="connsiteX1" fmla="*/ 1387910 w 2885642"/>
                <a:gd name="connsiteY1" fmla="*/ 5933907 h 11363157"/>
                <a:gd name="connsiteX2" fmla="*/ 2885641 w 2885642"/>
                <a:gd name="connsiteY2" fmla="*/ 0 h 11363157"/>
                <a:gd name="connsiteX3" fmla="*/ 1003300 w 2885642"/>
                <a:gd name="connsiteY3" fmla="*/ 11363157 h 11363157"/>
                <a:gd name="connsiteX4" fmla="*/ 0 w 2885642"/>
                <a:gd name="connsiteY4" fmla="*/ 11363157 h 11363157"/>
                <a:gd name="connsiteX0" fmla="*/ 0 w 1933100"/>
                <a:gd name="connsiteY0" fmla="*/ 5429250 h 5429250"/>
                <a:gd name="connsiteX1" fmla="*/ 1387910 w 1933100"/>
                <a:gd name="connsiteY1" fmla="*/ 0 h 5429250"/>
                <a:gd name="connsiteX2" fmla="*/ 1933100 w 1933100"/>
                <a:gd name="connsiteY2" fmla="*/ 936793 h 5429250"/>
                <a:gd name="connsiteX3" fmla="*/ 1003300 w 1933100"/>
                <a:gd name="connsiteY3" fmla="*/ 5429250 h 5429250"/>
                <a:gd name="connsiteX4" fmla="*/ 0 w 1933100"/>
                <a:gd name="connsiteY4" fmla="*/ 5429250 h 5429250"/>
                <a:gd name="connsiteX0" fmla="*/ 0 w 1632849"/>
                <a:gd name="connsiteY0" fmla="*/ 5429250 h 5429250"/>
                <a:gd name="connsiteX1" fmla="*/ 1387910 w 1632849"/>
                <a:gd name="connsiteY1" fmla="*/ 0 h 5429250"/>
                <a:gd name="connsiteX2" fmla="*/ 1632850 w 1632849"/>
                <a:gd name="connsiteY2" fmla="*/ 1352718 h 5429250"/>
                <a:gd name="connsiteX3" fmla="*/ 1003300 w 1632849"/>
                <a:gd name="connsiteY3" fmla="*/ 5429250 h 5429250"/>
                <a:gd name="connsiteX4" fmla="*/ 0 w 1632849"/>
                <a:gd name="connsiteY4" fmla="*/ 5429250 h 5429250"/>
                <a:gd name="connsiteX0" fmla="*/ 0 w 1487897"/>
                <a:gd name="connsiteY0" fmla="*/ 5429250 h 5429250"/>
                <a:gd name="connsiteX1" fmla="*/ 1387910 w 1487897"/>
                <a:gd name="connsiteY1" fmla="*/ 0 h 5429250"/>
                <a:gd name="connsiteX2" fmla="*/ 1487897 w 1487897"/>
                <a:gd name="connsiteY2" fmla="*/ 1438443 h 5429250"/>
                <a:gd name="connsiteX3" fmla="*/ 1003300 w 1487897"/>
                <a:gd name="connsiteY3" fmla="*/ 5429250 h 5429250"/>
                <a:gd name="connsiteX4" fmla="*/ 0 w 1487897"/>
                <a:gd name="connsiteY4" fmla="*/ 5429250 h 5429250"/>
                <a:gd name="connsiteX0" fmla="*/ 0 w 1653557"/>
                <a:gd name="connsiteY0" fmla="*/ 5429250 h 5429250"/>
                <a:gd name="connsiteX1" fmla="*/ 1387910 w 1653557"/>
                <a:gd name="connsiteY1" fmla="*/ 0 h 5429250"/>
                <a:gd name="connsiteX2" fmla="*/ 1653557 w 1653557"/>
                <a:gd name="connsiteY2" fmla="*/ 1359068 h 5429250"/>
                <a:gd name="connsiteX3" fmla="*/ 1003300 w 1653557"/>
                <a:gd name="connsiteY3" fmla="*/ 5429250 h 5429250"/>
                <a:gd name="connsiteX4" fmla="*/ 0 w 1653557"/>
                <a:gd name="connsiteY4" fmla="*/ 5429250 h 5429250"/>
                <a:gd name="connsiteX0" fmla="*/ 0 w 1653557"/>
                <a:gd name="connsiteY0" fmla="*/ 5612130 h 5612130"/>
                <a:gd name="connsiteX1" fmla="*/ 1537005 w 1653557"/>
                <a:gd name="connsiteY1" fmla="*/ 0 h 5612130"/>
                <a:gd name="connsiteX2" fmla="*/ 1653557 w 1653557"/>
                <a:gd name="connsiteY2" fmla="*/ 1541948 h 5612130"/>
                <a:gd name="connsiteX3" fmla="*/ 1003300 w 1653557"/>
                <a:gd name="connsiteY3" fmla="*/ 5612130 h 5612130"/>
                <a:gd name="connsiteX4" fmla="*/ 0 w 1653557"/>
                <a:gd name="connsiteY4" fmla="*/ 5612130 h 5612130"/>
                <a:gd name="connsiteX0" fmla="*/ 0 w 1777802"/>
                <a:gd name="connsiteY0" fmla="*/ 5612130 h 5612130"/>
                <a:gd name="connsiteX1" fmla="*/ 1537005 w 1777802"/>
                <a:gd name="connsiteY1" fmla="*/ 0 h 5612130"/>
                <a:gd name="connsiteX2" fmla="*/ 1777802 w 1777802"/>
                <a:gd name="connsiteY2" fmla="*/ 1168568 h 5612130"/>
                <a:gd name="connsiteX3" fmla="*/ 1003300 w 1777802"/>
                <a:gd name="connsiteY3" fmla="*/ 5612130 h 5612130"/>
                <a:gd name="connsiteX4" fmla="*/ 0 w 1777802"/>
                <a:gd name="connsiteY4" fmla="*/ 5612130 h 5612130"/>
                <a:gd name="connsiteX0" fmla="*/ 0 w 1777802"/>
                <a:gd name="connsiteY0" fmla="*/ 5654993 h 5654993"/>
                <a:gd name="connsiteX1" fmla="*/ 1498180 w 1777802"/>
                <a:gd name="connsiteY1" fmla="*/ 0 h 5654993"/>
                <a:gd name="connsiteX2" fmla="*/ 1777802 w 1777802"/>
                <a:gd name="connsiteY2" fmla="*/ 1211431 h 5654993"/>
                <a:gd name="connsiteX3" fmla="*/ 1003300 w 1777802"/>
                <a:gd name="connsiteY3" fmla="*/ 5654993 h 5654993"/>
                <a:gd name="connsiteX4" fmla="*/ 0 w 1777802"/>
                <a:gd name="connsiteY4" fmla="*/ 5654993 h 5654993"/>
                <a:gd name="connsiteX0" fmla="*/ 0 w 1777802"/>
                <a:gd name="connsiteY0" fmla="*/ 5635943 h 5635943"/>
                <a:gd name="connsiteX1" fmla="*/ 1456773 w 1777802"/>
                <a:gd name="connsiteY1" fmla="*/ 0 h 5635943"/>
                <a:gd name="connsiteX2" fmla="*/ 1777802 w 1777802"/>
                <a:gd name="connsiteY2" fmla="*/ 1192381 h 5635943"/>
                <a:gd name="connsiteX3" fmla="*/ 1003300 w 1777802"/>
                <a:gd name="connsiteY3" fmla="*/ 5635943 h 5635943"/>
                <a:gd name="connsiteX4" fmla="*/ 0 w 1777802"/>
                <a:gd name="connsiteY4" fmla="*/ 5635943 h 5635943"/>
                <a:gd name="connsiteX0" fmla="*/ 0 w 1694979"/>
                <a:gd name="connsiteY0" fmla="*/ 5635943 h 5635943"/>
                <a:gd name="connsiteX1" fmla="*/ 1456773 w 1694979"/>
                <a:gd name="connsiteY1" fmla="*/ 0 h 5635943"/>
                <a:gd name="connsiteX2" fmla="*/ 1694980 w 1694979"/>
                <a:gd name="connsiteY2" fmla="*/ 1157456 h 5635943"/>
                <a:gd name="connsiteX3" fmla="*/ 1003300 w 1694979"/>
                <a:gd name="connsiteY3" fmla="*/ 5635943 h 5635943"/>
                <a:gd name="connsiteX4" fmla="*/ 0 w 1694979"/>
                <a:gd name="connsiteY4" fmla="*/ 5635943 h 5635943"/>
                <a:gd name="connsiteX0" fmla="*/ 0 w 1757111"/>
                <a:gd name="connsiteY0" fmla="*/ 5635943 h 5635943"/>
                <a:gd name="connsiteX1" fmla="*/ 1456773 w 1757111"/>
                <a:gd name="connsiteY1" fmla="*/ 0 h 5635943"/>
                <a:gd name="connsiteX2" fmla="*/ 1757110 w 1757111"/>
                <a:gd name="connsiteY2" fmla="*/ 1163806 h 5635943"/>
                <a:gd name="connsiteX3" fmla="*/ 1003300 w 1757111"/>
                <a:gd name="connsiteY3" fmla="*/ 5635943 h 5635943"/>
                <a:gd name="connsiteX4" fmla="*/ 0 w 1757111"/>
                <a:gd name="connsiteY4" fmla="*/ 5635943 h 5635943"/>
                <a:gd name="connsiteX0" fmla="*/ 0 w 1757111"/>
                <a:gd name="connsiteY0" fmla="*/ 5639118 h 5639118"/>
                <a:gd name="connsiteX1" fmla="*/ 1436067 w 1757111"/>
                <a:gd name="connsiteY1" fmla="*/ 0 h 5639118"/>
                <a:gd name="connsiteX2" fmla="*/ 1757110 w 1757111"/>
                <a:gd name="connsiteY2" fmla="*/ 1166981 h 5639118"/>
                <a:gd name="connsiteX3" fmla="*/ 1003300 w 1757111"/>
                <a:gd name="connsiteY3" fmla="*/ 5639118 h 5639118"/>
                <a:gd name="connsiteX4" fmla="*/ 0 w 1757111"/>
                <a:gd name="connsiteY4" fmla="*/ 5639118 h 5639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57111" h="5639118">
                  <a:moveTo>
                    <a:pt x="0" y="5639118"/>
                  </a:moveTo>
                  <a:lnTo>
                    <a:pt x="1436067" y="0"/>
                  </a:lnTo>
                  <a:lnTo>
                    <a:pt x="1757110" y="1166981"/>
                  </a:lnTo>
                  <a:lnTo>
                    <a:pt x="1003300" y="5639118"/>
                  </a:lnTo>
                  <a:lnTo>
                    <a:pt x="0" y="5639118"/>
                  </a:lnTo>
                  <a:close/>
                </a:path>
              </a:pathLst>
            </a:custGeom>
            <a:solidFill>
              <a:srgbClr val="B5452D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Microsoft YaHei"/>
                <a:cs typeface="+mn-ea"/>
                <a:sym typeface="+mn-lt"/>
              </a:endParaRPr>
            </a:p>
          </p:txBody>
        </p:sp>
      </p:grpSp>
      <p:sp>
        <p:nvSpPr>
          <p:cNvPr id="104" name="标题 4">
            <a:extLst>
              <a:ext uri="{FF2B5EF4-FFF2-40B4-BE49-F238E27FC236}">
                <a16:creationId xmlns:a16="http://schemas.microsoft.com/office/drawing/2014/main" id="{F098718A-846C-4A4B-9264-900B35E58408}"/>
              </a:ext>
            </a:extLst>
          </p:cNvPr>
          <p:cNvSpPr txBox="1">
            <a:spLocks/>
          </p:cNvSpPr>
          <p:nvPr/>
        </p:nvSpPr>
        <p:spPr>
          <a:xfrm>
            <a:off x="918714" y="2920082"/>
            <a:ext cx="3814874" cy="82990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800" dirty="0">
                <a:solidFill>
                  <a:prstClr val="white"/>
                </a:solidFill>
                <a:latin typeface="Arial"/>
                <a:ea typeface="Microsoft YaHei"/>
                <a:cs typeface="+mn-ea"/>
                <a:sym typeface="+mn-lt"/>
              </a:rPr>
              <a:t>谢谢！</a:t>
            </a:r>
          </a:p>
        </p:txBody>
      </p:sp>
      <p:sp>
        <p:nvSpPr>
          <p:cNvPr id="105" name="标题 4">
            <a:extLst>
              <a:ext uri="{FF2B5EF4-FFF2-40B4-BE49-F238E27FC236}">
                <a16:creationId xmlns:a16="http://schemas.microsoft.com/office/drawing/2014/main" id="{07D93CEB-F2C3-4236-B17D-2C5F35D68A5A}"/>
              </a:ext>
            </a:extLst>
          </p:cNvPr>
          <p:cNvSpPr txBox="1">
            <a:spLocks/>
          </p:cNvSpPr>
          <p:nvPr/>
        </p:nvSpPr>
        <p:spPr>
          <a:xfrm>
            <a:off x="817113" y="2161821"/>
            <a:ext cx="4292277" cy="74772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6000" b="1" dirty="0">
                <a:solidFill>
                  <a:prstClr val="white"/>
                </a:solidFill>
                <a:latin typeface="Arial"/>
                <a:ea typeface="Microsoft YaHei"/>
                <a:cs typeface="+mn-ea"/>
                <a:sym typeface="+mn-lt"/>
              </a:rPr>
              <a:t>Thanks</a:t>
            </a:r>
            <a:endParaRPr lang="zh-CN" altLang="en-US" sz="6000" b="1" dirty="0">
              <a:solidFill>
                <a:prstClr val="white"/>
              </a:solidFill>
              <a:latin typeface="Arial"/>
              <a:ea typeface="Microsoft YaHei"/>
              <a:cs typeface="+mn-ea"/>
              <a:sym typeface="+mn-lt"/>
            </a:endParaRPr>
          </a:p>
        </p:txBody>
      </p:sp>
      <p:pic>
        <p:nvPicPr>
          <p:cNvPr id="109" name="图片 108">
            <a:extLst>
              <a:ext uri="{FF2B5EF4-FFF2-40B4-BE49-F238E27FC236}">
                <a16:creationId xmlns:a16="http://schemas.microsoft.com/office/drawing/2014/main" id="{74129AED-E317-420F-9B72-F4EC249CBA07}"/>
              </a:ext>
            </a:extLst>
          </p:cNvPr>
          <p:cNvPicPr>
            <a:picLocks noChangeAspect="1"/>
          </p:cNvPicPr>
          <p:nvPr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104" y="3680588"/>
            <a:ext cx="3267070" cy="3267070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6E0044BF-63F2-4689-B4BE-C939E1945C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5067" y="971499"/>
            <a:ext cx="3762299" cy="827291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CF6F6180-60C4-4577-9C67-A3E9B4FDC8F3}"/>
              </a:ext>
            </a:extLst>
          </p:cNvPr>
          <p:cNvSpPr txBox="1"/>
          <p:nvPr/>
        </p:nvSpPr>
        <p:spPr>
          <a:xfrm>
            <a:off x="3510906" y="6244622"/>
            <a:ext cx="51701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spc="300" dirty="0">
                <a:solidFill>
                  <a:srgbClr val="9C2B61"/>
                </a:solidFill>
                <a:latin typeface="方正小标宋简体" panose="03000509000000000000" pitchFamily="65" charset="-122"/>
                <a:ea typeface="方正小标宋简体" panose="03000509000000000000" pitchFamily="65" charset="-122"/>
                <a:cs typeface="+mn-ea"/>
                <a:sym typeface="+mn-lt"/>
              </a:rPr>
              <a:t>-  </a:t>
            </a:r>
            <a:r>
              <a:rPr lang="zh-CN" altLang="en-US" sz="1600" spc="300" dirty="0">
                <a:solidFill>
                  <a:srgbClr val="9C2B61"/>
                </a:solidFill>
                <a:latin typeface="方正小标宋简体" panose="03000509000000000000" pitchFamily="65" charset="-122"/>
                <a:ea typeface="方正小标宋简体" panose="03000509000000000000" pitchFamily="65" charset="-122"/>
                <a:cs typeface="+mn-ea"/>
                <a:sym typeface="+mn-lt"/>
              </a:rPr>
              <a:t>艰苦创业  开拓创新  争创一流  </a:t>
            </a:r>
            <a:r>
              <a:rPr lang="en-US" altLang="zh-CN" sz="1600" spc="300" dirty="0">
                <a:solidFill>
                  <a:srgbClr val="9C2B61"/>
                </a:solidFill>
                <a:latin typeface="方正小标宋简体" panose="03000509000000000000" pitchFamily="65" charset="-122"/>
                <a:ea typeface="方正小标宋简体" panose="03000509000000000000" pitchFamily="65" charset="-122"/>
                <a:cs typeface="+mn-ea"/>
                <a:sym typeface="+mn-lt"/>
              </a:rPr>
              <a:t>-</a:t>
            </a:r>
            <a:endParaRPr lang="zh-CN" altLang="en-US" sz="1600" spc="300" dirty="0">
              <a:solidFill>
                <a:srgbClr val="9C2B61"/>
              </a:solidFill>
              <a:latin typeface="方正小标宋简体" panose="03000509000000000000" pitchFamily="65" charset="-122"/>
              <a:ea typeface="方正小标宋简体" panose="03000509000000000000" pitchFamily="65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27390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378DC66E-5529-43DF-8A9B-0D4EF06E717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9C2B61"/>
          </a:solidFill>
          <a:ln w="19050">
            <a:noFill/>
          </a:ln>
          <a:effectLst>
            <a:outerShdw blurRad="419100" dist="406400" dir="2700000" sx="90000" sy="90000" algn="tl" rotWithShape="0">
              <a:schemeClr val="tx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字魂105号-简雅黑" panose="00000500000000000000" pitchFamily="2" charset="-122"/>
              <a:sym typeface="字魂154号-锐艺黑" panose="00000500000000000000" pitchFamily="2" charset="-122"/>
            </a:endParaRPr>
          </a:p>
        </p:txBody>
      </p:sp>
      <p:sp>
        <p:nvSpPr>
          <p:cNvPr id="3" name="文本占位符 11">
            <a:extLst>
              <a:ext uri="{FF2B5EF4-FFF2-40B4-BE49-F238E27FC236}">
                <a16:creationId xmlns:a16="http://schemas.microsoft.com/office/drawing/2014/main" id="{D37B906E-C9F9-4F98-809A-27AFF0B69BEE}"/>
              </a:ext>
            </a:extLst>
          </p:cNvPr>
          <p:cNvSpPr txBox="1">
            <a:spLocks/>
          </p:cNvSpPr>
          <p:nvPr/>
        </p:nvSpPr>
        <p:spPr>
          <a:xfrm>
            <a:off x="2397746" y="2852436"/>
            <a:ext cx="7396504" cy="129600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lang="zh-CN" altLang="en-US" sz="8000" kern="1200" spc="300" dirty="0" smtClean="0">
                <a:solidFill>
                  <a:schemeClr val="bg1"/>
                </a:solidFill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设 计 说 明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B61E020F-2EC8-4B4C-8577-6A86AE88EA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29000" y="0"/>
            <a:ext cx="6858000" cy="6858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8D6A7082-72C1-448C-8FE4-3F4F7B6847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6145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5808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D26805EA-3FCF-4FA0-8065-ACEF8C6D2118}"/>
              </a:ext>
            </a:extLst>
          </p:cNvPr>
          <p:cNvSpPr/>
          <p:nvPr/>
        </p:nvSpPr>
        <p:spPr>
          <a:xfrm>
            <a:off x="0" y="0"/>
            <a:ext cx="3251200" cy="6858000"/>
          </a:xfrm>
          <a:prstGeom prst="rect">
            <a:avLst/>
          </a:prstGeom>
          <a:solidFill>
            <a:srgbClr val="9C2B61"/>
          </a:solidFill>
          <a:ln w="19050">
            <a:noFill/>
          </a:ln>
          <a:effectLst>
            <a:outerShdw blurRad="419100" dist="406400" dir="2700000" sx="90000" sy="90000" algn="tl" rotWithShape="0">
              <a:schemeClr val="tx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字魂105号-简雅黑" panose="00000500000000000000" pitchFamily="2" charset="-122"/>
              <a:sym typeface="字魂154号-锐艺黑" panose="00000500000000000000" pitchFamily="2" charset="-122"/>
            </a:endParaRPr>
          </a:p>
        </p:txBody>
      </p:sp>
      <p:sp>
        <p:nvSpPr>
          <p:cNvPr id="3" name="文本占位符 11">
            <a:extLst>
              <a:ext uri="{FF2B5EF4-FFF2-40B4-BE49-F238E27FC236}">
                <a16:creationId xmlns:a16="http://schemas.microsoft.com/office/drawing/2014/main" id="{F9B304EC-FC6D-45E7-A94F-9D05AF234D77}"/>
              </a:ext>
            </a:extLst>
          </p:cNvPr>
          <p:cNvSpPr txBox="1">
            <a:spLocks/>
          </p:cNvSpPr>
          <p:nvPr/>
        </p:nvSpPr>
        <p:spPr>
          <a:xfrm>
            <a:off x="2397746" y="2852436"/>
            <a:ext cx="7396504" cy="129600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lang="zh-CN" altLang="en-US" sz="8000" kern="1200" spc="300" dirty="0" smtClean="0">
                <a:solidFill>
                  <a:schemeClr val="bg1"/>
                </a:solidFill>
                <a:latin typeface="方正小标宋简体" panose="03000509000000000000" pitchFamily="65" charset="-122"/>
                <a:ea typeface="方正小标宋简体" panose="03000509000000000000" pitchFamily="65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设 计 说 明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3DF6312-DFB7-4160-8443-5D50EE2211A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r="5972"/>
          <a:stretch/>
        </p:blipFill>
        <p:spPr>
          <a:xfrm>
            <a:off x="0" y="0"/>
            <a:ext cx="3019425" cy="6858000"/>
          </a:xfrm>
          <a:prstGeom prst="rect">
            <a:avLst/>
          </a:prstGeom>
        </p:spPr>
      </p:pic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C6C2413E-2C80-4446-8974-009D33D60ABA}"/>
              </a:ext>
            </a:extLst>
          </p:cNvPr>
          <p:cNvCxnSpPr/>
          <p:nvPr/>
        </p:nvCxnSpPr>
        <p:spPr>
          <a:xfrm flipH="1">
            <a:off x="2556835" y="1407160"/>
            <a:ext cx="694365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标题 4">
            <a:extLst>
              <a:ext uri="{FF2B5EF4-FFF2-40B4-BE49-F238E27FC236}">
                <a16:creationId xmlns:a16="http://schemas.microsoft.com/office/drawing/2014/main" id="{C2E3447B-219F-4A5F-BF02-BC8B8E11FB45}"/>
              </a:ext>
            </a:extLst>
          </p:cNvPr>
          <p:cNvSpPr txBox="1">
            <a:spLocks/>
          </p:cNvSpPr>
          <p:nvPr/>
        </p:nvSpPr>
        <p:spPr>
          <a:xfrm>
            <a:off x="754451" y="637153"/>
            <a:ext cx="2496749" cy="66357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3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字体规范</a:t>
            </a:r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34850CB2-7E06-4907-98F4-C670E2D49B73}"/>
              </a:ext>
            </a:extLst>
          </p:cNvPr>
          <p:cNvCxnSpPr/>
          <p:nvPr/>
        </p:nvCxnSpPr>
        <p:spPr>
          <a:xfrm flipH="1">
            <a:off x="2556835" y="3184222"/>
            <a:ext cx="694365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标题 4">
            <a:extLst>
              <a:ext uri="{FF2B5EF4-FFF2-40B4-BE49-F238E27FC236}">
                <a16:creationId xmlns:a16="http://schemas.microsoft.com/office/drawing/2014/main" id="{54DA1C75-944F-47C7-99E3-CB7CF548FC11}"/>
              </a:ext>
            </a:extLst>
          </p:cNvPr>
          <p:cNvSpPr txBox="1">
            <a:spLocks/>
          </p:cNvSpPr>
          <p:nvPr/>
        </p:nvSpPr>
        <p:spPr>
          <a:xfrm>
            <a:off x="754451" y="2414215"/>
            <a:ext cx="2496749" cy="66357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3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配色方案</a:t>
            </a: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D52F70CD-E55F-4188-9AC7-9F2C59EEF31D}"/>
              </a:ext>
            </a:extLst>
          </p:cNvPr>
          <p:cNvSpPr/>
          <p:nvPr/>
        </p:nvSpPr>
        <p:spPr>
          <a:xfrm>
            <a:off x="5112039" y="2460900"/>
            <a:ext cx="723322" cy="723322"/>
          </a:xfrm>
          <a:prstGeom prst="ellipse">
            <a:avLst/>
          </a:prstGeom>
          <a:solidFill>
            <a:srgbClr val="9C2B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9035C149-B37A-41DE-8262-87B4482F53D5}"/>
              </a:ext>
            </a:extLst>
          </p:cNvPr>
          <p:cNvSpPr/>
          <p:nvPr/>
        </p:nvSpPr>
        <p:spPr>
          <a:xfrm>
            <a:off x="6601708" y="2460900"/>
            <a:ext cx="723322" cy="723322"/>
          </a:xfrm>
          <a:prstGeom prst="ellipse">
            <a:avLst/>
          </a:prstGeom>
          <a:solidFill>
            <a:srgbClr val="B545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7B3D2C42-7159-48AE-A35F-4911065E73BE}"/>
              </a:ext>
            </a:extLst>
          </p:cNvPr>
          <p:cNvCxnSpPr/>
          <p:nvPr/>
        </p:nvCxnSpPr>
        <p:spPr>
          <a:xfrm flipH="1">
            <a:off x="2556835" y="5240550"/>
            <a:ext cx="694365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标题 4">
            <a:extLst>
              <a:ext uri="{FF2B5EF4-FFF2-40B4-BE49-F238E27FC236}">
                <a16:creationId xmlns:a16="http://schemas.microsoft.com/office/drawing/2014/main" id="{7575AC26-8B10-4E2D-8931-7BB1585CA356}"/>
              </a:ext>
            </a:extLst>
          </p:cNvPr>
          <p:cNvSpPr txBox="1">
            <a:spLocks/>
          </p:cNvSpPr>
          <p:nvPr/>
        </p:nvSpPr>
        <p:spPr>
          <a:xfrm>
            <a:off x="754451" y="4470543"/>
            <a:ext cx="2496749" cy="66357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3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设计元素</a:t>
            </a:r>
          </a:p>
        </p:txBody>
      </p:sp>
      <p:sp>
        <p:nvSpPr>
          <p:cNvPr id="75" name="椭圆 74">
            <a:extLst>
              <a:ext uri="{FF2B5EF4-FFF2-40B4-BE49-F238E27FC236}">
                <a16:creationId xmlns:a16="http://schemas.microsoft.com/office/drawing/2014/main" id="{3679FA9A-5247-429F-BDB4-6CCCC96F358B}"/>
              </a:ext>
            </a:extLst>
          </p:cNvPr>
          <p:cNvSpPr/>
          <p:nvPr/>
        </p:nvSpPr>
        <p:spPr>
          <a:xfrm>
            <a:off x="8117528" y="2460900"/>
            <a:ext cx="723322" cy="723322"/>
          </a:xfrm>
          <a:prstGeom prst="ellipse">
            <a:avLst/>
          </a:prstGeom>
          <a:solidFill>
            <a:srgbClr val="2529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254BB301-79F9-4929-A78C-02C4DDEB085A}"/>
              </a:ext>
            </a:extLst>
          </p:cNvPr>
          <p:cNvSpPr txBox="1"/>
          <p:nvPr/>
        </p:nvSpPr>
        <p:spPr>
          <a:xfrm>
            <a:off x="5242560" y="616861"/>
            <a:ext cx="1743456" cy="40562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2400" spc="300" dirty="0">
                <a:solidFill>
                  <a:srgbClr val="9C2B6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中文正文</a:t>
            </a:r>
            <a:endParaRPr lang="en-US" altLang="zh-CN" sz="2400" spc="300" dirty="0">
              <a:solidFill>
                <a:srgbClr val="9C2B6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E888FCF1-1BF5-4594-98FC-F9F0CAA95C5E}"/>
              </a:ext>
            </a:extLst>
          </p:cNvPr>
          <p:cNvSpPr txBox="1"/>
          <p:nvPr/>
        </p:nvSpPr>
        <p:spPr>
          <a:xfrm>
            <a:off x="7590098" y="616861"/>
            <a:ext cx="3477592" cy="41825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微软雅黑  </a:t>
            </a:r>
            <a:r>
              <a:rPr lang="zh-CN" altLang="en-US" sz="24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小标宋简体" panose="03000509000000000000" pitchFamily="65" charset="-122"/>
                <a:ea typeface="方正小标宋简体" panose="03000509000000000000" pitchFamily="65" charset="-122"/>
              </a:rPr>
              <a:t>方正小标宋</a:t>
            </a:r>
            <a:endParaRPr lang="en-US" altLang="zh-CN" sz="2400" spc="300" dirty="0">
              <a:solidFill>
                <a:schemeClr val="tx1">
                  <a:lumMod val="85000"/>
                  <a:lumOff val="15000"/>
                </a:schemeClr>
              </a:solidFill>
              <a:latin typeface="方正小标宋简体" panose="03000509000000000000" pitchFamily="65" charset="-122"/>
              <a:ea typeface="方正小标宋简体" panose="03000509000000000000" pitchFamily="65" charset="-122"/>
            </a:endParaRP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95467531-BD98-44DB-B6ED-F1899212F390}"/>
              </a:ext>
            </a:extLst>
          </p:cNvPr>
          <p:cNvCxnSpPr>
            <a:cxnSpLocks/>
          </p:cNvCxnSpPr>
          <p:nvPr/>
        </p:nvCxnSpPr>
        <p:spPr>
          <a:xfrm flipV="1">
            <a:off x="7278623" y="709866"/>
            <a:ext cx="0" cy="303094"/>
          </a:xfrm>
          <a:prstGeom prst="line">
            <a:avLst/>
          </a:prstGeom>
          <a:ln w="28575">
            <a:solidFill>
              <a:srgbClr val="9C2B6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图片 22">
            <a:extLst>
              <a:ext uri="{FF2B5EF4-FFF2-40B4-BE49-F238E27FC236}">
                <a16:creationId xmlns:a16="http://schemas.microsoft.com/office/drawing/2014/main" id="{AEC8CB59-F94D-4A1E-8FBE-EB2A6112AB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5888" y="4383883"/>
            <a:ext cx="3264492" cy="1834442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B6661DBF-33B0-4BC1-9CFE-401BF68F86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8008" y="4273778"/>
            <a:ext cx="1933543" cy="1933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32883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null,&quot;Name&quot;:&quot;无&quot;,&quot;HeaderHeight&quot;:0.0,&quot;FooterHeight&quot;:0.0,&quot;SideMargin&quot;:0.0,&quot;TopMargin&quot;:0.0,&quot;BottomMargin&quot;:0.0,&quot;IntervalMargin&quot;:0.0,&quot;SettingType&quot;:&quot;System&quot;}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2053</Words>
  <Application>Microsoft Office PowerPoint</Application>
  <PresentationFormat>宽屏</PresentationFormat>
  <Paragraphs>261</Paragraphs>
  <Slides>29</Slides>
  <Notes>27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35" baseType="lpstr">
      <vt:lpstr>方正小标宋简体</vt:lpstr>
      <vt:lpstr>微软雅黑</vt:lpstr>
      <vt:lpstr>微软雅黑 Light</vt:lpstr>
      <vt:lpstr>Arial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苗苗 张</dc:creator>
  <cp:lastModifiedBy>张 苗苗</cp:lastModifiedBy>
  <cp:revision>17</cp:revision>
  <dcterms:created xsi:type="dcterms:W3CDTF">2020-05-14T08:06:09Z</dcterms:created>
  <dcterms:modified xsi:type="dcterms:W3CDTF">2022-03-09T01:57:11Z</dcterms:modified>
</cp:coreProperties>
</file>