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7" r:id="rId3"/>
    <p:sldMasterId id="2147483669" r:id="rId4"/>
  </p:sldMasterIdLst>
  <p:notesMasterIdLst>
    <p:notesMasterId r:id="rId72"/>
  </p:notesMasterIdLst>
  <p:sldIdLst>
    <p:sldId id="948" r:id="rId5"/>
    <p:sldId id="1257" r:id="rId6"/>
    <p:sldId id="1258" r:id="rId7"/>
    <p:sldId id="953" r:id="rId8"/>
    <p:sldId id="1283" r:id="rId9"/>
    <p:sldId id="1263" r:id="rId10"/>
    <p:sldId id="1259" r:id="rId11"/>
    <p:sldId id="428" r:id="rId12"/>
    <p:sldId id="1260" r:id="rId13"/>
    <p:sldId id="1284" r:id="rId14"/>
    <p:sldId id="1274" r:id="rId15"/>
    <p:sldId id="427" r:id="rId16"/>
    <p:sldId id="288" r:id="rId17"/>
    <p:sldId id="1273" r:id="rId18"/>
    <p:sldId id="432" r:id="rId19"/>
    <p:sldId id="1261" r:id="rId20"/>
    <p:sldId id="291" r:id="rId21"/>
    <p:sldId id="296" r:id="rId22"/>
    <p:sldId id="438" r:id="rId23"/>
    <p:sldId id="433" r:id="rId24"/>
    <p:sldId id="265" r:id="rId25"/>
    <p:sldId id="439" r:id="rId26"/>
    <p:sldId id="434" r:id="rId27"/>
    <p:sldId id="440" r:id="rId28"/>
    <p:sldId id="943" r:id="rId29"/>
    <p:sldId id="435" r:id="rId30"/>
    <p:sldId id="441" r:id="rId31"/>
    <p:sldId id="942" r:id="rId32"/>
    <p:sldId id="442" r:id="rId33"/>
    <p:sldId id="954" r:id="rId34"/>
    <p:sldId id="443" r:id="rId35"/>
    <p:sldId id="437" r:id="rId36"/>
    <p:sldId id="445" r:id="rId37"/>
    <p:sldId id="444" r:id="rId38"/>
    <p:sldId id="1269" r:id="rId39"/>
    <p:sldId id="1271" r:id="rId40"/>
    <p:sldId id="322" r:id="rId41"/>
    <p:sldId id="1272" r:id="rId42"/>
    <p:sldId id="447" r:id="rId43"/>
    <p:sldId id="309" r:id="rId44"/>
    <p:sldId id="448" r:id="rId45"/>
    <p:sldId id="1265" r:id="rId46"/>
    <p:sldId id="451" r:id="rId47"/>
    <p:sldId id="1262" r:id="rId48"/>
    <p:sldId id="1277" r:id="rId49"/>
    <p:sldId id="1276" r:id="rId50"/>
    <p:sldId id="944" r:id="rId51"/>
    <p:sldId id="937" r:id="rId52"/>
    <p:sldId id="1280" r:id="rId53"/>
    <p:sldId id="1278" r:id="rId54"/>
    <p:sldId id="281" r:id="rId55"/>
    <p:sldId id="572" r:id="rId56"/>
    <p:sldId id="960" r:id="rId57"/>
    <p:sldId id="1267" r:id="rId58"/>
    <p:sldId id="321" r:id="rId59"/>
    <p:sldId id="938" r:id="rId60"/>
    <p:sldId id="940" r:id="rId61"/>
    <p:sldId id="289" r:id="rId62"/>
    <p:sldId id="373" r:id="rId63"/>
    <p:sldId id="375" r:id="rId64"/>
    <p:sldId id="274" r:id="rId65"/>
    <p:sldId id="273" r:id="rId66"/>
    <p:sldId id="320" r:id="rId67"/>
    <p:sldId id="426" r:id="rId68"/>
    <p:sldId id="1275" r:id="rId69"/>
    <p:sldId id="1250" r:id="rId70"/>
    <p:sldId id="1254" r:id="rId7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5" d="100"/>
          <a:sy n="75" d="100"/>
        </p:scale>
        <p:origin x="1482" y="13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a:solidFill>
                <a:schemeClr val="accent1"/>
              </a:solidFill>
              <a:round/>
            </a:ln>
            <a:effectLst/>
          </c:spPr>
          <c:marker>
            <c:symbol val="none"/>
          </c:marke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4455-4E46-8CAA-451C97523043}"/>
            </c:ext>
          </c:extLst>
        </c:ser>
        <c:ser>
          <c:idx val="1"/>
          <c:order val="1"/>
          <c:tx>
            <c:strRef>
              <c:f>Sheet1!$C$1</c:f>
              <c:strCache>
                <c:ptCount val="1"/>
                <c:pt idx="0">
                  <c:v>系列 2</c:v>
                </c:pt>
              </c:strCache>
            </c:strRef>
          </c:tx>
          <c:spPr>
            <a:ln w="28575" cap="rnd">
              <a:solidFill>
                <a:schemeClr val="accent2"/>
              </a:solidFill>
              <a:round/>
            </a:ln>
            <a:effectLst/>
          </c:spPr>
          <c:marker>
            <c:symbol val="none"/>
          </c:marke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4455-4E46-8CAA-451C97523043}"/>
            </c:ext>
          </c:extLst>
        </c:ser>
        <c:ser>
          <c:idx val="2"/>
          <c:order val="2"/>
          <c:tx>
            <c:strRef>
              <c:f>Sheet1!$D$1</c:f>
              <c:strCache>
                <c:ptCount val="1"/>
                <c:pt idx="0">
                  <c:v>系列 3</c:v>
                </c:pt>
              </c:strCache>
            </c:strRef>
          </c:tx>
          <c:spPr>
            <a:ln w="28575" cap="rnd">
              <a:solidFill>
                <a:schemeClr val="accent3"/>
              </a:solidFill>
              <a:round/>
            </a:ln>
            <a:effectLst/>
          </c:spPr>
          <c:marker>
            <c:symbol val="none"/>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4455-4E46-8CAA-451C97523043}"/>
            </c:ext>
          </c:extLst>
        </c:ser>
        <c:dLbls>
          <c:showLegendKey val="0"/>
          <c:showVal val="0"/>
          <c:showCatName val="0"/>
          <c:showSerName val="0"/>
          <c:showPercent val="0"/>
          <c:showBubbleSize val="0"/>
        </c:dLbls>
        <c:smooth val="0"/>
        <c:axId val="1775573744"/>
        <c:axId val="1633249952"/>
      </c:lineChart>
      <c:catAx>
        <c:axId val="1775573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zh-CN"/>
          </a:p>
        </c:txPr>
        <c:crossAx val="1633249952"/>
        <c:crosses val="autoZero"/>
        <c:auto val="1"/>
        <c:lblAlgn val="ctr"/>
        <c:lblOffset val="100"/>
        <c:noMultiLvlLbl val="0"/>
      </c:catAx>
      <c:valAx>
        <c:axId val="1633249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zh-CN"/>
          </a:p>
        </c:txPr>
        <c:crossAx val="1775573744"/>
        <c:crosses val="autoZero"/>
        <c:crossBetween val="between"/>
      </c:valAx>
      <c:spPr>
        <a:noFill/>
        <a:ln>
          <a:noFill/>
        </a:ln>
        <a:effectLst/>
      </c:spPr>
    </c:plotArea>
    <c:legend>
      <c:legendPos val="r"/>
      <c:layout>
        <c:manualLayout>
          <c:xMode val="edge"/>
          <c:yMode val="edge"/>
          <c:x val="0.92198297732591017"/>
          <c:y val="0.27168392167822097"/>
          <c:w val="7.8017022674089789E-2"/>
          <c:h val="0.43122869912614803"/>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4455-4E46-8CAA-451C97523043}"/>
            </c:ext>
          </c:extLst>
        </c:ser>
        <c:ser>
          <c:idx val="1"/>
          <c:order val="1"/>
          <c:tx>
            <c:strRef>
              <c:f>Sheet1!$C$1</c:f>
              <c:strCache>
                <c:ptCount val="1"/>
                <c:pt idx="0">
                  <c:v>系列 2</c:v>
                </c:pt>
              </c:strCache>
            </c:strRef>
          </c:tx>
          <c:spPr>
            <a:solidFill>
              <a:schemeClr val="accent2"/>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4455-4E46-8CAA-451C97523043}"/>
            </c:ext>
          </c:extLst>
        </c:ser>
        <c:ser>
          <c:idx val="2"/>
          <c:order val="2"/>
          <c:tx>
            <c:strRef>
              <c:f>Sheet1!$D$1</c:f>
              <c:strCache>
                <c:ptCount val="1"/>
                <c:pt idx="0">
                  <c:v>系列 3</c:v>
                </c:pt>
              </c:strCache>
            </c:strRef>
          </c:tx>
          <c:spPr>
            <a:solidFill>
              <a:schemeClr val="accent3"/>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4455-4E46-8CAA-451C97523043}"/>
            </c:ext>
          </c:extLst>
        </c:ser>
        <c:dLbls>
          <c:showLegendKey val="0"/>
          <c:showVal val="0"/>
          <c:showCatName val="0"/>
          <c:showSerName val="0"/>
          <c:showPercent val="0"/>
          <c:showBubbleSize val="0"/>
        </c:dLbls>
        <c:gapWidth val="150"/>
        <c:axId val="1775573744"/>
        <c:axId val="1633249952"/>
      </c:barChart>
      <c:catAx>
        <c:axId val="1775573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zh-CN"/>
          </a:p>
        </c:txPr>
        <c:crossAx val="1633249952"/>
        <c:crosses val="autoZero"/>
        <c:auto val="1"/>
        <c:lblAlgn val="ctr"/>
        <c:lblOffset val="100"/>
        <c:noMultiLvlLbl val="0"/>
      </c:catAx>
      <c:valAx>
        <c:axId val="1633249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zh-CN"/>
          </a:p>
        </c:txPr>
        <c:crossAx val="17755737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1945E0-E9CB-457D-9E12-6B1E4F9999CE}"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zh-CN" altLang="en-US"/>
        </a:p>
      </dgm:t>
    </dgm:pt>
    <dgm:pt modelId="{76790577-6B82-402A-A4C8-89A097DED55C}">
      <dgm:prSet phldrT="[文本]" custT="1"/>
      <dgm:spPr>
        <a:noFill/>
        <a:ln>
          <a:noFill/>
        </a:ln>
      </dgm:spPr>
      <dgm:t>
        <a:bodyPr/>
        <a:lstStyle/>
        <a:p>
          <a:r>
            <a:rPr lang="zh-CN" altLang="en-US" sz="2400" b="1" dirty="0">
              <a:solidFill>
                <a:schemeClr val="tx1">
                  <a:lumMod val="75000"/>
                  <a:lumOff val="25000"/>
                </a:schemeClr>
              </a:solidFill>
              <a:latin typeface="+mj-ea"/>
              <a:ea typeface="+mj-ea"/>
            </a:rPr>
            <a:t>主关键词</a:t>
          </a:r>
        </a:p>
      </dgm:t>
    </dgm:pt>
    <dgm:pt modelId="{BC3EE0B6-EECB-45CA-8E5E-B277B8B72A6A}" type="parTrans" cxnId="{895EEA25-854A-4086-AD4E-3E9DCEC505B5}">
      <dgm:prSet/>
      <dgm:spPr/>
      <dgm:t>
        <a:bodyPr/>
        <a:lstStyle/>
        <a:p>
          <a:endParaRPr lang="zh-CN" altLang="en-US" sz="1800">
            <a:latin typeface="+mj-ea"/>
            <a:ea typeface="+mj-ea"/>
          </a:endParaRPr>
        </a:p>
      </dgm:t>
    </dgm:pt>
    <dgm:pt modelId="{950CC54D-F7CE-45AA-98FE-761F64633F34}" type="sibTrans" cxnId="{895EEA25-854A-4086-AD4E-3E9DCEC505B5}">
      <dgm:prSet/>
      <dgm:spPr/>
      <dgm:t>
        <a:bodyPr/>
        <a:lstStyle/>
        <a:p>
          <a:endParaRPr lang="zh-CN" altLang="en-US" sz="1800">
            <a:latin typeface="+mj-ea"/>
            <a:ea typeface="+mj-ea"/>
          </a:endParaRPr>
        </a:p>
      </dgm:t>
    </dgm:pt>
    <dgm:pt modelId="{C32563C4-BDE2-46CD-887D-A909852ACD81}">
      <dgm:prSet phldrT="[文本]" custT="1"/>
      <dgm:spPr/>
      <dgm:t>
        <a:bodyPr/>
        <a:lstStyle/>
        <a:p>
          <a:r>
            <a:rPr lang="zh-CN" altLang="en-US" sz="1800" dirty="0">
              <a:latin typeface="+mj-ea"/>
              <a:ea typeface="+mj-ea"/>
            </a:rPr>
            <a:t>关键词</a:t>
          </a:r>
          <a:r>
            <a:rPr lang="en-US" altLang="zh-CN" sz="1800" dirty="0">
              <a:latin typeface="+mj-ea"/>
              <a:ea typeface="+mj-ea"/>
            </a:rPr>
            <a:t>1</a:t>
          </a:r>
          <a:endParaRPr lang="zh-CN" altLang="en-US" sz="1800" dirty="0">
            <a:latin typeface="+mj-ea"/>
            <a:ea typeface="+mj-ea"/>
          </a:endParaRPr>
        </a:p>
      </dgm:t>
    </dgm:pt>
    <dgm:pt modelId="{4C1C10D1-2E1A-4FC9-8AD7-89169764C33C}" type="parTrans" cxnId="{F1F4128E-F20D-4FDE-9DD8-D3494972BF9A}">
      <dgm:prSet/>
      <dgm:spPr/>
      <dgm:t>
        <a:bodyPr/>
        <a:lstStyle/>
        <a:p>
          <a:endParaRPr lang="zh-CN" altLang="en-US" sz="1800">
            <a:latin typeface="+mj-ea"/>
            <a:ea typeface="+mj-ea"/>
          </a:endParaRPr>
        </a:p>
      </dgm:t>
    </dgm:pt>
    <dgm:pt modelId="{FA45FF96-41FF-491D-9161-68F044F786D6}" type="sibTrans" cxnId="{F1F4128E-F20D-4FDE-9DD8-D3494972BF9A}">
      <dgm:prSet/>
      <dgm:spPr/>
      <dgm:t>
        <a:bodyPr/>
        <a:lstStyle/>
        <a:p>
          <a:endParaRPr lang="zh-CN" altLang="en-US" sz="1800">
            <a:latin typeface="+mj-ea"/>
            <a:ea typeface="+mj-ea"/>
          </a:endParaRPr>
        </a:p>
      </dgm:t>
    </dgm:pt>
    <dgm:pt modelId="{AE9A3CAD-216C-40A1-86C8-147D3E1AE6EF}">
      <dgm:prSet phldrT="[文本]" custT="1"/>
      <dgm:spPr/>
      <dgm:t>
        <a:bodyPr/>
        <a:lstStyle/>
        <a:p>
          <a:r>
            <a:rPr lang="zh-CN" altLang="en-US" sz="1800" dirty="0">
              <a:latin typeface="+mj-ea"/>
              <a:ea typeface="+mj-ea"/>
            </a:rPr>
            <a:t>关键词</a:t>
          </a:r>
          <a:r>
            <a:rPr lang="en-US" altLang="zh-CN" sz="1800" dirty="0">
              <a:latin typeface="+mj-ea"/>
              <a:ea typeface="+mj-ea"/>
            </a:rPr>
            <a:t>2</a:t>
          </a:r>
          <a:endParaRPr lang="zh-CN" altLang="en-US" sz="1800" dirty="0">
            <a:latin typeface="+mj-ea"/>
            <a:ea typeface="+mj-ea"/>
          </a:endParaRPr>
        </a:p>
      </dgm:t>
    </dgm:pt>
    <dgm:pt modelId="{FADFC1A3-984B-45BC-9403-0009E7EBE78E}" type="parTrans" cxnId="{1511B53D-2E75-41C6-878D-03A9631315DE}">
      <dgm:prSet/>
      <dgm:spPr/>
      <dgm:t>
        <a:bodyPr/>
        <a:lstStyle/>
        <a:p>
          <a:endParaRPr lang="zh-CN" altLang="en-US" sz="1800">
            <a:latin typeface="+mj-ea"/>
            <a:ea typeface="+mj-ea"/>
          </a:endParaRPr>
        </a:p>
      </dgm:t>
    </dgm:pt>
    <dgm:pt modelId="{19207EB0-CD2E-4DD2-8C4F-A623A36B1CE8}" type="sibTrans" cxnId="{1511B53D-2E75-41C6-878D-03A9631315DE}">
      <dgm:prSet/>
      <dgm:spPr/>
      <dgm:t>
        <a:bodyPr/>
        <a:lstStyle/>
        <a:p>
          <a:endParaRPr lang="zh-CN" altLang="en-US" sz="1800">
            <a:latin typeface="+mj-ea"/>
            <a:ea typeface="+mj-ea"/>
          </a:endParaRPr>
        </a:p>
      </dgm:t>
    </dgm:pt>
    <dgm:pt modelId="{BEE65101-849A-43F1-B4A8-EC4BE34A92CB}">
      <dgm:prSet phldrT="[文本]" custT="1"/>
      <dgm:spPr/>
      <dgm:t>
        <a:bodyPr/>
        <a:lstStyle/>
        <a:p>
          <a:r>
            <a:rPr lang="zh-CN" altLang="en-US" sz="1800" dirty="0">
              <a:latin typeface="+mj-ea"/>
              <a:ea typeface="+mj-ea"/>
            </a:rPr>
            <a:t>关键词</a:t>
          </a:r>
          <a:r>
            <a:rPr lang="en-US" altLang="zh-CN" sz="1800" dirty="0">
              <a:latin typeface="+mj-ea"/>
              <a:ea typeface="+mj-ea"/>
            </a:rPr>
            <a:t>3</a:t>
          </a:r>
          <a:endParaRPr lang="zh-CN" altLang="en-US" sz="1800" dirty="0">
            <a:latin typeface="+mj-ea"/>
            <a:ea typeface="+mj-ea"/>
          </a:endParaRPr>
        </a:p>
      </dgm:t>
    </dgm:pt>
    <dgm:pt modelId="{D92C79D7-A563-4325-ABF5-E8D595A235F5}" type="parTrans" cxnId="{1B4E7CF1-A9A3-46D6-87CF-736ABF3BF581}">
      <dgm:prSet/>
      <dgm:spPr>
        <a:noFill/>
      </dgm:spPr>
      <dgm:t>
        <a:bodyPr/>
        <a:lstStyle/>
        <a:p>
          <a:endParaRPr lang="zh-CN" altLang="en-US" sz="1800">
            <a:latin typeface="+mj-ea"/>
            <a:ea typeface="+mj-ea"/>
          </a:endParaRPr>
        </a:p>
      </dgm:t>
    </dgm:pt>
    <dgm:pt modelId="{BECE0661-6D61-451F-8DCE-DAF0034C3F73}" type="sibTrans" cxnId="{1B4E7CF1-A9A3-46D6-87CF-736ABF3BF581}">
      <dgm:prSet/>
      <dgm:spPr/>
      <dgm:t>
        <a:bodyPr/>
        <a:lstStyle/>
        <a:p>
          <a:endParaRPr lang="zh-CN" altLang="en-US" sz="1800">
            <a:latin typeface="+mj-ea"/>
            <a:ea typeface="+mj-ea"/>
          </a:endParaRPr>
        </a:p>
      </dgm:t>
    </dgm:pt>
    <dgm:pt modelId="{3446DCB9-C329-4BB4-8194-CBA070C9F442}">
      <dgm:prSet phldrT="[文本]" custT="1"/>
      <dgm:spPr/>
      <dgm:t>
        <a:bodyPr/>
        <a:lstStyle/>
        <a:p>
          <a:r>
            <a:rPr lang="zh-CN" altLang="en-US" sz="1800" dirty="0">
              <a:latin typeface="+mj-ea"/>
              <a:ea typeface="+mj-ea"/>
            </a:rPr>
            <a:t>关键词</a:t>
          </a:r>
          <a:r>
            <a:rPr lang="en-US" altLang="zh-CN" sz="1800" dirty="0">
              <a:latin typeface="+mj-ea"/>
              <a:ea typeface="+mj-ea"/>
            </a:rPr>
            <a:t>4</a:t>
          </a:r>
          <a:endParaRPr lang="zh-CN" altLang="en-US" sz="1800" dirty="0">
            <a:latin typeface="+mj-ea"/>
            <a:ea typeface="+mj-ea"/>
          </a:endParaRPr>
        </a:p>
      </dgm:t>
    </dgm:pt>
    <dgm:pt modelId="{A373076C-74F8-4312-89FA-C84B2B3A166B}" type="parTrans" cxnId="{E90A670E-3D72-4605-8B38-BC5A4C03F4CD}">
      <dgm:prSet/>
      <dgm:spPr/>
      <dgm:t>
        <a:bodyPr/>
        <a:lstStyle/>
        <a:p>
          <a:endParaRPr lang="zh-CN" altLang="en-US" sz="1800">
            <a:latin typeface="+mj-ea"/>
            <a:ea typeface="+mj-ea"/>
          </a:endParaRPr>
        </a:p>
      </dgm:t>
    </dgm:pt>
    <dgm:pt modelId="{06B784BC-030C-41D5-9412-BC849BB4CB95}" type="sibTrans" cxnId="{E90A670E-3D72-4605-8B38-BC5A4C03F4CD}">
      <dgm:prSet/>
      <dgm:spPr/>
      <dgm:t>
        <a:bodyPr/>
        <a:lstStyle/>
        <a:p>
          <a:endParaRPr lang="zh-CN" altLang="en-US" sz="1800">
            <a:latin typeface="+mj-ea"/>
            <a:ea typeface="+mj-ea"/>
          </a:endParaRPr>
        </a:p>
      </dgm:t>
    </dgm:pt>
    <dgm:pt modelId="{D55C05CE-8C88-42CF-99A3-DD3B5149E898}" type="pres">
      <dgm:prSet presAssocID="{3B1945E0-E9CB-457D-9E12-6B1E4F9999CE}" presName="hierChild1" presStyleCnt="0">
        <dgm:presLayoutVars>
          <dgm:orgChart val="1"/>
          <dgm:chPref val="1"/>
          <dgm:dir/>
          <dgm:animOne val="branch"/>
          <dgm:animLvl val="lvl"/>
          <dgm:resizeHandles/>
        </dgm:presLayoutVars>
      </dgm:prSet>
      <dgm:spPr/>
    </dgm:pt>
    <dgm:pt modelId="{26EA4EFA-E6C6-4085-9665-60FCE7B4DA38}" type="pres">
      <dgm:prSet presAssocID="{76790577-6B82-402A-A4C8-89A097DED55C}" presName="hierRoot1" presStyleCnt="0">
        <dgm:presLayoutVars>
          <dgm:hierBranch val="init"/>
        </dgm:presLayoutVars>
      </dgm:prSet>
      <dgm:spPr/>
    </dgm:pt>
    <dgm:pt modelId="{15F18DC5-9787-44D7-8BC1-115E84E69839}" type="pres">
      <dgm:prSet presAssocID="{76790577-6B82-402A-A4C8-89A097DED55C}" presName="rootComposite1" presStyleCnt="0"/>
      <dgm:spPr/>
    </dgm:pt>
    <dgm:pt modelId="{A947B285-A05C-41C0-B11E-DCDDC6F3C90F}" type="pres">
      <dgm:prSet presAssocID="{76790577-6B82-402A-A4C8-89A097DED55C}" presName="rootText1" presStyleLbl="node0" presStyleIdx="0" presStyleCnt="1" custScaleX="166730">
        <dgm:presLayoutVars>
          <dgm:chPref val="3"/>
        </dgm:presLayoutVars>
      </dgm:prSet>
      <dgm:spPr/>
    </dgm:pt>
    <dgm:pt modelId="{3D754735-1B14-4C80-A67B-20BA33C6DD90}" type="pres">
      <dgm:prSet presAssocID="{76790577-6B82-402A-A4C8-89A097DED55C}" presName="rootConnector1" presStyleLbl="node1" presStyleIdx="0" presStyleCnt="0"/>
      <dgm:spPr/>
    </dgm:pt>
    <dgm:pt modelId="{3BC00537-DB80-40D6-92E9-101CA19FBCDB}" type="pres">
      <dgm:prSet presAssocID="{76790577-6B82-402A-A4C8-89A097DED55C}" presName="hierChild2" presStyleCnt="0"/>
      <dgm:spPr/>
    </dgm:pt>
    <dgm:pt modelId="{536BE776-BAEA-4A5F-81FF-FFC54D1ACFDE}" type="pres">
      <dgm:prSet presAssocID="{4C1C10D1-2E1A-4FC9-8AD7-89169764C33C}" presName="Name37" presStyleLbl="parChTrans1D2" presStyleIdx="0" presStyleCnt="4"/>
      <dgm:spPr/>
    </dgm:pt>
    <dgm:pt modelId="{BC2CCE7B-6947-47AB-9EA7-77B34BBE68D1}" type="pres">
      <dgm:prSet presAssocID="{C32563C4-BDE2-46CD-887D-A909852ACD81}" presName="hierRoot2" presStyleCnt="0">
        <dgm:presLayoutVars>
          <dgm:hierBranch val="init"/>
        </dgm:presLayoutVars>
      </dgm:prSet>
      <dgm:spPr/>
    </dgm:pt>
    <dgm:pt modelId="{37112DD5-05CB-4F35-99E4-3EA7B6D4518B}" type="pres">
      <dgm:prSet presAssocID="{C32563C4-BDE2-46CD-887D-A909852ACD81}" presName="rootComposite" presStyleCnt="0"/>
      <dgm:spPr/>
    </dgm:pt>
    <dgm:pt modelId="{A910B5D5-80E8-4A16-BB16-D93655301079}" type="pres">
      <dgm:prSet presAssocID="{C32563C4-BDE2-46CD-887D-A909852ACD81}" presName="rootText" presStyleLbl="node2" presStyleIdx="0" presStyleCnt="4" custScaleX="146510" custScaleY="72105" custLinFactX="-83081" custLinFactNeighborX="-100000" custLinFactNeighborY="-2531">
        <dgm:presLayoutVars>
          <dgm:chPref val="3"/>
        </dgm:presLayoutVars>
      </dgm:prSet>
      <dgm:spPr/>
    </dgm:pt>
    <dgm:pt modelId="{053CA802-B646-499A-A44F-F871F767F671}" type="pres">
      <dgm:prSet presAssocID="{C32563C4-BDE2-46CD-887D-A909852ACD81}" presName="rootConnector" presStyleLbl="node2" presStyleIdx="0" presStyleCnt="4"/>
      <dgm:spPr/>
    </dgm:pt>
    <dgm:pt modelId="{76A4A0FD-25E0-494D-B564-7698792709B8}" type="pres">
      <dgm:prSet presAssocID="{C32563C4-BDE2-46CD-887D-A909852ACD81}" presName="hierChild4" presStyleCnt="0"/>
      <dgm:spPr/>
    </dgm:pt>
    <dgm:pt modelId="{77B495BF-E02D-4B39-87CD-8AC7F3089963}" type="pres">
      <dgm:prSet presAssocID="{C32563C4-BDE2-46CD-887D-A909852ACD81}" presName="hierChild5" presStyleCnt="0"/>
      <dgm:spPr/>
    </dgm:pt>
    <dgm:pt modelId="{C8E75119-B10C-4238-A7C9-30BA634629E3}" type="pres">
      <dgm:prSet presAssocID="{FADFC1A3-984B-45BC-9403-0009E7EBE78E}" presName="Name37" presStyleLbl="parChTrans1D2" presStyleIdx="1" presStyleCnt="4"/>
      <dgm:spPr/>
    </dgm:pt>
    <dgm:pt modelId="{484D7C94-0E21-4E18-A47A-C6508863D01F}" type="pres">
      <dgm:prSet presAssocID="{AE9A3CAD-216C-40A1-86C8-147D3E1AE6EF}" presName="hierRoot2" presStyleCnt="0">
        <dgm:presLayoutVars>
          <dgm:hierBranch val="init"/>
        </dgm:presLayoutVars>
      </dgm:prSet>
      <dgm:spPr/>
    </dgm:pt>
    <dgm:pt modelId="{28468CDC-E807-49EC-9999-6BC0F9413BC7}" type="pres">
      <dgm:prSet presAssocID="{AE9A3CAD-216C-40A1-86C8-147D3E1AE6EF}" presName="rootComposite" presStyleCnt="0"/>
      <dgm:spPr/>
    </dgm:pt>
    <dgm:pt modelId="{D038A2E3-4C9C-4545-9B59-8C49D7121CEB}" type="pres">
      <dgm:prSet presAssocID="{AE9A3CAD-216C-40A1-86C8-147D3E1AE6EF}" presName="rootText" presStyleLbl="node2" presStyleIdx="1" presStyleCnt="4" custScaleX="146510" custScaleY="72105" custLinFactNeighborX="-15221" custLinFactNeighborY="-1781">
        <dgm:presLayoutVars>
          <dgm:chPref val="3"/>
        </dgm:presLayoutVars>
      </dgm:prSet>
      <dgm:spPr/>
    </dgm:pt>
    <dgm:pt modelId="{9B034394-46F9-4724-8916-2DCF99698BC5}" type="pres">
      <dgm:prSet presAssocID="{AE9A3CAD-216C-40A1-86C8-147D3E1AE6EF}" presName="rootConnector" presStyleLbl="node2" presStyleIdx="1" presStyleCnt="4"/>
      <dgm:spPr/>
    </dgm:pt>
    <dgm:pt modelId="{DC086C44-919C-445B-A658-8661E4980B2F}" type="pres">
      <dgm:prSet presAssocID="{AE9A3CAD-216C-40A1-86C8-147D3E1AE6EF}" presName="hierChild4" presStyleCnt="0"/>
      <dgm:spPr/>
    </dgm:pt>
    <dgm:pt modelId="{D659F705-B5ED-47EC-B42A-A7538E47B6C2}" type="pres">
      <dgm:prSet presAssocID="{AE9A3CAD-216C-40A1-86C8-147D3E1AE6EF}" presName="hierChild5" presStyleCnt="0"/>
      <dgm:spPr/>
    </dgm:pt>
    <dgm:pt modelId="{03EB52F3-3743-4F5D-81CE-DFC2D28F8885}" type="pres">
      <dgm:prSet presAssocID="{D92C79D7-A563-4325-ABF5-E8D595A235F5}" presName="Name37" presStyleLbl="parChTrans1D2" presStyleIdx="2" presStyleCnt="4"/>
      <dgm:spPr/>
    </dgm:pt>
    <dgm:pt modelId="{B60B72D1-F989-4EF4-B338-4DA47A83BC1E}" type="pres">
      <dgm:prSet presAssocID="{BEE65101-849A-43F1-B4A8-EC4BE34A92CB}" presName="hierRoot2" presStyleCnt="0">
        <dgm:presLayoutVars>
          <dgm:hierBranch val="init"/>
        </dgm:presLayoutVars>
      </dgm:prSet>
      <dgm:spPr/>
    </dgm:pt>
    <dgm:pt modelId="{58A7D0A4-0ADA-458C-9CDF-43BCCA2709A6}" type="pres">
      <dgm:prSet presAssocID="{BEE65101-849A-43F1-B4A8-EC4BE34A92CB}" presName="rootComposite" presStyleCnt="0"/>
      <dgm:spPr/>
    </dgm:pt>
    <dgm:pt modelId="{92BC6EE6-2053-432B-8220-38586C793304}" type="pres">
      <dgm:prSet presAssocID="{BEE65101-849A-43F1-B4A8-EC4BE34A92CB}" presName="rootText" presStyleLbl="node2" presStyleIdx="2" presStyleCnt="4" custScaleX="146510" custScaleY="72105" custLinFactNeighborX="12110" custLinFactNeighborY="-1781">
        <dgm:presLayoutVars>
          <dgm:chPref val="3"/>
        </dgm:presLayoutVars>
      </dgm:prSet>
      <dgm:spPr/>
    </dgm:pt>
    <dgm:pt modelId="{31C32056-F3BB-4F0C-A95B-4001015B34E9}" type="pres">
      <dgm:prSet presAssocID="{BEE65101-849A-43F1-B4A8-EC4BE34A92CB}" presName="rootConnector" presStyleLbl="node2" presStyleIdx="2" presStyleCnt="4"/>
      <dgm:spPr/>
    </dgm:pt>
    <dgm:pt modelId="{09AFECF2-AD81-4D55-8970-CF9F0C536EF0}" type="pres">
      <dgm:prSet presAssocID="{BEE65101-849A-43F1-B4A8-EC4BE34A92CB}" presName="hierChild4" presStyleCnt="0"/>
      <dgm:spPr/>
    </dgm:pt>
    <dgm:pt modelId="{C5EF1A67-F30C-46A0-A79C-8224655C9395}" type="pres">
      <dgm:prSet presAssocID="{BEE65101-849A-43F1-B4A8-EC4BE34A92CB}" presName="hierChild5" presStyleCnt="0"/>
      <dgm:spPr/>
    </dgm:pt>
    <dgm:pt modelId="{B1DD7EA4-F035-4B80-B030-D7FB01C01F15}" type="pres">
      <dgm:prSet presAssocID="{A373076C-74F8-4312-89FA-C84B2B3A166B}" presName="Name37" presStyleLbl="parChTrans1D2" presStyleIdx="3" presStyleCnt="4"/>
      <dgm:spPr/>
    </dgm:pt>
    <dgm:pt modelId="{0F0B689D-1E8B-4250-AA81-28B8CD4425A1}" type="pres">
      <dgm:prSet presAssocID="{3446DCB9-C329-4BB4-8194-CBA070C9F442}" presName="hierRoot2" presStyleCnt="0">
        <dgm:presLayoutVars>
          <dgm:hierBranch val="init"/>
        </dgm:presLayoutVars>
      </dgm:prSet>
      <dgm:spPr/>
    </dgm:pt>
    <dgm:pt modelId="{0D8208C9-9A29-415C-A312-FD8B2D9FA109}" type="pres">
      <dgm:prSet presAssocID="{3446DCB9-C329-4BB4-8194-CBA070C9F442}" presName="rootComposite" presStyleCnt="0"/>
      <dgm:spPr/>
    </dgm:pt>
    <dgm:pt modelId="{1BAAABC4-0125-4167-B012-18FFDC8D0D1C}" type="pres">
      <dgm:prSet presAssocID="{3446DCB9-C329-4BB4-8194-CBA070C9F442}" presName="rootText" presStyleLbl="node2" presStyleIdx="3" presStyleCnt="4" custScaleX="146510" custScaleY="72105" custLinFactX="81744" custLinFactNeighborX="100000" custLinFactNeighborY="-2531">
        <dgm:presLayoutVars>
          <dgm:chPref val="3"/>
        </dgm:presLayoutVars>
      </dgm:prSet>
      <dgm:spPr/>
    </dgm:pt>
    <dgm:pt modelId="{B919A482-A8F6-4E29-B25F-3D2B32BD568B}" type="pres">
      <dgm:prSet presAssocID="{3446DCB9-C329-4BB4-8194-CBA070C9F442}" presName="rootConnector" presStyleLbl="node2" presStyleIdx="3" presStyleCnt="4"/>
      <dgm:spPr/>
    </dgm:pt>
    <dgm:pt modelId="{DD2B8C01-E253-44C6-AA77-00322FDCAE86}" type="pres">
      <dgm:prSet presAssocID="{3446DCB9-C329-4BB4-8194-CBA070C9F442}" presName="hierChild4" presStyleCnt="0"/>
      <dgm:spPr/>
    </dgm:pt>
    <dgm:pt modelId="{6FBE310A-24A6-4ED9-A5A5-6FC0F16009DC}" type="pres">
      <dgm:prSet presAssocID="{3446DCB9-C329-4BB4-8194-CBA070C9F442}" presName="hierChild5" presStyleCnt="0"/>
      <dgm:spPr/>
    </dgm:pt>
    <dgm:pt modelId="{0EB56358-73BD-46C9-AF70-FCF8AAB3EA8A}" type="pres">
      <dgm:prSet presAssocID="{76790577-6B82-402A-A4C8-89A097DED55C}" presName="hierChild3" presStyleCnt="0"/>
      <dgm:spPr/>
    </dgm:pt>
  </dgm:ptLst>
  <dgm:cxnLst>
    <dgm:cxn modelId="{E90A670E-3D72-4605-8B38-BC5A4C03F4CD}" srcId="{76790577-6B82-402A-A4C8-89A097DED55C}" destId="{3446DCB9-C329-4BB4-8194-CBA070C9F442}" srcOrd="3" destOrd="0" parTransId="{A373076C-74F8-4312-89FA-C84B2B3A166B}" sibTransId="{06B784BC-030C-41D5-9412-BC849BB4CB95}"/>
    <dgm:cxn modelId="{FAE62D16-22FE-40DE-B79F-BDDA142BE7B0}" type="presOf" srcId="{AE9A3CAD-216C-40A1-86C8-147D3E1AE6EF}" destId="{D038A2E3-4C9C-4545-9B59-8C49D7121CEB}" srcOrd="0" destOrd="0" presId="urn:microsoft.com/office/officeart/2005/8/layout/orgChart1"/>
    <dgm:cxn modelId="{895EEA25-854A-4086-AD4E-3E9DCEC505B5}" srcId="{3B1945E0-E9CB-457D-9E12-6B1E4F9999CE}" destId="{76790577-6B82-402A-A4C8-89A097DED55C}" srcOrd="0" destOrd="0" parTransId="{BC3EE0B6-EECB-45CA-8E5E-B277B8B72A6A}" sibTransId="{950CC54D-F7CE-45AA-98FE-761F64633F34}"/>
    <dgm:cxn modelId="{286F7E2D-61A0-4130-9ECD-06C0F836399B}" type="presOf" srcId="{76790577-6B82-402A-A4C8-89A097DED55C}" destId="{A947B285-A05C-41C0-B11E-DCDDC6F3C90F}" srcOrd="0" destOrd="0" presId="urn:microsoft.com/office/officeart/2005/8/layout/orgChart1"/>
    <dgm:cxn modelId="{8562D739-775E-45A0-94B1-D2526AC52357}" type="presOf" srcId="{FADFC1A3-984B-45BC-9403-0009E7EBE78E}" destId="{C8E75119-B10C-4238-A7C9-30BA634629E3}" srcOrd="0" destOrd="0" presId="urn:microsoft.com/office/officeart/2005/8/layout/orgChart1"/>
    <dgm:cxn modelId="{1511B53D-2E75-41C6-878D-03A9631315DE}" srcId="{76790577-6B82-402A-A4C8-89A097DED55C}" destId="{AE9A3CAD-216C-40A1-86C8-147D3E1AE6EF}" srcOrd="1" destOrd="0" parTransId="{FADFC1A3-984B-45BC-9403-0009E7EBE78E}" sibTransId="{19207EB0-CD2E-4DD2-8C4F-A623A36B1CE8}"/>
    <dgm:cxn modelId="{3F670B43-F3AE-4537-98EE-42DE35CBD5E3}" type="presOf" srcId="{D92C79D7-A563-4325-ABF5-E8D595A235F5}" destId="{03EB52F3-3743-4F5D-81CE-DFC2D28F8885}" srcOrd="0" destOrd="0" presId="urn:microsoft.com/office/officeart/2005/8/layout/orgChart1"/>
    <dgm:cxn modelId="{45A0AD72-16E3-41C4-BC65-A4D8F6D0214C}" type="presOf" srcId="{A373076C-74F8-4312-89FA-C84B2B3A166B}" destId="{B1DD7EA4-F035-4B80-B030-D7FB01C01F15}" srcOrd="0" destOrd="0" presId="urn:microsoft.com/office/officeart/2005/8/layout/orgChart1"/>
    <dgm:cxn modelId="{89B40058-F5C2-4219-9BAE-4C919C622F1E}" type="presOf" srcId="{BEE65101-849A-43F1-B4A8-EC4BE34A92CB}" destId="{92BC6EE6-2053-432B-8220-38586C793304}" srcOrd="0" destOrd="0" presId="urn:microsoft.com/office/officeart/2005/8/layout/orgChart1"/>
    <dgm:cxn modelId="{91543778-B6F3-4DD4-8DE5-61A42DBD6731}" type="presOf" srcId="{76790577-6B82-402A-A4C8-89A097DED55C}" destId="{3D754735-1B14-4C80-A67B-20BA33C6DD90}" srcOrd="1" destOrd="0" presId="urn:microsoft.com/office/officeart/2005/8/layout/orgChart1"/>
    <dgm:cxn modelId="{5059497A-E1C6-4717-9950-410A661D9D7A}" type="presOf" srcId="{4C1C10D1-2E1A-4FC9-8AD7-89169764C33C}" destId="{536BE776-BAEA-4A5F-81FF-FFC54D1ACFDE}" srcOrd="0" destOrd="0" presId="urn:microsoft.com/office/officeart/2005/8/layout/orgChart1"/>
    <dgm:cxn modelId="{9AECF88A-5A46-47FC-85A6-C7938FF1F568}" type="presOf" srcId="{BEE65101-849A-43F1-B4A8-EC4BE34A92CB}" destId="{31C32056-F3BB-4F0C-A95B-4001015B34E9}" srcOrd="1" destOrd="0" presId="urn:microsoft.com/office/officeart/2005/8/layout/orgChart1"/>
    <dgm:cxn modelId="{F1F4128E-F20D-4FDE-9DD8-D3494972BF9A}" srcId="{76790577-6B82-402A-A4C8-89A097DED55C}" destId="{C32563C4-BDE2-46CD-887D-A909852ACD81}" srcOrd="0" destOrd="0" parTransId="{4C1C10D1-2E1A-4FC9-8AD7-89169764C33C}" sibTransId="{FA45FF96-41FF-491D-9161-68F044F786D6}"/>
    <dgm:cxn modelId="{AB2C819F-5A03-481C-A775-379F0942E3C3}" type="presOf" srcId="{3B1945E0-E9CB-457D-9E12-6B1E4F9999CE}" destId="{D55C05CE-8C88-42CF-99A3-DD3B5149E898}" srcOrd="0" destOrd="0" presId="urn:microsoft.com/office/officeart/2005/8/layout/orgChart1"/>
    <dgm:cxn modelId="{DA5D4EA0-E78F-4DB9-B382-D6B097E2FF7F}" type="presOf" srcId="{AE9A3CAD-216C-40A1-86C8-147D3E1AE6EF}" destId="{9B034394-46F9-4724-8916-2DCF99698BC5}" srcOrd="1" destOrd="0" presId="urn:microsoft.com/office/officeart/2005/8/layout/orgChart1"/>
    <dgm:cxn modelId="{E6043BAA-C0F4-4CE3-A452-77E1A97E72DA}" type="presOf" srcId="{3446DCB9-C329-4BB4-8194-CBA070C9F442}" destId="{B919A482-A8F6-4E29-B25F-3D2B32BD568B}" srcOrd="1" destOrd="0" presId="urn:microsoft.com/office/officeart/2005/8/layout/orgChart1"/>
    <dgm:cxn modelId="{989D77AC-7745-4179-BA65-58DDBD353324}" type="presOf" srcId="{3446DCB9-C329-4BB4-8194-CBA070C9F442}" destId="{1BAAABC4-0125-4167-B012-18FFDC8D0D1C}" srcOrd="0" destOrd="0" presId="urn:microsoft.com/office/officeart/2005/8/layout/orgChart1"/>
    <dgm:cxn modelId="{E8C1A8BB-B78D-4E1C-A41E-AA2985BE7ECB}" type="presOf" srcId="{C32563C4-BDE2-46CD-887D-A909852ACD81}" destId="{A910B5D5-80E8-4A16-BB16-D93655301079}" srcOrd="0" destOrd="0" presId="urn:microsoft.com/office/officeart/2005/8/layout/orgChart1"/>
    <dgm:cxn modelId="{E67824EA-15C9-41FB-A6A7-0646F5568074}" type="presOf" srcId="{C32563C4-BDE2-46CD-887D-A909852ACD81}" destId="{053CA802-B646-499A-A44F-F871F767F671}" srcOrd="1" destOrd="0" presId="urn:microsoft.com/office/officeart/2005/8/layout/orgChart1"/>
    <dgm:cxn modelId="{1B4E7CF1-A9A3-46D6-87CF-736ABF3BF581}" srcId="{76790577-6B82-402A-A4C8-89A097DED55C}" destId="{BEE65101-849A-43F1-B4A8-EC4BE34A92CB}" srcOrd="2" destOrd="0" parTransId="{D92C79D7-A563-4325-ABF5-E8D595A235F5}" sibTransId="{BECE0661-6D61-451F-8DCE-DAF0034C3F73}"/>
    <dgm:cxn modelId="{E115D919-C3F8-48C6-8D83-AF58D4ADB7A4}" type="presParOf" srcId="{D55C05CE-8C88-42CF-99A3-DD3B5149E898}" destId="{26EA4EFA-E6C6-4085-9665-60FCE7B4DA38}" srcOrd="0" destOrd="0" presId="urn:microsoft.com/office/officeart/2005/8/layout/orgChart1"/>
    <dgm:cxn modelId="{446E794E-E226-4DE2-A8A4-1A4193B2E6E9}" type="presParOf" srcId="{26EA4EFA-E6C6-4085-9665-60FCE7B4DA38}" destId="{15F18DC5-9787-44D7-8BC1-115E84E69839}" srcOrd="0" destOrd="0" presId="urn:microsoft.com/office/officeart/2005/8/layout/orgChart1"/>
    <dgm:cxn modelId="{03BD4B1B-15B2-4BF4-A196-711C0FACE5AB}" type="presParOf" srcId="{15F18DC5-9787-44D7-8BC1-115E84E69839}" destId="{A947B285-A05C-41C0-B11E-DCDDC6F3C90F}" srcOrd="0" destOrd="0" presId="urn:microsoft.com/office/officeart/2005/8/layout/orgChart1"/>
    <dgm:cxn modelId="{8C5BA85E-D608-4473-ABA3-FB41825C75E4}" type="presParOf" srcId="{15F18DC5-9787-44D7-8BC1-115E84E69839}" destId="{3D754735-1B14-4C80-A67B-20BA33C6DD90}" srcOrd="1" destOrd="0" presId="urn:microsoft.com/office/officeart/2005/8/layout/orgChart1"/>
    <dgm:cxn modelId="{EA0D1331-E461-46DC-9486-F986CAA8C670}" type="presParOf" srcId="{26EA4EFA-E6C6-4085-9665-60FCE7B4DA38}" destId="{3BC00537-DB80-40D6-92E9-101CA19FBCDB}" srcOrd="1" destOrd="0" presId="urn:microsoft.com/office/officeart/2005/8/layout/orgChart1"/>
    <dgm:cxn modelId="{7D507DFB-0251-498C-B4AC-E251D08E07A6}" type="presParOf" srcId="{3BC00537-DB80-40D6-92E9-101CA19FBCDB}" destId="{536BE776-BAEA-4A5F-81FF-FFC54D1ACFDE}" srcOrd="0" destOrd="0" presId="urn:microsoft.com/office/officeart/2005/8/layout/orgChart1"/>
    <dgm:cxn modelId="{52B9BBBA-C083-4E71-B3A3-A5C723D8FE30}" type="presParOf" srcId="{3BC00537-DB80-40D6-92E9-101CA19FBCDB}" destId="{BC2CCE7B-6947-47AB-9EA7-77B34BBE68D1}" srcOrd="1" destOrd="0" presId="urn:microsoft.com/office/officeart/2005/8/layout/orgChart1"/>
    <dgm:cxn modelId="{AE5B35E5-F450-49B6-B4A9-917C85487388}" type="presParOf" srcId="{BC2CCE7B-6947-47AB-9EA7-77B34BBE68D1}" destId="{37112DD5-05CB-4F35-99E4-3EA7B6D4518B}" srcOrd="0" destOrd="0" presId="urn:microsoft.com/office/officeart/2005/8/layout/orgChart1"/>
    <dgm:cxn modelId="{F6468757-8D52-47C0-928E-21DF5D762324}" type="presParOf" srcId="{37112DD5-05CB-4F35-99E4-3EA7B6D4518B}" destId="{A910B5D5-80E8-4A16-BB16-D93655301079}" srcOrd="0" destOrd="0" presId="urn:microsoft.com/office/officeart/2005/8/layout/orgChart1"/>
    <dgm:cxn modelId="{58F1D083-B6A6-4E17-AB63-525CC157DA55}" type="presParOf" srcId="{37112DD5-05CB-4F35-99E4-3EA7B6D4518B}" destId="{053CA802-B646-499A-A44F-F871F767F671}" srcOrd="1" destOrd="0" presId="urn:microsoft.com/office/officeart/2005/8/layout/orgChart1"/>
    <dgm:cxn modelId="{7C149EDB-5BC4-475B-898E-155BE5B55726}" type="presParOf" srcId="{BC2CCE7B-6947-47AB-9EA7-77B34BBE68D1}" destId="{76A4A0FD-25E0-494D-B564-7698792709B8}" srcOrd="1" destOrd="0" presId="urn:microsoft.com/office/officeart/2005/8/layout/orgChart1"/>
    <dgm:cxn modelId="{5CBFE169-A398-42F4-A141-E9B69487DF1A}" type="presParOf" srcId="{BC2CCE7B-6947-47AB-9EA7-77B34BBE68D1}" destId="{77B495BF-E02D-4B39-87CD-8AC7F3089963}" srcOrd="2" destOrd="0" presId="urn:microsoft.com/office/officeart/2005/8/layout/orgChart1"/>
    <dgm:cxn modelId="{953AC943-748B-4A3D-B752-D74515C371D7}" type="presParOf" srcId="{3BC00537-DB80-40D6-92E9-101CA19FBCDB}" destId="{C8E75119-B10C-4238-A7C9-30BA634629E3}" srcOrd="2" destOrd="0" presId="urn:microsoft.com/office/officeart/2005/8/layout/orgChart1"/>
    <dgm:cxn modelId="{F3EEB23D-17E5-4567-806B-B65955AC009E}" type="presParOf" srcId="{3BC00537-DB80-40D6-92E9-101CA19FBCDB}" destId="{484D7C94-0E21-4E18-A47A-C6508863D01F}" srcOrd="3" destOrd="0" presId="urn:microsoft.com/office/officeart/2005/8/layout/orgChart1"/>
    <dgm:cxn modelId="{E80112D7-F3B9-4091-975B-E6CA16F8180C}" type="presParOf" srcId="{484D7C94-0E21-4E18-A47A-C6508863D01F}" destId="{28468CDC-E807-49EC-9999-6BC0F9413BC7}" srcOrd="0" destOrd="0" presId="urn:microsoft.com/office/officeart/2005/8/layout/orgChart1"/>
    <dgm:cxn modelId="{6864737A-FE30-452C-BCD5-12B08797B2E1}" type="presParOf" srcId="{28468CDC-E807-49EC-9999-6BC0F9413BC7}" destId="{D038A2E3-4C9C-4545-9B59-8C49D7121CEB}" srcOrd="0" destOrd="0" presId="urn:microsoft.com/office/officeart/2005/8/layout/orgChart1"/>
    <dgm:cxn modelId="{08D87EC7-766F-4E09-B1CB-CD52CFDF947A}" type="presParOf" srcId="{28468CDC-E807-49EC-9999-6BC0F9413BC7}" destId="{9B034394-46F9-4724-8916-2DCF99698BC5}" srcOrd="1" destOrd="0" presId="urn:microsoft.com/office/officeart/2005/8/layout/orgChart1"/>
    <dgm:cxn modelId="{00525144-C5AB-4828-88B9-8BED9A1080EE}" type="presParOf" srcId="{484D7C94-0E21-4E18-A47A-C6508863D01F}" destId="{DC086C44-919C-445B-A658-8661E4980B2F}" srcOrd="1" destOrd="0" presId="urn:microsoft.com/office/officeart/2005/8/layout/orgChart1"/>
    <dgm:cxn modelId="{488AC3EF-C02F-41F5-920D-221BE03312EC}" type="presParOf" srcId="{484D7C94-0E21-4E18-A47A-C6508863D01F}" destId="{D659F705-B5ED-47EC-B42A-A7538E47B6C2}" srcOrd="2" destOrd="0" presId="urn:microsoft.com/office/officeart/2005/8/layout/orgChart1"/>
    <dgm:cxn modelId="{7AB09BA3-3592-4482-AC09-08A94E1787F1}" type="presParOf" srcId="{3BC00537-DB80-40D6-92E9-101CA19FBCDB}" destId="{03EB52F3-3743-4F5D-81CE-DFC2D28F8885}" srcOrd="4" destOrd="0" presId="urn:microsoft.com/office/officeart/2005/8/layout/orgChart1"/>
    <dgm:cxn modelId="{4C842CCC-6946-47FF-A31A-7E8721DB4373}" type="presParOf" srcId="{3BC00537-DB80-40D6-92E9-101CA19FBCDB}" destId="{B60B72D1-F989-4EF4-B338-4DA47A83BC1E}" srcOrd="5" destOrd="0" presId="urn:microsoft.com/office/officeart/2005/8/layout/orgChart1"/>
    <dgm:cxn modelId="{BD64FB9C-D9BA-4892-A2BB-D7DF702666BE}" type="presParOf" srcId="{B60B72D1-F989-4EF4-B338-4DA47A83BC1E}" destId="{58A7D0A4-0ADA-458C-9CDF-43BCCA2709A6}" srcOrd="0" destOrd="0" presId="urn:microsoft.com/office/officeart/2005/8/layout/orgChart1"/>
    <dgm:cxn modelId="{478CF66E-FDBD-4CA3-8309-4B7B0D26E7A5}" type="presParOf" srcId="{58A7D0A4-0ADA-458C-9CDF-43BCCA2709A6}" destId="{92BC6EE6-2053-432B-8220-38586C793304}" srcOrd="0" destOrd="0" presId="urn:microsoft.com/office/officeart/2005/8/layout/orgChart1"/>
    <dgm:cxn modelId="{4C928E8F-DCC6-4281-82B4-2DE2FF86D941}" type="presParOf" srcId="{58A7D0A4-0ADA-458C-9CDF-43BCCA2709A6}" destId="{31C32056-F3BB-4F0C-A95B-4001015B34E9}" srcOrd="1" destOrd="0" presId="urn:microsoft.com/office/officeart/2005/8/layout/orgChart1"/>
    <dgm:cxn modelId="{78810784-FC0A-46FC-B6C7-C8B42753CD3B}" type="presParOf" srcId="{B60B72D1-F989-4EF4-B338-4DA47A83BC1E}" destId="{09AFECF2-AD81-4D55-8970-CF9F0C536EF0}" srcOrd="1" destOrd="0" presId="urn:microsoft.com/office/officeart/2005/8/layout/orgChart1"/>
    <dgm:cxn modelId="{525C8336-48CD-4010-AACC-AC40CEC0A4B5}" type="presParOf" srcId="{B60B72D1-F989-4EF4-B338-4DA47A83BC1E}" destId="{C5EF1A67-F30C-46A0-A79C-8224655C9395}" srcOrd="2" destOrd="0" presId="urn:microsoft.com/office/officeart/2005/8/layout/orgChart1"/>
    <dgm:cxn modelId="{32E33197-8F67-4ECB-9723-4E59F54D7A6A}" type="presParOf" srcId="{3BC00537-DB80-40D6-92E9-101CA19FBCDB}" destId="{B1DD7EA4-F035-4B80-B030-D7FB01C01F15}" srcOrd="6" destOrd="0" presId="urn:microsoft.com/office/officeart/2005/8/layout/orgChart1"/>
    <dgm:cxn modelId="{3225F9B7-E420-4786-8F84-456971AD0BAD}" type="presParOf" srcId="{3BC00537-DB80-40D6-92E9-101CA19FBCDB}" destId="{0F0B689D-1E8B-4250-AA81-28B8CD4425A1}" srcOrd="7" destOrd="0" presId="urn:microsoft.com/office/officeart/2005/8/layout/orgChart1"/>
    <dgm:cxn modelId="{9FB0181B-C472-4181-9DC6-777AFC852E99}" type="presParOf" srcId="{0F0B689D-1E8B-4250-AA81-28B8CD4425A1}" destId="{0D8208C9-9A29-415C-A312-FD8B2D9FA109}" srcOrd="0" destOrd="0" presId="urn:microsoft.com/office/officeart/2005/8/layout/orgChart1"/>
    <dgm:cxn modelId="{84F635F9-D1ED-480F-8F5F-47B7AD86B56F}" type="presParOf" srcId="{0D8208C9-9A29-415C-A312-FD8B2D9FA109}" destId="{1BAAABC4-0125-4167-B012-18FFDC8D0D1C}" srcOrd="0" destOrd="0" presId="urn:microsoft.com/office/officeart/2005/8/layout/orgChart1"/>
    <dgm:cxn modelId="{1F1A4246-5A6D-4F07-837C-43C81716FF17}" type="presParOf" srcId="{0D8208C9-9A29-415C-A312-FD8B2D9FA109}" destId="{B919A482-A8F6-4E29-B25F-3D2B32BD568B}" srcOrd="1" destOrd="0" presId="urn:microsoft.com/office/officeart/2005/8/layout/orgChart1"/>
    <dgm:cxn modelId="{A0C26AF2-5522-43C2-9183-2F8C8713CC35}" type="presParOf" srcId="{0F0B689D-1E8B-4250-AA81-28B8CD4425A1}" destId="{DD2B8C01-E253-44C6-AA77-00322FDCAE86}" srcOrd="1" destOrd="0" presId="urn:microsoft.com/office/officeart/2005/8/layout/orgChart1"/>
    <dgm:cxn modelId="{7415C5E3-0EC9-49A1-A3D8-7450FBDFFECF}" type="presParOf" srcId="{0F0B689D-1E8B-4250-AA81-28B8CD4425A1}" destId="{6FBE310A-24A6-4ED9-A5A5-6FC0F16009DC}" srcOrd="2" destOrd="0" presId="urn:microsoft.com/office/officeart/2005/8/layout/orgChart1"/>
    <dgm:cxn modelId="{F4476ACE-E787-4538-B818-2D9BC8EAA5B6}" type="presParOf" srcId="{26EA4EFA-E6C6-4085-9665-60FCE7B4DA38}" destId="{0EB56358-73BD-46C9-AF70-FCF8AAB3EA8A}"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FCD705-0898-4490-A31A-1E85F6B7EA30}"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n-US"/>
        </a:p>
      </dgm:t>
    </dgm:pt>
    <dgm:pt modelId="{FB5410C3-6B9D-40B2-84F3-46025CB36B7D}">
      <dgm:prSet phldrT="[Text]" custT="1"/>
      <dgm:spPr>
        <a:ln>
          <a:noFill/>
        </a:ln>
      </dgm:spPr>
      <dgm:t>
        <a:bodyPr/>
        <a:lstStyle/>
        <a:p>
          <a:r>
            <a:rPr lang="zh-CN" altLang="en-US" sz="1800" b="1" dirty="0">
              <a:latin typeface="+mj-ea"/>
              <a:ea typeface="+mj-ea"/>
            </a:rPr>
            <a:t>关键词</a:t>
          </a:r>
          <a:endParaRPr lang="en-US" sz="1800" b="1" dirty="0">
            <a:latin typeface="+mj-ea"/>
            <a:ea typeface="+mj-ea"/>
          </a:endParaRPr>
        </a:p>
      </dgm:t>
    </dgm:pt>
    <dgm:pt modelId="{ABF3325B-815F-4B32-BCBE-3DB92AFDFA73}" type="parTrans" cxnId="{7DD4FB31-E798-43E6-B7ED-1E84A77E9C4C}">
      <dgm:prSet/>
      <dgm:spPr/>
      <dgm:t>
        <a:bodyPr/>
        <a:lstStyle/>
        <a:p>
          <a:endParaRPr lang="en-US"/>
        </a:p>
      </dgm:t>
    </dgm:pt>
    <dgm:pt modelId="{08DCADE5-87DB-454F-B2D2-BBE60BF42FF1}" type="sibTrans" cxnId="{7DD4FB31-E798-43E6-B7ED-1E84A77E9C4C}">
      <dgm:prSet/>
      <dgm:spPr>
        <a:solidFill>
          <a:schemeClr val="accent1"/>
        </a:solidFill>
      </dgm:spPr>
      <dgm:t>
        <a:bodyPr/>
        <a:lstStyle/>
        <a:p>
          <a:endParaRPr lang="en-US"/>
        </a:p>
      </dgm:t>
    </dgm:pt>
    <dgm:pt modelId="{F7532A8F-7F20-46C3-A222-0E23C9D53470}">
      <dgm:prSet phldrT="[Text]" custT="1"/>
      <dgm:spPr>
        <a:noFill/>
        <a:ln w="25400">
          <a:solidFill>
            <a:schemeClr val="accent1"/>
          </a:solidFill>
        </a:ln>
      </dgm:spPr>
      <dgm:t>
        <a:bodyPr lIns="108000" tIns="108000" rIns="36000"/>
        <a:lstStyle/>
        <a:p>
          <a:pPr marL="0" indent="0">
            <a:lnSpc>
              <a:spcPct val="80000"/>
            </a:lnSpc>
            <a:spcAft>
              <a:spcPts val="0"/>
            </a:spcAft>
            <a:buFont typeface="Arial" panose="020B0604020202020204" pitchFamily="34" charset="0"/>
            <a:buNone/>
          </a:pPr>
          <a:r>
            <a:rPr kumimoji="0" lang="zh-CN" altLang="en-US" sz="1600" b="0" i="0" u="none" strike="noStrike" cap="none" spc="0" normalizeH="0" baseline="0" noProof="0" dirty="0">
              <a:ln>
                <a:noFill/>
              </a:ln>
              <a:solidFill>
                <a:schemeClr val="tx1">
                  <a:lumMod val="75000"/>
                  <a:lumOff val="25000"/>
                </a:schemeClr>
              </a:solidFill>
              <a:effectLst/>
              <a:uLnTx/>
              <a:uFillTx/>
              <a:latin typeface="+mn-ea"/>
              <a:ea typeface="+mn-ea"/>
              <a:cs typeface="+mn-cs"/>
              <a:sym typeface="+mn-lt"/>
            </a:rPr>
            <a:t>请输入文本请输入文本请输入文本请输入</a:t>
          </a:r>
          <a:endParaRPr lang="en-US" sz="1600" dirty="0">
            <a:solidFill>
              <a:schemeClr val="tx1">
                <a:lumMod val="75000"/>
                <a:lumOff val="25000"/>
              </a:schemeClr>
            </a:solidFill>
          </a:endParaRPr>
        </a:p>
      </dgm:t>
    </dgm:pt>
    <dgm:pt modelId="{B72468CB-D9F6-4503-86FF-06E561C01606}" type="parTrans" cxnId="{E9AE20C2-CA70-4C46-8EDD-C6B6D68C5838}">
      <dgm:prSet/>
      <dgm:spPr/>
      <dgm:t>
        <a:bodyPr/>
        <a:lstStyle/>
        <a:p>
          <a:endParaRPr lang="en-US"/>
        </a:p>
      </dgm:t>
    </dgm:pt>
    <dgm:pt modelId="{C6B1168F-6BC7-4038-994D-2C365FEB8061}" type="sibTrans" cxnId="{E9AE20C2-CA70-4C46-8EDD-C6B6D68C5838}">
      <dgm:prSet/>
      <dgm:spPr/>
      <dgm:t>
        <a:bodyPr/>
        <a:lstStyle/>
        <a:p>
          <a:endParaRPr lang="en-US"/>
        </a:p>
      </dgm:t>
    </dgm:pt>
    <dgm:pt modelId="{73F4FCC6-3F94-46B4-BFC8-3C00ACF32230}">
      <dgm:prSet phldrT="[Text]" custT="1"/>
      <dgm:spPr>
        <a:solidFill>
          <a:srgbClr val="36456E">
            <a:hueOff val="0"/>
            <a:satOff val="0"/>
            <a:lumOff val="0"/>
            <a:alphaOff val="0"/>
          </a:srgbClr>
        </a:solidFill>
        <a:ln w="12700" cap="flat" cmpd="sng" algn="ctr">
          <a:noFill/>
          <a:prstDash val="solid"/>
          <a:miter lim="800000"/>
        </a:ln>
        <a:effectLst/>
      </dgm:spPr>
      <dgm:t>
        <a:bodyPr spcFirstLastPara="0" vert="horz" wrap="square" lIns="34290" tIns="22860" rIns="34290" bIns="22860" numCol="1" spcCol="1270" anchor="ctr" anchorCtr="0"/>
        <a:lstStyle/>
        <a:p>
          <a:pPr marL="0" lvl="0" indent="0" algn="ctr" defTabSz="800100">
            <a:lnSpc>
              <a:spcPct val="90000"/>
            </a:lnSpc>
            <a:spcBef>
              <a:spcPct val="0"/>
            </a:spcBef>
            <a:spcAft>
              <a:spcPct val="35000"/>
            </a:spcAft>
            <a:buNone/>
          </a:pPr>
          <a:r>
            <a:rPr lang="zh-CN" altLang="en-US" sz="1800" b="1" kern="1200" dirty="0">
              <a:solidFill>
                <a:prstClr val="white"/>
              </a:solidFill>
              <a:latin typeface="微软雅黑"/>
              <a:ea typeface="微软雅黑"/>
              <a:cs typeface="+mn-cs"/>
            </a:rPr>
            <a:t>关键词</a:t>
          </a:r>
          <a:endParaRPr lang="en-US" sz="1800" b="1" kern="1200" dirty="0">
            <a:solidFill>
              <a:prstClr val="white"/>
            </a:solidFill>
            <a:latin typeface="微软雅黑"/>
            <a:ea typeface="微软雅黑"/>
            <a:cs typeface="+mn-cs"/>
          </a:endParaRPr>
        </a:p>
      </dgm:t>
    </dgm:pt>
    <dgm:pt modelId="{2A4A2FAE-4672-4BEE-8CAC-C86CD2C9F04E}" type="parTrans" cxnId="{E7E44E50-575B-442B-9DFC-6FC086A1B3EF}">
      <dgm:prSet/>
      <dgm:spPr/>
      <dgm:t>
        <a:bodyPr/>
        <a:lstStyle/>
        <a:p>
          <a:endParaRPr lang="en-US"/>
        </a:p>
      </dgm:t>
    </dgm:pt>
    <dgm:pt modelId="{1F0F92E3-6F0D-47A1-B064-3BE033C1C809}" type="sibTrans" cxnId="{E7E44E50-575B-442B-9DFC-6FC086A1B3EF}">
      <dgm:prSet/>
      <dgm:spPr>
        <a:solidFill>
          <a:srgbClr val="36456E">
            <a:hueOff val="0"/>
            <a:satOff val="0"/>
            <a:lumOff val="0"/>
            <a:alphaOff val="0"/>
          </a:srgbClr>
        </a:solidFill>
        <a:ln w="12700" cap="flat" cmpd="sng" algn="ctr">
          <a:noFill/>
          <a:prstDash val="solid"/>
          <a:miter lim="800000"/>
        </a:ln>
        <a:effectLst/>
      </dgm:spPr>
      <dgm:t>
        <a:bodyPr spcFirstLastPara="0" vert="horz" wrap="square" lIns="34290" tIns="22860" rIns="34290" bIns="22860" numCol="1" spcCol="1270" anchor="ctr" anchorCtr="0"/>
        <a:lstStyle/>
        <a:p>
          <a:pPr marL="0" lvl="0" indent="0" algn="ctr" defTabSz="800100">
            <a:lnSpc>
              <a:spcPct val="90000"/>
            </a:lnSpc>
            <a:spcBef>
              <a:spcPct val="0"/>
            </a:spcBef>
            <a:spcAft>
              <a:spcPct val="35000"/>
            </a:spcAft>
            <a:buNone/>
          </a:pPr>
          <a:endParaRPr lang="en-US" sz="1800" b="1" kern="1200">
            <a:solidFill>
              <a:prstClr val="white"/>
            </a:solidFill>
            <a:latin typeface="微软雅黑"/>
            <a:ea typeface="微软雅黑"/>
            <a:cs typeface="+mn-cs"/>
          </a:endParaRPr>
        </a:p>
      </dgm:t>
    </dgm:pt>
    <dgm:pt modelId="{F581D068-D6E0-4ABB-B8C4-1168C59D673D}">
      <dgm:prSet phldrT="[Text]" custT="1"/>
      <dgm:spPr>
        <a:noFill/>
        <a:ln w="25400" cap="flat" cmpd="sng" algn="ctr">
          <a:solidFill>
            <a:srgbClr val="36456E"/>
          </a:solidFill>
          <a:prstDash val="solid"/>
          <a:miter lim="800000"/>
        </a:ln>
        <a:effectLst/>
      </dgm:spPr>
      <dgm:t>
        <a:bodyPr spcFirstLastPara="0" vert="horz" wrap="square" lIns="108000" tIns="108000" rIns="36000" bIns="123825" numCol="1" spcCol="1270" anchor="t" anchorCtr="0"/>
        <a:lstStyle/>
        <a:p>
          <a:pPr marL="0" lvl="1" indent="0" algn="l" defTabSz="711200">
            <a:lnSpc>
              <a:spcPct val="80000"/>
            </a:lnSpc>
            <a:spcBef>
              <a:spcPct val="0"/>
            </a:spcBef>
            <a:spcAft>
              <a:spcPts val="0"/>
            </a:spcAft>
            <a:buFont typeface="Arial" panose="020B0604020202020204" pitchFamily="34" charset="0"/>
            <a:buNone/>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请输入文本请输入文本请输入文请输入文</a:t>
          </a:r>
          <a:endParaRPr kumimoji="0" lang="en-US" sz="1600" b="0" i="0" u="none" strike="noStrike" kern="1200" cap="none" spc="0" normalizeH="0" baseline="0" dirty="0">
            <a:ln>
              <a:noFill/>
            </a:ln>
            <a:solidFill>
              <a:prstClr val="black">
                <a:lumMod val="75000"/>
                <a:lumOff val="25000"/>
              </a:prstClr>
            </a:solidFill>
            <a:effectLst/>
            <a:uLnTx/>
            <a:uFillTx/>
            <a:latin typeface="微软雅黑"/>
            <a:ea typeface="微软雅黑"/>
            <a:cs typeface="+mn-cs"/>
          </a:endParaRPr>
        </a:p>
      </dgm:t>
    </dgm:pt>
    <dgm:pt modelId="{0D5B493E-376D-4D89-8E06-68B9C99AB676}" type="parTrans" cxnId="{8BC9FB94-67E9-4D63-A7D7-030B26319F31}">
      <dgm:prSet/>
      <dgm:spPr/>
      <dgm:t>
        <a:bodyPr/>
        <a:lstStyle/>
        <a:p>
          <a:endParaRPr lang="en-US"/>
        </a:p>
      </dgm:t>
    </dgm:pt>
    <dgm:pt modelId="{4ED21E28-2849-45FD-8D91-EA21E814343D}" type="sibTrans" cxnId="{8BC9FB94-67E9-4D63-A7D7-030B26319F31}">
      <dgm:prSet/>
      <dgm:spPr/>
      <dgm:t>
        <a:bodyPr/>
        <a:lstStyle/>
        <a:p>
          <a:endParaRPr lang="en-US"/>
        </a:p>
      </dgm:t>
    </dgm:pt>
    <dgm:pt modelId="{8D2C5543-CCB1-445C-9BEF-CE19A00C4820}">
      <dgm:prSet phldrT="[Text]" custT="1"/>
      <dgm:spPr>
        <a:solidFill>
          <a:srgbClr val="36456E">
            <a:hueOff val="0"/>
            <a:satOff val="0"/>
            <a:lumOff val="0"/>
            <a:alphaOff val="0"/>
          </a:srgbClr>
        </a:solidFill>
        <a:ln w="12700" cap="flat" cmpd="sng" algn="ctr">
          <a:noFill/>
          <a:prstDash val="solid"/>
          <a:miter lim="800000"/>
        </a:ln>
        <a:effectLst/>
      </dgm:spPr>
      <dgm:t>
        <a:bodyPr spcFirstLastPara="0" vert="horz" wrap="square" lIns="34290" tIns="22860" rIns="34290" bIns="22860" numCol="1" spcCol="1270" anchor="ctr" anchorCtr="0"/>
        <a:lstStyle/>
        <a:p>
          <a:pPr marL="0" lvl="0" indent="0" algn="ctr" defTabSz="800100">
            <a:lnSpc>
              <a:spcPct val="90000"/>
            </a:lnSpc>
            <a:spcBef>
              <a:spcPct val="0"/>
            </a:spcBef>
            <a:spcAft>
              <a:spcPct val="35000"/>
            </a:spcAft>
            <a:buNone/>
          </a:pPr>
          <a:r>
            <a:rPr lang="zh-CN" altLang="en-US" sz="1800" b="1" kern="1200" dirty="0">
              <a:solidFill>
                <a:prstClr val="white"/>
              </a:solidFill>
              <a:latin typeface="微软雅黑"/>
              <a:ea typeface="微软雅黑"/>
              <a:cs typeface="+mn-cs"/>
            </a:rPr>
            <a:t>关键词</a:t>
          </a:r>
          <a:endParaRPr lang="en-US" sz="1800" b="1" kern="1200" dirty="0">
            <a:solidFill>
              <a:prstClr val="white"/>
            </a:solidFill>
            <a:latin typeface="微软雅黑"/>
            <a:ea typeface="微软雅黑"/>
            <a:cs typeface="+mn-cs"/>
          </a:endParaRPr>
        </a:p>
      </dgm:t>
    </dgm:pt>
    <dgm:pt modelId="{71C52635-1020-44FC-9035-ABE3482123C7}" type="parTrans" cxnId="{D631C753-CB4F-46A6-8FF3-2196E3DDD06C}">
      <dgm:prSet/>
      <dgm:spPr/>
      <dgm:t>
        <a:bodyPr/>
        <a:lstStyle/>
        <a:p>
          <a:endParaRPr lang="en-US"/>
        </a:p>
      </dgm:t>
    </dgm:pt>
    <dgm:pt modelId="{5BAD2A31-1A0B-4588-BF2C-5EDEF9886FE2}" type="sibTrans" cxnId="{D631C753-CB4F-46A6-8FF3-2196E3DDD06C}">
      <dgm:prSet/>
      <dgm:spPr>
        <a:solidFill>
          <a:srgbClr val="36456E">
            <a:hueOff val="0"/>
            <a:satOff val="0"/>
            <a:lumOff val="0"/>
            <a:alphaOff val="0"/>
          </a:srgbClr>
        </a:solidFill>
        <a:ln w="12700" cap="flat" cmpd="sng" algn="ctr">
          <a:noFill/>
          <a:prstDash val="solid"/>
          <a:miter lim="800000"/>
        </a:ln>
        <a:effectLst/>
      </dgm:spPr>
      <dgm:t>
        <a:bodyPr spcFirstLastPara="0" vert="horz" wrap="square" lIns="34290" tIns="22860" rIns="34290" bIns="22860" numCol="1" spcCol="1270" anchor="ctr" anchorCtr="0"/>
        <a:lstStyle/>
        <a:p>
          <a:pPr marL="0" lvl="0" indent="0" algn="ctr" defTabSz="800100">
            <a:lnSpc>
              <a:spcPct val="90000"/>
            </a:lnSpc>
            <a:spcBef>
              <a:spcPct val="0"/>
            </a:spcBef>
            <a:spcAft>
              <a:spcPct val="35000"/>
            </a:spcAft>
            <a:buNone/>
          </a:pPr>
          <a:endParaRPr lang="en-US" sz="1800" b="1" kern="1200">
            <a:solidFill>
              <a:prstClr val="white"/>
            </a:solidFill>
            <a:latin typeface="微软雅黑"/>
            <a:ea typeface="微软雅黑"/>
            <a:cs typeface="+mn-cs"/>
          </a:endParaRPr>
        </a:p>
      </dgm:t>
    </dgm:pt>
    <dgm:pt modelId="{B01F8215-3D01-47CC-BD16-593AF29F4DA0}">
      <dgm:prSet phldrT="[Text]" custT="1"/>
      <dgm:spPr>
        <a:noFill/>
        <a:ln w="25400" cap="flat" cmpd="sng" algn="ctr">
          <a:solidFill>
            <a:srgbClr val="36456E"/>
          </a:solidFill>
          <a:prstDash val="solid"/>
          <a:miter lim="800000"/>
        </a:ln>
        <a:effectLst/>
      </dgm:spPr>
      <dgm:t>
        <a:bodyPr spcFirstLastPara="0" vert="horz" wrap="square" lIns="108000" tIns="108000" rIns="36000" bIns="123825" numCol="1" spcCol="1270" anchor="t" anchorCtr="0"/>
        <a:lstStyle/>
        <a:p>
          <a:pPr marL="0" lvl="1" indent="0" algn="l" defTabSz="711200">
            <a:lnSpc>
              <a:spcPct val="80000"/>
            </a:lnSpc>
            <a:spcBef>
              <a:spcPct val="0"/>
            </a:spcBef>
            <a:spcAft>
              <a:spcPts val="0"/>
            </a:spcAft>
            <a:buFont typeface="Arial" panose="020B0604020202020204" pitchFamily="34" charset="0"/>
            <a:buNone/>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请输入文本请输入文本请输入文请输入文本</a:t>
          </a:r>
          <a:endParaRPr kumimoji="0" lang="en-US" sz="1600" b="0" i="0" u="none" strike="noStrike" kern="1200" cap="none" spc="0" normalizeH="0" baseline="0" dirty="0">
            <a:ln>
              <a:noFill/>
            </a:ln>
            <a:solidFill>
              <a:prstClr val="black">
                <a:lumMod val="75000"/>
                <a:lumOff val="25000"/>
              </a:prstClr>
            </a:solidFill>
            <a:effectLst/>
            <a:uLnTx/>
            <a:uFillTx/>
            <a:latin typeface="微软雅黑"/>
            <a:ea typeface="微软雅黑"/>
            <a:cs typeface="+mn-cs"/>
          </a:endParaRPr>
        </a:p>
      </dgm:t>
    </dgm:pt>
    <dgm:pt modelId="{BC565010-A928-48B8-B39E-E82BE7FD33E1}" type="parTrans" cxnId="{0D32C6BA-F734-46A4-A8EB-6A10DC4A77CE}">
      <dgm:prSet/>
      <dgm:spPr/>
      <dgm:t>
        <a:bodyPr/>
        <a:lstStyle/>
        <a:p>
          <a:endParaRPr lang="en-US"/>
        </a:p>
      </dgm:t>
    </dgm:pt>
    <dgm:pt modelId="{BDD62AA8-BAF6-41A6-B379-6B0F4396E4CF}" type="sibTrans" cxnId="{0D32C6BA-F734-46A4-A8EB-6A10DC4A77CE}">
      <dgm:prSet/>
      <dgm:spPr/>
      <dgm:t>
        <a:bodyPr/>
        <a:lstStyle/>
        <a:p>
          <a:endParaRPr lang="en-US"/>
        </a:p>
      </dgm:t>
    </dgm:pt>
    <dgm:pt modelId="{B72C0BFD-CCAC-4265-AA43-165BEBB190AD}">
      <dgm:prSet phldrT="[Text]" custT="1"/>
      <dgm:spPr>
        <a:solidFill>
          <a:srgbClr val="36456E">
            <a:hueOff val="0"/>
            <a:satOff val="0"/>
            <a:lumOff val="0"/>
            <a:alphaOff val="0"/>
          </a:srgbClr>
        </a:solidFill>
        <a:ln w="12700" cap="flat" cmpd="sng" algn="ctr">
          <a:noFill/>
          <a:prstDash val="solid"/>
          <a:miter lim="800000"/>
        </a:ln>
        <a:effectLst/>
      </dgm:spPr>
      <dgm:t>
        <a:bodyPr spcFirstLastPara="0" vert="horz" wrap="square" lIns="34290" tIns="22860" rIns="34290" bIns="22860" numCol="1" spcCol="1270" anchor="ctr" anchorCtr="0"/>
        <a:lstStyle/>
        <a:p>
          <a:pPr marL="0" lvl="0" indent="0" algn="ctr" defTabSz="800100">
            <a:lnSpc>
              <a:spcPct val="90000"/>
            </a:lnSpc>
            <a:spcBef>
              <a:spcPct val="0"/>
            </a:spcBef>
            <a:spcAft>
              <a:spcPct val="35000"/>
            </a:spcAft>
            <a:buNone/>
          </a:pPr>
          <a:r>
            <a:rPr lang="zh-CN" altLang="en-US" sz="1800" b="1" kern="1200" dirty="0">
              <a:solidFill>
                <a:prstClr val="white"/>
              </a:solidFill>
              <a:latin typeface="微软雅黑"/>
              <a:ea typeface="微软雅黑"/>
              <a:cs typeface="+mn-cs"/>
            </a:rPr>
            <a:t>关键词</a:t>
          </a:r>
          <a:endParaRPr lang="en-US" sz="1800" b="1" kern="1200" dirty="0">
            <a:solidFill>
              <a:prstClr val="white"/>
            </a:solidFill>
            <a:latin typeface="微软雅黑"/>
            <a:ea typeface="微软雅黑"/>
            <a:cs typeface="+mn-cs"/>
          </a:endParaRPr>
        </a:p>
      </dgm:t>
    </dgm:pt>
    <dgm:pt modelId="{AED80553-118C-4571-BB81-091BB075A92F}" type="parTrans" cxnId="{12403C5F-6583-4C80-A321-F88FF1E5F338}">
      <dgm:prSet/>
      <dgm:spPr/>
      <dgm:t>
        <a:bodyPr/>
        <a:lstStyle/>
        <a:p>
          <a:endParaRPr lang="en-US"/>
        </a:p>
      </dgm:t>
    </dgm:pt>
    <dgm:pt modelId="{1D2547E2-1F01-4F08-9C5D-AE789DEE7C26}" type="sibTrans" cxnId="{12403C5F-6583-4C80-A321-F88FF1E5F338}">
      <dgm:prSet/>
      <dgm:spPr>
        <a:solidFill>
          <a:srgbClr val="36456E">
            <a:hueOff val="0"/>
            <a:satOff val="0"/>
            <a:lumOff val="0"/>
            <a:alphaOff val="0"/>
          </a:srgbClr>
        </a:solidFill>
        <a:ln w="12700" cap="flat" cmpd="sng" algn="ctr">
          <a:noFill/>
          <a:prstDash val="solid"/>
          <a:miter lim="800000"/>
        </a:ln>
        <a:effectLst/>
      </dgm:spPr>
      <dgm:t>
        <a:bodyPr spcFirstLastPara="0" vert="horz" wrap="square" lIns="34290" tIns="22860" rIns="34290" bIns="22860" numCol="1" spcCol="1270" anchor="ctr" anchorCtr="0"/>
        <a:lstStyle/>
        <a:p>
          <a:pPr marL="0" lvl="0" indent="0" algn="ctr" defTabSz="800100">
            <a:lnSpc>
              <a:spcPct val="90000"/>
            </a:lnSpc>
            <a:spcBef>
              <a:spcPct val="0"/>
            </a:spcBef>
            <a:spcAft>
              <a:spcPct val="35000"/>
            </a:spcAft>
            <a:buNone/>
          </a:pPr>
          <a:endParaRPr lang="en-US" sz="1800" b="1" kern="1200">
            <a:solidFill>
              <a:prstClr val="white"/>
            </a:solidFill>
            <a:latin typeface="微软雅黑"/>
            <a:ea typeface="微软雅黑"/>
            <a:cs typeface="+mn-cs"/>
          </a:endParaRPr>
        </a:p>
      </dgm:t>
    </dgm:pt>
    <dgm:pt modelId="{C3BE01EB-1DEF-4EC7-B234-D7B0C6AFDEE8}">
      <dgm:prSet phldrT="[Text]" custT="1"/>
      <dgm:spPr>
        <a:noFill/>
        <a:ln w="25400" cap="flat" cmpd="sng" algn="ctr">
          <a:solidFill>
            <a:srgbClr val="36456E"/>
          </a:solidFill>
          <a:prstDash val="solid"/>
          <a:miter lim="800000"/>
        </a:ln>
        <a:effectLst/>
      </dgm:spPr>
      <dgm:t>
        <a:bodyPr spcFirstLastPara="0" vert="horz" wrap="square" lIns="108000" tIns="108000" rIns="36000" bIns="123825" numCol="1" spcCol="1270" anchor="t" anchorCtr="0"/>
        <a:lstStyle/>
        <a:p>
          <a:pPr marL="0" lvl="1" indent="0" algn="l" defTabSz="711200">
            <a:lnSpc>
              <a:spcPct val="80000"/>
            </a:lnSpc>
            <a:spcBef>
              <a:spcPct val="0"/>
            </a:spcBef>
            <a:spcAft>
              <a:spcPts val="0"/>
            </a:spcAft>
            <a:buFont typeface="Arial" panose="020B0604020202020204" pitchFamily="34" charset="0"/>
            <a:buNone/>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请输入文本请输入文本请输入文请输入文本</a:t>
          </a:r>
          <a:endParaRPr kumimoji="0" lang="en-US" sz="1600" b="0" i="0" u="none" strike="noStrike" kern="1200" cap="none" spc="0" normalizeH="0" baseline="0" dirty="0">
            <a:ln>
              <a:noFill/>
            </a:ln>
            <a:solidFill>
              <a:prstClr val="black">
                <a:lumMod val="75000"/>
                <a:lumOff val="25000"/>
              </a:prstClr>
            </a:solidFill>
            <a:effectLst/>
            <a:uLnTx/>
            <a:uFillTx/>
            <a:latin typeface="微软雅黑"/>
            <a:ea typeface="微软雅黑"/>
            <a:cs typeface="+mn-cs"/>
          </a:endParaRPr>
        </a:p>
      </dgm:t>
    </dgm:pt>
    <dgm:pt modelId="{B6BBD3FC-1AEC-49A6-8011-193872A4A1CB}" type="parTrans" cxnId="{C5A01463-8F39-4E80-889E-2302817D412A}">
      <dgm:prSet/>
      <dgm:spPr/>
      <dgm:t>
        <a:bodyPr/>
        <a:lstStyle/>
        <a:p>
          <a:endParaRPr lang="en-US"/>
        </a:p>
      </dgm:t>
    </dgm:pt>
    <dgm:pt modelId="{6CCC93DE-A56D-44BE-BD87-4274987B891E}" type="sibTrans" cxnId="{C5A01463-8F39-4E80-889E-2302817D412A}">
      <dgm:prSet/>
      <dgm:spPr/>
      <dgm:t>
        <a:bodyPr/>
        <a:lstStyle/>
        <a:p>
          <a:endParaRPr lang="en-US"/>
        </a:p>
      </dgm:t>
    </dgm:pt>
    <dgm:pt modelId="{0D84AAF1-C516-4B65-878D-777EA7CBA71A}">
      <dgm:prSet phldrT="[Text]" custT="1"/>
      <dgm:spPr>
        <a:solidFill>
          <a:srgbClr val="36456E">
            <a:hueOff val="0"/>
            <a:satOff val="0"/>
            <a:lumOff val="0"/>
            <a:alphaOff val="0"/>
          </a:srgbClr>
        </a:solidFill>
        <a:ln w="12700" cap="flat" cmpd="sng" algn="ctr">
          <a:noFill/>
          <a:prstDash val="solid"/>
          <a:miter lim="800000"/>
        </a:ln>
        <a:effectLst/>
      </dgm:spPr>
      <dgm:t>
        <a:bodyPr spcFirstLastPara="0" vert="horz" wrap="square" lIns="34290" tIns="22860" rIns="34290" bIns="22860" numCol="1" spcCol="1270" anchor="ctr" anchorCtr="0"/>
        <a:lstStyle/>
        <a:p>
          <a:pPr marL="0" lvl="0" indent="0" algn="ctr" defTabSz="800100">
            <a:lnSpc>
              <a:spcPct val="90000"/>
            </a:lnSpc>
            <a:spcBef>
              <a:spcPct val="0"/>
            </a:spcBef>
            <a:spcAft>
              <a:spcPct val="35000"/>
            </a:spcAft>
            <a:buNone/>
          </a:pPr>
          <a:r>
            <a:rPr lang="zh-CN" altLang="en-US" sz="1800" b="1" kern="1200" dirty="0">
              <a:solidFill>
                <a:prstClr val="white"/>
              </a:solidFill>
              <a:latin typeface="微软雅黑"/>
              <a:ea typeface="微软雅黑"/>
              <a:cs typeface="+mn-cs"/>
            </a:rPr>
            <a:t>关键词</a:t>
          </a:r>
          <a:endParaRPr lang="en-US" sz="1800" b="1" kern="1200" dirty="0">
            <a:solidFill>
              <a:prstClr val="white"/>
            </a:solidFill>
            <a:latin typeface="微软雅黑"/>
            <a:ea typeface="微软雅黑"/>
            <a:cs typeface="+mn-cs"/>
          </a:endParaRPr>
        </a:p>
      </dgm:t>
    </dgm:pt>
    <dgm:pt modelId="{0007891A-6531-412C-B1CF-5BF182812FF7}" type="parTrans" cxnId="{ED81D766-D23D-4DD2-B672-9FE99BC4B4A3}">
      <dgm:prSet/>
      <dgm:spPr/>
      <dgm:t>
        <a:bodyPr/>
        <a:lstStyle/>
        <a:p>
          <a:endParaRPr lang="en-US"/>
        </a:p>
      </dgm:t>
    </dgm:pt>
    <dgm:pt modelId="{FF224B57-6BD1-4B7F-B8DD-6FA66C3F5097}" type="sibTrans" cxnId="{ED81D766-D23D-4DD2-B672-9FE99BC4B4A3}">
      <dgm:prSet/>
      <dgm:spPr/>
      <dgm:t>
        <a:bodyPr/>
        <a:lstStyle/>
        <a:p>
          <a:endParaRPr lang="en-US"/>
        </a:p>
      </dgm:t>
    </dgm:pt>
    <dgm:pt modelId="{3221F445-B605-4E17-A45B-57BC97CBFF00}">
      <dgm:prSet phldrT="[Text]" custT="1"/>
      <dgm:spPr>
        <a:noFill/>
        <a:ln w="25400" cap="flat" cmpd="sng" algn="ctr">
          <a:solidFill>
            <a:srgbClr val="36456E"/>
          </a:solidFill>
          <a:prstDash val="solid"/>
          <a:miter lim="800000"/>
        </a:ln>
        <a:effectLst/>
      </dgm:spPr>
      <dgm:t>
        <a:bodyPr spcFirstLastPara="0" vert="horz" wrap="square" lIns="108000" tIns="108000" rIns="36000" bIns="123825" numCol="1" spcCol="1270" anchor="t" anchorCtr="0"/>
        <a:lstStyle/>
        <a:p>
          <a:pPr marL="0" lvl="1" indent="0" algn="l" defTabSz="711200">
            <a:lnSpc>
              <a:spcPct val="80000"/>
            </a:lnSpc>
            <a:spcBef>
              <a:spcPct val="0"/>
            </a:spcBef>
            <a:spcAft>
              <a:spcPts val="0"/>
            </a:spcAft>
            <a:buFont typeface="Arial" panose="020B0604020202020204" pitchFamily="34" charset="0"/>
            <a:buNone/>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请输入文本请输入文本请输入文请输入文本</a:t>
          </a:r>
          <a:endParaRPr kumimoji="0" lang="en-US" sz="1600" b="0" i="0" u="none" strike="noStrike" kern="1200" cap="none" spc="0" normalizeH="0" baseline="0" dirty="0">
            <a:ln>
              <a:noFill/>
            </a:ln>
            <a:solidFill>
              <a:prstClr val="black">
                <a:lumMod val="75000"/>
                <a:lumOff val="25000"/>
              </a:prstClr>
            </a:solidFill>
            <a:effectLst/>
            <a:uLnTx/>
            <a:uFillTx/>
            <a:latin typeface="微软雅黑"/>
            <a:ea typeface="微软雅黑"/>
            <a:cs typeface="+mn-cs"/>
          </a:endParaRPr>
        </a:p>
      </dgm:t>
    </dgm:pt>
    <dgm:pt modelId="{01C2ED15-A709-4A93-8325-A8ED410CF127}" type="parTrans" cxnId="{63A2FE0F-F9F6-426F-8A04-CAC8F0C8953F}">
      <dgm:prSet/>
      <dgm:spPr/>
      <dgm:t>
        <a:bodyPr/>
        <a:lstStyle/>
        <a:p>
          <a:endParaRPr lang="en-US"/>
        </a:p>
      </dgm:t>
    </dgm:pt>
    <dgm:pt modelId="{E8DFEAE1-CC1A-4E8C-91A2-0693AB949CC1}" type="sibTrans" cxnId="{63A2FE0F-F9F6-426F-8A04-CAC8F0C8953F}">
      <dgm:prSet/>
      <dgm:spPr/>
      <dgm:t>
        <a:bodyPr/>
        <a:lstStyle/>
        <a:p>
          <a:endParaRPr lang="en-US"/>
        </a:p>
      </dgm:t>
    </dgm:pt>
    <dgm:pt modelId="{F0C0B1B1-1641-4B15-845F-D7444B1C2376}" type="pres">
      <dgm:prSet presAssocID="{CAFCD705-0898-4490-A31A-1E85F6B7EA30}" presName="Name0" presStyleCnt="0">
        <dgm:presLayoutVars>
          <dgm:dir/>
          <dgm:animLvl val="lvl"/>
          <dgm:resizeHandles val="exact"/>
        </dgm:presLayoutVars>
      </dgm:prSet>
      <dgm:spPr/>
    </dgm:pt>
    <dgm:pt modelId="{A7C48F87-ADBF-4D5D-8C39-4C7AE04C4923}" type="pres">
      <dgm:prSet presAssocID="{CAFCD705-0898-4490-A31A-1E85F6B7EA30}" presName="tSp" presStyleCnt="0"/>
      <dgm:spPr/>
    </dgm:pt>
    <dgm:pt modelId="{AF97AC64-3FDF-4E5A-BA68-3FDB3511080A}" type="pres">
      <dgm:prSet presAssocID="{CAFCD705-0898-4490-A31A-1E85F6B7EA30}" presName="bSp" presStyleCnt="0"/>
      <dgm:spPr/>
    </dgm:pt>
    <dgm:pt modelId="{29EC6362-F967-47BA-8365-598EFD12A716}" type="pres">
      <dgm:prSet presAssocID="{CAFCD705-0898-4490-A31A-1E85F6B7EA30}" presName="process" presStyleCnt="0"/>
      <dgm:spPr/>
    </dgm:pt>
    <dgm:pt modelId="{0C42DB4E-1E41-4B43-9F0C-B4CE233B5A9B}" type="pres">
      <dgm:prSet presAssocID="{FB5410C3-6B9D-40B2-84F3-46025CB36B7D}" presName="composite1" presStyleCnt="0"/>
      <dgm:spPr/>
    </dgm:pt>
    <dgm:pt modelId="{C4E41118-1511-4535-8096-F769A5F2974B}" type="pres">
      <dgm:prSet presAssocID="{FB5410C3-6B9D-40B2-84F3-46025CB36B7D}" presName="dummyNode1" presStyleLbl="node1" presStyleIdx="0" presStyleCnt="5"/>
      <dgm:spPr/>
    </dgm:pt>
    <dgm:pt modelId="{5A1B6964-883F-417C-B89A-57CE86BB4B55}" type="pres">
      <dgm:prSet presAssocID="{FB5410C3-6B9D-40B2-84F3-46025CB36B7D}" presName="childNode1" presStyleLbl="bgAcc1" presStyleIdx="0" presStyleCnt="5">
        <dgm:presLayoutVars>
          <dgm:bulletEnabled val="1"/>
        </dgm:presLayoutVars>
      </dgm:prSet>
      <dgm:spPr/>
    </dgm:pt>
    <dgm:pt modelId="{989950BD-01A2-4772-BE8A-381AE8967222}" type="pres">
      <dgm:prSet presAssocID="{FB5410C3-6B9D-40B2-84F3-46025CB36B7D}" presName="childNode1tx" presStyleLbl="bgAcc1" presStyleIdx="0" presStyleCnt="5">
        <dgm:presLayoutVars>
          <dgm:bulletEnabled val="1"/>
        </dgm:presLayoutVars>
      </dgm:prSet>
      <dgm:spPr/>
    </dgm:pt>
    <dgm:pt modelId="{4DDC18D6-C97D-4511-8025-C917350C7478}" type="pres">
      <dgm:prSet presAssocID="{FB5410C3-6B9D-40B2-84F3-46025CB36B7D}" presName="parentNode1" presStyleLbl="node1" presStyleIdx="0" presStyleCnt="5">
        <dgm:presLayoutVars>
          <dgm:chMax val="1"/>
          <dgm:bulletEnabled val="1"/>
        </dgm:presLayoutVars>
      </dgm:prSet>
      <dgm:spPr/>
    </dgm:pt>
    <dgm:pt modelId="{4DD5CE15-6AE4-413F-878D-555FD0063BCB}" type="pres">
      <dgm:prSet presAssocID="{FB5410C3-6B9D-40B2-84F3-46025CB36B7D}" presName="connSite1" presStyleCnt="0"/>
      <dgm:spPr/>
    </dgm:pt>
    <dgm:pt modelId="{A951742F-7B9A-4794-A3D4-AC8C9C25C1E4}" type="pres">
      <dgm:prSet presAssocID="{08DCADE5-87DB-454F-B2D2-BBE60BF42FF1}" presName="Name9" presStyleLbl="sibTrans2D1" presStyleIdx="0" presStyleCnt="4" custScaleX="93641"/>
      <dgm:spPr/>
    </dgm:pt>
    <dgm:pt modelId="{8FA69F81-9103-4056-86A2-BDC6BDFA4480}" type="pres">
      <dgm:prSet presAssocID="{73F4FCC6-3F94-46B4-BFC8-3C00ACF32230}" presName="composite2" presStyleCnt="0"/>
      <dgm:spPr/>
    </dgm:pt>
    <dgm:pt modelId="{4BCE7129-335B-4705-850F-29920F4193D2}" type="pres">
      <dgm:prSet presAssocID="{73F4FCC6-3F94-46B4-BFC8-3C00ACF32230}" presName="dummyNode2" presStyleLbl="node1" presStyleIdx="0" presStyleCnt="5"/>
      <dgm:spPr/>
    </dgm:pt>
    <dgm:pt modelId="{DAB3C552-79CA-47B4-9ACA-D13E1A757BD6}" type="pres">
      <dgm:prSet presAssocID="{73F4FCC6-3F94-46B4-BFC8-3C00ACF32230}" presName="childNode2" presStyleLbl="bgAcc1" presStyleIdx="1" presStyleCnt="5">
        <dgm:presLayoutVars>
          <dgm:bulletEnabled val="1"/>
        </dgm:presLayoutVars>
      </dgm:prSet>
      <dgm:spPr>
        <a:xfrm>
          <a:off x="2253258" y="1179124"/>
          <a:ext cx="1661278" cy="1370207"/>
        </a:xfrm>
        <a:prstGeom prst="roundRect">
          <a:avLst>
            <a:gd name="adj" fmla="val 10000"/>
          </a:avLst>
        </a:prstGeom>
      </dgm:spPr>
    </dgm:pt>
    <dgm:pt modelId="{48242FC1-5FF0-45C7-9CF4-E0F34FA39102}" type="pres">
      <dgm:prSet presAssocID="{73F4FCC6-3F94-46B4-BFC8-3C00ACF32230}" presName="childNode2tx" presStyleLbl="bgAcc1" presStyleIdx="1" presStyleCnt="5">
        <dgm:presLayoutVars>
          <dgm:bulletEnabled val="1"/>
        </dgm:presLayoutVars>
      </dgm:prSet>
      <dgm:spPr/>
    </dgm:pt>
    <dgm:pt modelId="{B35D9458-0C22-4B69-9257-33F4730228B3}" type="pres">
      <dgm:prSet presAssocID="{73F4FCC6-3F94-46B4-BFC8-3C00ACF32230}" presName="parentNode2" presStyleLbl="node1" presStyleIdx="1" presStyleCnt="5">
        <dgm:presLayoutVars>
          <dgm:chMax val="0"/>
          <dgm:bulletEnabled val="1"/>
        </dgm:presLayoutVars>
      </dgm:prSet>
      <dgm:spPr>
        <a:xfrm>
          <a:off x="2622431" y="885508"/>
          <a:ext cx="1476692" cy="587231"/>
        </a:xfrm>
        <a:prstGeom prst="roundRect">
          <a:avLst>
            <a:gd name="adj" fmla="val 10000"/>
          </a:avLst>
        </a:prstGeom>
      </dgm:spPr>
    </dgm:pt>
    <dgm:pt modelId="{63E5A561-CC0D-4491-9BD6-1A95CA947590}" type="pres">
      <dgm:prSet presAssocID="{73F4FCC6-3F94-46B4-BFC8-3C00ACF32230}" presName="connSite2" presStyleCnt="0"/>
      <dgm:spPr/>
    </dgm:pt>
    <dgm:pt modelId="{70775655-FCFC-4A17-827F-EE1AB4605862}" type="pres">
      <dgm:prSet presAssocID="{1F0F92E3-6F0D-47A1-B064-3BE033C1C809}" presName="Name18" presStyleLbl="sibTrans2D1" presStyleIdx="1" presStyleCnt="4" custScaleX="95882"/>
      <dgm:spPr>
        <a:xfrm>
          <a:off x="3133079" y="268734"/>
          <a:ext cx="2256218" cy="2256218"/>
        </a:xfrm>
        <a:prstGeom prst="circularArrow">
          <a:avLst>
            <a:gd name="adj1" fmla="val 3790"/>
            <a:gd name="adj2" fmla="val 473530"/>
            <a:gd name="adj3" fmla="val 19350959"/>
            <a:gd name="adj4" fmla="val 12575511"/>
            <a:gd name="adj5" fmla="val 4422"/>
          </a:avLst>
        </a:prstGeom>
      </dgm:spPr>
    </dgm:pt>
    <dgm:pt modelId="{A2542B55-ED91-4222-BEE5-E49C3268136C}" type="pres">
      <dgm:prSet presAssocID="{8D2C5543-CCB1-445C-9BEF-CE19A00C4820}" presName="composite1" presStyleCnt="0"/>
      <dgm:spPr/>
    </dgm:pt>
    <dgm:pt modelId="{9F6D1999-FFEA-43CF-95F0-4DF35F599F0D}" type="pres">
      <dgm:prSet presAssocID="{8D2C5543-CCB1-445C-9BEF-CE19A00C4820}" presName="dummyNode1" presStyleLbl="node1" presStyleIdx="1" presStyleCnt="5"/>
      <dgm:spPr/>
    </dgm:pt>
    <dgm:pt modelId="{67B98AD3-A260-4324-B2F7-74402BCFEAA8}" type="pres">
      <dgm:prSet presAssocID="{8D2C5543-CCB1-445C-9BEF-CE19A00C4820}" presName="childNode1" presStyleLbl="bgAcc1" presStyleIdx="2" presStyleCnt="5">
        <dgm:presLayoutVars>
          <dgm:bulletEnabled val="1"/>
        </dgm:presLayoutVars>
      </dgm:prSet>
      <dgm:spPr>
        <a:xfrm>
          <a:off x="4506317" y="1179124"/>
          <a:ext cx="1661278" cy="1370207"/>
        </a:xfrm>
        <a:prstGeom prst="roundRect">
          <a:avLst>
            <a:gd name="adj" fmla="val 10000"/>
          </a:avLst>
        </a:prstGeom>
      </dgm:spPr>
    </dgm:pt>
    <dgm:pt modelId="{F07B31AE-3E6F-475D-866D-23CCF292DF72}" type="pres">
      <dgm:prSet presAssocID="{8D2C5543-CCB1-445C-9BEF-CE19A00C4820}" presName="childNode1tx" presStyleLbl="bgAcc1" presStyleIdx="2" presStyleCnt="5">
        <dgm:presLayoutVars>
          <dgm:bulletEnabled val="1"/>
        </dgm:presLayoutVars>
      </dgm:prSet>
      <dgm:spPr/>
    </dgm:pt>
    <dgm:pt modelId="{591FD56D-2712-4214-A896-65C119C469F8}" type="pres">
      <dgm:prSet presAssocID="{8D2C5543-CCB1-445C-9BEF-CE19A00C4820}" presName="parentNode1" presStyleLbl="node1" presStyleIdx="2" presStyleCnt="5">
        <dgm:presLayoutVars>
          <dgm:chMax val="1"/>
          <dgm:bulletEnabled val="1"/>
        </dgm:presLayoutVars>
      </dgm:prSet>
      <dgm:spPr>
        <a:xfrm>
          <a:off x="4875490" y="2255715"/>
          <a:ext cx="1476692" cy="587231"/>
        </a:xfrm>
        <a:prstGeom prst="roundRect">
          <a:avLst>
            <a:gd name="adj" fmla="val 10000"/>
          </a:avLst>
        </a:prstGeom>
      </dgm:spPr>
    </dgm:pt>
    <dgm:pt modelId="{5707C557-C91A-4BB3-A9B1-D60AC7067AB6}" type="pres">
      <dgm:prSet presAssocID="{8D2C5543-CCB1-445C-9BEF-CE19A00C4820}" presName="connSite1" presStyleCnt="0"/>
      <dgm:spPr/>
    </dgm:pt>
    <dgm:pt modelId="{81FECE27-881A-405A-9E88-43C0A1B88EEC}" type="pres">
      <dgm:prSet presAssocID="{5BAD2A31-1A0B-4588-BF2C-5EDEF9886FE2}" presName="Name9" presStyleLbl="sibTrans2D1" presStyleIdx="2" presStyleCnt="4" custScaleX="93641"/>
      <dgm:spPr>
        <a:xfrm>
          <a:off x="5399982" y="1362052"/>
          <a:ext cx="2043944" cy="2043944"/>
        </a:xfrm>
        <a:prstGeom prst="leftCircularArrow">
          <a:avLst>
            <a:gd name="adj1" fmla="val 4184"/>
            <a:gd name="adj2" fmla="val 527712"/>
            <a:gd name="adj3" fmla="val 2303223"/>
            <a:gd name="adj4" fmla="val 9024489"/>
            <a:gd name="adj5" fmla="val 4881"/>
          </a:avLst>
        </a:prstGeom>
      </dgm:spPr>
    </dgm:pt>
    <dgm:pt modelId="{CB27024B-BF7A-4C3B-BB99-2699A965FEE3}" type="pres">
      <dgm:prSet presAssocID="{B72C0BFD-CCAC-4265-AA43-165BEBB190AD}" presName="composite2" presStyleCnt="0"/>
      <dgm:spPr/>
    </dgm:pt>
    <dgm:pt modelId="{A1D1A15C-0D57-4695-A7E7-726D27A8293A}" type="pres">
      <dgm:prSet presAssocID="{B72C0BFD-CCAC-4265-AA43-165BEBB190AD}" presName="dummyNode2" presStyleLbl="node1" presStyleIdx="2" presStyleCnt="5"/>
      <dgm:spPr/>
    </dgm:pt>
    <dgm:pt modelId="{4D082C26-DBD7-4FCE-8F0C-655A50E7A125}" type="pres">
      <dgm:prSet presAssocID="{B72C0BFD-CCAC-4265-AA43-165BEBB190AD}" presName="childNode2" presStyleLbl="bgAcc1" presStyleIdx="3" presStyleCnt="5">
        <dgm:presLayoutVars>
          <dgm:bulletEnabled val="1"/>
        </dgm:presLayoutVars>
      </dgm:prSet>
      <dgm:spPr>
        <a:xfrm>
          <a:off x="6759376" y="1179124"/>
          <a:ext cx="1661278" cy="1370207"/>
        </a:xfrm>
        <a:prstGeom prst="roundRect">
          <a:avLst>
            <a:gd name="adj" fmla="val 10000"/>
          </a:avLst>
        </a:prstGeom>
      </dgm:spPr>
    </dgm:pt>
    <dgm:pt modelId="{15A1B358-2D7C-42DB-8A7E-38AA2AE7AD85}" type="pres">
      <dgm:prSet presAssocID="{B72C0BFD-CCAC-4265-AA43-165BEBB190AD}" presName="childNode2tx" presStyleLbl="bgAcc1" presStyleIdx="3" presStyleCnt="5">
        <dgm:presLayoutVars>
          <dgm:bulletEnabled val="1"/>
        </dgm:presLayoutVars>
      </dgm:prSet>
      <dgm:spPr/>
    </dgm:pt>
    <dgm:pt modelId="{1544EA95-2DAE-484A-A21E-4E266DCD0441}" type="pres">
      <dgm:prSet presAssocID="{B72C0BFD-CCAC-4265-AA43-165BEBB190AD}" presName="parentNode2" presStyleLbl="node1" presStyleIdx="3" presStyleCnt="5">
        <dgm:presLayoutVars>
          <dgm:chMax val="0"/>
          <dgm:bulletEnabled val="1"/>
        </dgm:presLayoutVars>
      </dgm:prSet>
      <dgm:spPr>
        <a:xfrm>
          <a:off x="7128549" y="885508"/>
          <a:ext cx="1476692" cy="587231"/>
        </a:xfrm>
        <a:prstGeom prst="roundRect">
          <a:avLst>
            <a:gd name="adj" fmla="val 10000"/>
          </a:avLst>
        </a:prstGeom>
      </dgm:spPr>
    </dgm:pt>
    <dgm:pt modelId="{1A8D8E36-A49F-44A7-9EF8-FAEFCEC2017F}" type="pres">
      <dgm:prSet presAssocID="{B72C0BFD-CCAC-4265-AA43-165BEBB190AD}" presName="connSite2" presStyleCnt="0"/>
      <dgm:spPr/>
    </dgm:pt>
    <dgm:pt modelId="{B75D9F33-C5C9-42F4-95FF-0DE1713C49D2}" type="pres">
      <dgm:prSet presAssocID="{1D2547E2-1F01-4F08-9C5D-AE789DEE7C26}" presName="Name18" presStyleLbl="sibTrans2D1" presStyleIdx="3" presStyleCnt="4" custScaleX="95882"/>
      <dgm:spPr>
        <a:xfrm>
          <a:off x="7639197" y="268734"/>
          <a:ext cx="2256218" cy="2256218"/>
        </a:xfrm>
        <a:prstGeom prst="circularArrow">
          <a:avLst>
            <a:gd name="adj1" fmla="val 3790"/>
            <a:gd name="adj2" fmla="val 473530"/>
            <a:gd name="adj3" fmla="val 19350959"/>
            <a:gd name="adj4" fmla="val 12575511"/>
            <a:gd name="adj5" fmla="val 4422"/>
          </a:avLst>
        </a:prstGeom>
      </dgm:spPr>
    </dgm:pt>
    <dgm:pt modelId="{A77039BE-76C5-45E7-A297-9230EC7DD6A1}" type="pres">
      <dgm:prSet presAssocID="{0D84AAF1-C516-4B65-878D-777EA7CBA71A}" presName="composite1" presStyleCnt="0"/>
      <dgm:spPr/>
    </dgm:pt>
    <dgm:pt modelId="{5CA24B07-D5B3-4BD5-860C-3B6F35E4F825}" type="pres">
      <dgm:prSet presAssocID="{0D84AAF1-C516-4B65-878D-777EA7CBA71A}" presName="dummyNode1" presStyleLbl="node1" presStyleIdx="3" presStyleCnt="5"/>
      <dgm:spPr/>
    </dgm:pt>
    <dgm:pt modelId="{A4BBE321-252D-45EE-A5F6-350507C60758}" type="pres">
      <dgm:prSet presAssocID="{0D84AAF1-C516-4B65-878D-777EA7CBA71A}" presName="childNode1" presStyleLbl="bgAcc1" presStyleIdx="4" presStyleCnt="5">
        <dgm:presLayoutVars>
          <dgm:bulletEnabled val="1"/>
        </dgm:presLayoutVars>
      </dgm:prSet>
      <dgm:spPr>
        <a:xfrm>
          <a:off x="9012435" y="1179124"/>
          <a:ext cx="1661278" cy="1370207"/>
        </a:xfrm>
        <a:prstGeom prst="roundRect">
          <a:avLst>
            <a:gd name="adj" fmla="val 10000"/>
          </a:avLst>
        </a:prstGeom>
      </dgm:spPr>
    </dgm:pt>
    <dgm:pt modelId="{1ACCFB80-1BA0-4845-83BC-3FB189D2F5E4}" type="pres">
      <dgm:prSet presAssocID="{0D84AAF1-C516-4B65-878D-777EA7CBA71A}" presName="childNode1tx" presStyleLbl="bgAcc1" presStyleIdx="4" presStyleCnt="5">
        <dgm:presLayoutVars>
          <dgm:bulletEnabled val="1"/>
        </dgm:presLayoutVars>
      </dgm:prSet>
      <dgm:spPr/>
    </dgm:pt>
    <dgm:pt modelId="{B1689EB5-4776-4D9E-AB2B-7D98239182B5}" type="pres">
      <dgm:prSet presAssocID="{0D84AAF1-C516-4B65-878D-777EA7CBA71A}" presName="parentNode1" presStyleLbl="node1" presStyleIdx="4" presStyleCnt="5">
        <dgm:presLayoutVars>
          <dgm:chMax val="1"/>
          <dgm:bulletEnabled val="1"/>
        </dgm:presLayoutVars>
      </dgm:prSet>
      <dgm:spPr>
        <a:xfrm>
          <a:off x="9381608" y="2255715"/>
          <a:ext cx="1476692" cy="587231"/>
        </a:xfrm>
        <a:prstGeom prst="roundRect">
          <a:avLst>
            <a:gd name="adj" fmla="val 10000"/>
          </a:avLst>
        </a:prstGeom>
      </dgm:spPr>
    </dgm:pt>
    <dgm:pt modelId="{F617BCF6-B87E-4E2D-95F9-5127DAAE59C1}" type="pres">
      <dgm:prSet presAssocID="{0D84AAF1-C516-4B65-878D-777EA7CBA71A}" presName="connSite1" presStyleCnt="0"/>
      <dgm:spPr/>
    </dgm:pt>
  </dgm:ptLst>
  <dgm:cxnLst>
    <dgm:cxn modelId="{0A65D405-1976-4290-AA6D-6C162AEAC5F8}" type="presOf" srcId="{FB5410C3-6B9D-40B2-84F3-46025CB36B7D}" destId="{4DDC18D6-C97D-4511-8025-C917350C7478}" srcOrd="0" destOrd="0" presId="urn:microsoft.com/office/officeart/2005/8/layout/hProcess4"/>
    <dgm:cxn modelId="{CE233E0C-08BD-48F0-A9BE-E224D80DCB82}" type="presOf" srcId="{F581D068-D6E0-4ABB-B8C4-1168C59D673D}" destId="{DAB3C552-79CA-47B4-9ACA-D13E1A757BD6}" srcOrd="0" destOrd="0" presId="urn:microsoft.com/office/officeart/2005/8/layout/hProcess4"/>
    <dgm:cxn modelId="{63A2FE0F-F9F6-426F-8A04-CAC8F0C8953F}" srcId="{0D84AAF1-C516-4B65-878D-777EA7CBA71A}" destId="{3221F445-B605-4E17-A45B-57BC97CBFF00}" srcOrd="0" destOrd="0" parTransId="{01C2ED15-A709-4A93-8325-A8ED410CF127}" sibTransId="{E8DFEAE1-CC1A-4E8C-91A2-0693AB949CC1}"/>
    <dgm:cxn modelId="{86BF4321-9D06-414F-9557-0BCBD39E75CA}" type="presOf" srcId="{08DCADE5-87DB-454F-B2D2-BBE60BF42FF1}" destId="{A951742F-7B9A-4794-A3D4-AC8C9C25C1E4}" srcOrd="0" destOrd="0" presId="urn:microsoft.com/office/officeart/2005/8/layout/hProcess4"/>
    <dgm:cxn modelId="{7DD4FB31-E798-43E6-B7ED-1E84A77E9C4C}" srcId="{CAFCD705-0898-4490-A31A-1E85F6B7EA30}" destId="{FB5410C3-6B9D-40B2-84F3-46025CB36B7D}" srcOrd="0" destOrd="0" parTransId="{ABF3325B-815F-4B32-BCBE-3DB92AFDFA73}" sibTransId="{08DCADE5-87DB-454F-B2D2-BBE60BF42FF1}"/>
    <dgm:cxn modelId="{A38CC934-0D0D-48A1-9F54-C2615E2E9EE5}" type="presOf" srcId="{1F0F92E3-6F0D-47A1-B064-3BE033C1C809}" destId="{70775655-FCFC-4A17-827F-EE1AB4605862}" srcOrd="0" destOrd="0" presId="urn:microsoft.com/office/officeart/2005/8/layout/hProcess4"/>
    <dgm:cxn modelId="{12403C5F-6583-4C80-A321-F88FF1E5F338}" srcId="{CAFCD705-0898-4490-A31A-1E85F6B7EA30}" destId="{B72C0BFD-CCAC-4265-AA43-165BEBB190AD}" srcOrd="3" destOrd="0" parTransId="{AED80553-118C-4571-BB81-091BB075A92F}" sibTransId="{1D2547E2-1F01-4F08-9C5D-AE789DEE7C26}"/>
    <dgm:cxn modelId="{B57BF962-C258-48AF-89B5-B9B585276558}" type="presOf" srcId="{F7532A8F-7F20-46C3-A222-0E23C9D53470}" destId="{989950BD-01A2-4772-BE8A-381AE8967222}" srcOrd="1" destOrd="0" presId="urn:microsoft.com/office/officeart/2005/8/layout/hProcess4"/>
    <dgm:cxn modelId="{C5A01463-8F39-4E80-889E-2302817D412A}" srcId="{B72C0BFD-CCAC-4265-AA43-165BEBB190AD}" destId="{C3BE01EB-1DEF-4EC7-B234-D7B0C6AFDEE8}" srcOrd="0" destOrd="0" parTransId="{B6BBD3FC-1AEC-49A6-8011-193872A4A1CB}" sibTransId="{6CCC93DE-A56D-44BE-BD87-4274987B891E}"/>
    <dgm:cxn modelId="{C19B6E43-306B-45B9-B723-A0F05F8F7FE1}" type="presOf" srcId="{73F4FCC6-3F94-46B4-BFC8-3C00ACF32230}" destId="{B35D9458-0C22-4B69-9257-33F4730228B3}" srcOrd="0" destOrd="0" presId="urn:microsoft.com/office/officeart/2005/8/layout/hProcess4"/>
    <dgm:cxn modelId="{ED81D766-D23D-4DD2-B672-9FE99BC4B4A3}" srcId="{CAFCD705-0898-4490-A31A-1E85F6B7EA30}" destId="{0D84AAF1-C516-4B65-878D-777EA7CBA71A}" srcOrd="4" destOrd="0" parTransId="{0007891A-6531-412C-B1CF-5BF182812FF7}" sibTransId="{FF224B57-6BD1-4B7F-B8DD-6FA66C3F5097}"/>
    <dgm:cxn modelId="{E7E44E50-575B-442B-9DFC-6FC086A1B3EF}" srcId="{CAFCD705-0898-4490-A31A-1E85F6B7EA30}" destId="{73F4FCC6-3F94-46B4-BFC8-3C00ACF32230}" srcOrd="1" destOrd="0" parTransId="{2A4A2FAE-4672-4BEE-8CAC-C86CD2C9F04E}" sibTransId="{1F0F92E3-6F0D-47A1-B064-3BE033C1C809}"/>
    <dgm:cxn modelId="{4C5BDB70-32FB-44BF-B7AC-0553BE89723D}" type="presOf" srcId="{C3BE01EB-1DEF-4EC7-B234-D7B0C6AFDEE8}" destId="{4D082C26-DBD7-4FCE-8F0C-655A50E7A125}" srcOrd="0" destOrd="0" presId="urn:microsoft.com/office/officeart/2005/8/layout/hProcess4"/>
    <dgm:cxn modelId="{D631C753-CB4F-46A6-8FF3-2196E3DDD06C}" srcId="{CAFCD705-0898-4490-A31A-1E85F6B7EA30}" destId="{8D2C5543-CCB1-445C-9BEF-CE19A00C4820}" srcOrd="2" destOrd="0" parTransId="{71C52635-1020-44FC-9035-ABE3482123C7}" sibTransId="{5BAD2A31-1A0B-4588-BF2C-5EDEF9886FE2}"/>
    <dgm:cxn modelId="{43DC507E-085B-4F90-8F6E-3AFE35B1376D}" type="presOf" srcId="{C3BE01EB-1DEF-4EC7-B234-D7B0C6AFDEE8}" destId="{15A1B358-2D7C-42DB-8A7E-38AA2AE7AD85}" srcOrd="1" destOrd="0" presId="urn:microsoft.com/office/officeart/2005/8/layout/hProcess4"/>
    <dgm:cxn modelId="{8E1B6692-6D9E-425D-9181-C6D2BF46FF37}" type="presOf" srcId="{3221F445-B605-4E17-A45B-57BC97CBFF00}" destId="{1ACCFB80-1BA0-4845-83BC-3FB189D2F5E4}" srcOrd="1" destOrd="0" presId="urn:microsoft.com/office/officeart/2005/8/layout/hProcess4"/>
    <dgm:cxn modelId="{1CF08994-9ED9-4F5D-8279-E48CEDB9309C}" type="presOf" srcId="{F581D068-D6E0-4ABB-B8C4-1168C59D673D}" destId="{48242FC1-5FF0-45C7-9CF4-E0F34FA39102}" srcOrd="1" destOrd="0" presId="urn:microsoft.com/office/officeart/2005/8/layout/hProcess4"/>
    <dgm:cxn modelId="{8BC9FB94-67E9-4D63-A7D7-030B26319F31}" srcId="{73F4FCC6-3F94-46B4-BFC8-3C00ACF32230}" destId="{F581D068-D6E0-4ABB-B8C4-1168C59D673D}" srcOrd="0" destOrd="0" parTransId="{0D5B493E-376D-4D89-8E06-68B9C99AB676}" sibTransId="{4ED21E28-2849-45FD-8D91-EA21E814343D}"/>
    <dgm:cxn modelId="{8D223EA5-FDF9-4689-94E4-21009E3EF052}" type="presOf" srcId="{5BAD2A31-1A0B-4588-BF2C-5EDEF9886FE2}" destId="{81FECE27-881A-405A-9E88-43C0A1B88EEC}" srcOrd="0" destOrd="0" presId="urn:microsoft.com/office/officeart/2005/8/layout/hProcess4"/>
    <dgm:cxn modelId="{0D32C6BA-F734-46A4-A8EB-6A10DC4A77CE}" srcId="{8D2C5543-CCB1-445C-9BEF-CE19A00C4820}" destId="{B01F8215-3D01-47CC-BD16-593AF29F4DA0}" srcOrd="0" destOrd="0" parTransId="{BC565010-A928-48B8-B39E-E82BE7FD33E1}" sibTransId="{BDD62AA8-BAF6-41A6-B379-6B0F4396E4CF}"/>
    <dgm:cxn modelId="{8E9C3BBD-9198-4311-8414-36158D7C2472}" type="presOf" srcId="{B72C0BFD-CCAC-4265-AA43-165BEBB190AD}" destId="{1544EA95-2DAE-484A-A21E-4E266DCD0441}" srcOrd="0" destOrd="0" presId="urn:microsoft.com/office/officeart/2005/8/layout/hProcess4"/>
    <dgm:cxn modelId="{E9AE20C2-CA70-4C46-8EDD-C6B6D68C5838}" srcId="{FB5410C3-6B9D-40B2-84F3-46025CB36B7D}" destId="{F7532A8F-7F20-46C3-A222-0E23C9D53470}" srcOrd="0" destOrd="0" parTransId="{B72468CB-D9F6-4503-86FF-06E561C01606}" sibTransId="{C6B1168F-6BC7-4038-994D-2C365FEB8061}"/>
    <dgm:cxn modelId="{0A5C0CC8-A570-4A65-B74C-D2CC14E8AC1E}" type="presOf" srcId="{3221F445-B605-4E17-A45B-57BC97CBFF00}" destId="{A4BBE321-252D-45EE-A5F6-350507C60758}" srcOrd="0" destOrd="0" presId="urn:microsoft.com/office/officeart/2005/8/layout/hProcess4"/>
    <dgm:cxn modelId="{6D5121C9-EC2D-43C8-A2E6-E9AC01A23C1F}" type="presOf" srcId="{F7532A8F-7F20-46C3-A222-0E23C9D53470}" destId="{5A1B6964-883F-417C-B89A-57CE86BB4B55}" srcOrd="0" destOrd="0" presId="urn:microsoft.com/office/officeart/2005/8/layout/hProcess4"/>
    <dgm:cxn modelId="{7453D2D4-284A-48C9-99D2-D024D377A8FA}" type="presOf" srcId="{B01F8215-3D01-47CC-BD16-593AF29F4DA0}" destId="{67B98AD3-A260-4324-B2F7-74402BCFEAA8}" srcOrd="0" destOrd="0" presId="urn:microsoft.com/office/officeart/2005/8/layout/hProcess4"/>
    <dgm:cxn modelId="{086817D8-65FD-4874-BD8E-1EBB85380FE7}" type="presOf" srcId="{8D2C5543-CCB1-445C-9BEF-CE19A00C4820}" destId="{591FD56D-2712-4214-A896-65C119C469F8}" srcOrd="0" destOrd="0" presId="urn:microsoft.com/office/officeart/2005/8/layout/hProcess4"/>
    <dgm:cxn modelId="{688F82D9-B08A-4CDA-8CBF-A72E2F9FFD2C}" type="presOf" srcId="{1D2547E2-1F01-4F08-9C5D-AE789DEE7C26}" destId="{B75D9F33-C5C9-42F4-95FF-0DE1713C49D2}" srcOrd="0" destOrd="0" presId="urn:microsoft.com/office/officeart/2005/8/layout/hProcess4"/>
    <dgm:cxn modelId="{C098D6F0-81E1-4AF3-8506-E7DEF6D0C9A2}" type="presOf" srcId="{0D84AAF1-C516-4B65-878D-777EA7CBA71A}" destId="{B1689EB5-4776-4D9E-AB2B-7D98239182B5}" srcOrd="0" destOrd="0" presId="urn:microsoft.com/office/officeart/2005/8/layout/hProcess4"/>
    <dgm:cxn modelId="{29FF71F3-45C7-4606-9801-3631C7F510AC}" type="presOf" srcId="{CAFCD705-0898-4490-A31A-1E85F6B7EA30}" destId="{F0C0B1B1-1641-4B15-845F-D7444B1C2376}" srcOrd="0" destOrd="0" presId="urn:microsoft.com/office/officeart/2005/8/layout/hProcess4"/>
    <dgm:cxn modelId="{5D316FFC-B987-4504-8218-C36B6132C9A5}" type="presOf" srcId="{B01F8215-3D01-47CC-BD16-593AF29F4DA0}" destId="{F07B31AE-3E6F-475D-866D-23CCF292DF72}" srcOrd="1" destOrd="0" presId="urn:microsoft.com/office/officeart/2005/8/layout/hProcess4"/>
    <dgm:cxn modelId="{7AD0C77E-1990-4EE6-99E2-57B8BB694260}" type="presParOf" srcId="{F0C0B1B1-1641-4B15-845F-D7444B1C2376}" destId="{A7C48F87-ADBF-4D5D-8C39-4C7AE04C4923}" srcOrd="0" destOrd="0" presId="urn:microsoft.com/office/officeart/2005/8/layout/hProcess4"/>
    <dgm:cxn modelId="{6F8366DE-8679-4605-834D-FF8582370246}" type="presParOf" srcId="{F0C0B1B1-1641-4B15-845F-D7444B1C2376}" destId="{AF97AC64-3FDF-4E5A-BA68-3FDB3511080A}" srcOrd="1" destOrd="0" presId="urn:microsoft.com/office/officeart/2005/8/layout/hProcess4"/>
    <dgm:cxn modelId="{7EA7CFBB-DF70-4A4B-B4AB-5CE89E7FC5DF}" type="presParOf" srcId="{F0C0B1B1-1641-4B15-845F-D7444B1C2376}" destId="{29EC6362-F967-47BA-8365-598EFD12A716}" srcOrd="2" destOrd="0" presId="urn:microsoft.com/office/officeart/2005/8/layout/hProcess4"/>
    <dgm:cxn modelId="{70602E7D-FECE-429C-92E1-2392A190181C}" type="presParOf" srcId="{29EC6362-F967-47BA-8365-598EFD12A716}" destId="{0C42DB4E-1E41-4B43-9F0C-B4CE233B5A9B}" srcOrd="0" destOrd="0" presId="urn:microsoft.com/office/officeart/2005/8/layout/hProcess4"/>
    <dgm:cxn modelId="{9CB27734-31C7-4214-A276-B837B8DE5616}" type="presParOf" srcId="{0C42DB4E-1E41-4B43-9F0C-B4CE233B5A9B}" destId="{C4E41118-1511-4535-8096-F769A5F2974B}" srcOrd="0" destOrd="0" presId="urn:microsoft.com/office/officeart/2005/8/layout/hProcess4"/>
    <dgm:cxn modelId="{633D5380-87C7-40BC-AA12-17C536EF5579}" type="presParOf" srcId="{0C42DB4E-1E41-4B43-9F0C-B4CE233B5A9B}" destId="{5A1B6964-883F-417C-B89A-57CE86BB4B55}" srcOrd="1" destOrd="0" presId="urn:microsoft.com/office/officeart/2005/8/layout/hProcess4"/>
    <dgm:cxn modelId="{EBDD445E-26C9-4224-8870-D8DC9CF682AE}" type="presParOf" srcId="{0C42DB4E-1E41-4B43-9F0C-B4CE233B5A9B}" destId="{989950BD-01A2-4772-BE8A-381AE8967222}" srcOrd="2" destOrd="0" presId="urn:microsoft.com/office/officeart/2005/8/layout/hProcess4"/>
    <dgm:cxn modelId="{C109E7B4-A66D-4495-90B1-418D599AA738}" type="presParOf" srcId="{0C42DB4E-1E41-4B43-9F0C-B4CE233B5A9B}" destId="{4DDC18D6-C97D-4511-8025-C917350C7478}" srcOrd="3" destOrd="0" presId="urn:microsoft.com/office/officeart/2005/8/layout/hProcess4"/>
    <dgm:cxn modelId="{D08666CE-8EEC-4CB4-A834-0A10B3BF970D}" type="presParOf" srcId="{0C42DB4E-1E41-4B43-9F0C-B4CE233B5A9B}" destId="{4DD5CE15-6AE4-413F-878D-555FD0063BCB}" srcOrd="4" destOrd="0" presId="urn:microsoft.com/office/officeart/2005/8/layout/hProcess4"/>
    <dgm:cxn modelId="{42AA7167-20CA-41F9-BC88-30E212CB1CD8}" type="presParOf" srcId="{29EC6362-F967-47BA-8365-598EFD12A716}" destId="{A951742F-7B9A-4794-A3D4-AC8C9C25C1E4}" srcOrd="1" destOrd="0" presId="urn:microsoft.com/office/officeart/2005/8/layout/hProcess4"/>
    <dgm:cxn modelId="{22D1841A-831C-4FBB-8FE5-8FE4BEB4D150}" type="presParOf" srcId="{29EC6362-F967-47BA-8365-598EFD12A716}" destId="{8FA69F81-9103-4056-86A2-BDC6BDFA4480}" srcOrd="2" destOrd="0" presId="urn:microsoft.com/office/officeart/2005/8/layout/hProcess4"/>
    <dgm:cxn modelId="{C4E71C2C-3BBA-441B-8847-54ED4651FC9F}" type="presParOf" srcId="{8FA69F81-9103-4056-86A2-BDC6BDFA4480}" destId="{4BCE7129-335B-4705-850F-29920F4193D2}" srcOrd="0" destOrd="0" presId="urn:microsoft.com/office/officeart/2005/8/layout/hProcess4"/>
    <dgm:cxn modelId="{8A2F77B7-9145-4132-8D85-390FFBFE035B}" type="presParOf" srcId="{8FA69F81-9103-4056-86A2-BDC6BDFA4480}" destId="{DAB3C552-79CA-47B4-9ACA-D13E1A757BD6}" srcOrd="1" destOrd="0" presId="urn:microsoft.com/office/officeart/2005/8/layout/hProcess4"/>
    <dgm:cxn modelId="{B9D564D2-77CB-409D-8FBE-DD6B2B23A979}" type="presParOf" srcId="{8FA69F81-9103-4056-86A2-BDC6BDFA4480}" destId="{48242FC1-5FF0-45C7-9CF4-E0F34FA39102}" srcOrd="2" destOrd="0" presId="urn:microsoft.com/office/officeart/2005/8/layout/hProcess4"/>
    <dgm:cxn modelId="{E13761A8-18EA-49BB-82A3-6596F4A61805}" type="presParOf" srcId="{8FA69F81-9103-4056-86A2-BDC6BDFA4480}" destId="{B35D9458-0C22-4B69-9257-33F4730228B3}" srcOrd="3" destOrd="0" presId="urn:microsoft.com/office/officeart/2005/8/layout/hProcess4"/>
    <dgm:cxn modelId="{FF835A8E-1A10-44D5-A518-84800350EB6E}" type="presParOf" srcId="{8FA69F81-9103-4056-86A2-BDC6BDFA4480}" destId="{63E5A561-CC0D-4491-9BD6-1A95CA947590}" srcOrd="4" destOrd="0" presId="urn:microsoft.com/office/officeart/2005/8/layout/hProcess4"/>
    <dgm:cxn modelId="{C2798459-1F09-4A36-939D-2A1C016EA21E}" type="presParOf" srcId="{29EC6362-F967-47BA-8365-598EFD12A716}" destId="{70775655-FCFC-4A17-827F-EE1AB4605862}" srcOrd="3" destOrd="0" presId="urn:microsoft.com/office/officeart/2005/8/layout/hProcess4"/>
    <dgm:cxn modelId="{F7DF39BD-6EAD-4E8C-A651-166D65E5EEF4}" type="presParOf" srcId="{29EC6362-F967-47BA-8365-598EFD12A716}" destId="{A2542B55-ED91-4222-BEE5-E49C3268136C}" srcOrd="4" destOrd="0" presId="urn:microsoft.com/office/officeart/2005/8/layout/hProcess4"/>
    <dgm:cxn modelId="{69532B52-407A-4276-B65E-E7CBC88A135B}" type="presParOf" srcId="{A2542B55-ED91-4222-BEE5-E49C3268136C}" destId="{9F6D1999-FFEA-43CF-95F0-4DF35F599F0D}" srcOrd="0" destOrd="0" presId="urn:microsoft.com/office/officeart/2005/8/layout/hProcess4"/>
    <dgm:cxn modelId="{4900BA6E-3BF8-4BA2-AF9B-49D4F63E18ED}" type="presParOf" srcId="{A2542B55-ED91-4222-BEE5-E49C3268136C}" destId="{67B98AD3-A260-4324-B2F7-74402BCFEAA8}" srcOrd="1" destOrd="0" presId="urn:microsoft.com/office/officeart/2005/8/layout/hProcess4"/>
    <dgm:cxn modelId="{6197C5B3-80AF-4CE7-B766-70653C855229}" type="presParOf" srcId="{A2542B55-ED91-4222-BEE5-E49C3268136C}" destId="{F07B31AE-3E6F-475D-866D-23CCF292DF72}" srcOrd="2" destOrd="0" presId="urn:microsoft.com/office/officeart/2005/8/layout/hProcess4"/>
    <dgm:cxn modelId="{61FE8B92-9870-44B0-9277-7006A499DDED}" type="presParOf" srcId="{A2542B55-ED91-4222-BEE5-E49C3268136C}" destId="{591FD56D-2712-4214-A896-65C119C469F8}" srcOrd="3" destOrd="0" presId="urn:microsoft.com/office/officeart/2005/8/layout/hProcess4"/>
    <dgm:cxn modelId="{66FE3E32-2817-4E92-912E-BBBA67384E96}" type="presParOf" srcId="{A2542B55-ED91-4222-BEE5-E49C3268136C}" destId="{5707C557-C91A-4BB3-A9B1-D60AC7067AB6}" srcOrd="4" destOrd="0" presId="urn:microsoft.com/office/officeart/2005/8/layout/hProcess4"/>
    <dgm:cxn modelId="{EDBB0A01-8E56-4677-A833-A3ABF080E64D}" type="presParOf" srcId="{29EC6362-F967-47BA-8365-598EFD12A716}" destId="{81FECE27-881A-405A-9E88-43C0A1B88EEC}" srcOrd="5" destOrd="0" presId="urn:microsoft.com/office/officeart/2005/8/layout/hProcess4"/>
    <dgm:cxn modelId="{65066FC8-6BB9-4BC5-AA28-4C862BF7C03C}" type="presParOf" srcId="{29EC6362-F967-47BA-8365-598EFD12A716}" destId="{CB27024B-BF7A-4C3B-BB99-2699A965FEE3}" srcOrd="6" destOrd="0" presId="urn:microsoft.com/office/officeart/2005/8/layout/hProcess4"/>
    <dgm:cxn modelId="{030DBC19-4581-482B-BE19-BE279D2546FD}" type="presParOf" srcId="{CB27024B-BF7A-4C3B-BB99-2699A965FEE3}" destId="{A1D1A15C-0D57-4695-A7E7-726D27A8293A}" srcOrd="0" destOrd="0" presId="urn:microsoft.com/office/officeart/2005/8/layout/hProcess4"/>
    <dgm:cxn modelId="{66D9AC14-EE49-48BE-88CF-E72BE7695099}" type="presParOf" srcId="{CB27024B-BF7A-4C3B-BB99-2699A965FEE3}" destId="{4D082C26-DBD7-4FCE-8F0C-655A50E7A125}" srcOrd="1" destOrd="0" presId="urn:microsoft.com/office/officeart/2005/8/layout/hProcess4"/>
    <dgm:cxn modelId="{FA2DF6DE-8FE0-4642-9BBD-A2ECD55B5F9E}" type="presParOf" srcId="{CB27024B-BF7A-4C3B-BB99-2699A965FEE3}" destId="{15A1B358-2D7C-42DB-8A7E-38AA2AE7AD85}" srcOrd="2" destOrd="0" presId="urn:microsoft.com/office/officeart/2005/8/layout/hProcess4"/>
    <dgm:cxn modelId="{A335C601-D599-4347-9B07-3875BA950B30}" type="presParOf" srcId="{CB27024B-BF7A-4C3B-BB99-2699A965FEE3}" destId="{1544EA95-2DAE-484A-A21E-4E266DCD0441}" srcOrd="3" destOrd="0" presId="urn:microsoft.com/office/officeart/2005/8/layout/hProcess4"/>
    <dgm:cxn modelId="{45A46E35-3146-4C6A-AB9D-A658C0F5A0F0}" type="presParOf" srcId="{CB27024B-BF7A-4C3B-BB99-2699A965FEE3}" destId="{1A8D8E36-A49F-44A7-9EF8-FAEFCEC2017F}" srcOrd="4" destOrd="0" presId="urn:microsoft.com/office/officeart/2005/8/layout/hProcess4"/>
    <dgm:cxn modelId="{208A5DD9-0623-4581-BBDF-624431F47FB3}" type="presParOf" srcId="{29EC6362-F967-47BA-8365-598EFD12A716}" destId="{B75D9F33-C5C9-42F4-95FF-0DE1713C49D2}" srcOrd="7" destOrd="0" presId="urn:microsoft.com/office/officeart/2005/8/layout/hProcess4"/>
    <dgm:cxn modelId="{7C838BD9-571A-40B5-92F0-2E064095D02F}" type="presParOf" srcId="{29EC6362-F967-47BA-8365-598EFD12A716}" destId="{A77039BE-76C5-45E7-A297-9230EC7DD6A1}" srcOrd="8" destOrd="0" presId="urn:microsoft.com/office/officeart/2005/8/layout/hProcess4"/>
    <dgm:cxn modelId="{5B8CFDD3-F440-4D93-9EBF-81D662D45C2A}" type="presParOf" srcId="{A77039BE-76C5-45E7-A297-9230EC7DD6A1}" destId="{5CA24B07-D5B3-4BD5-860C-3B6F35E4F825}" srcOrd="0" destOrd="0" presId="urn:microsoft.com/office/officeart/2005/8/layout/hProcess4"/>
    <dgm:cxn modelId="{239AE8F4-EE1B-4E76-8F62-7FEB118F01A8}" type="presParOf" srcId="{A77039BE-76C5-45E7-A297-9230EC7DD6A1}" destId="{A4BBE321-252D-45EE-A5F6-350507C60758}" srcOrd="1" destOrd="0" presId="urn:microsoft.com/office/officeart/2005/8/layout/hProcess4"/>
    <dgm:cxn modelId="{0BF64AF3-A0D7-497E-AE30-F1D2E3AB5617}" type="presParOf" srcId="{A77039BE-76C5-45E7-A297-9230EC7DD6A1}" destId="{1ACCFB80-1BA0-4845-83BC-3FB189D2F5E4}" srcOrd="2" destOrd="0" presId="urn:microsoft.com/office/officeart/2005/8/layout/hProcess4"/>
    <dgm:cxn modelId="{B9949DFA-D64A-4538-ACAE-36E834F0F54F}" type="presParOf" srcId="{A77039BE-76C5-45E7-A297-9230EC7DD6A1}" destId="{B1689EB5-4776-4D9E-AB2B-7D98239182B5}" srcOrd="3" destOrd="0" presId="urn:microsoft.com/office/officeart/2005/8/layout/hProcess4"/>
    <dgm:cxn modelId="{43B3BF98-4E8F-4B19-AB33-B7734595DF01}" type="presParOf" srcId="{A77039BE-76C5-45E7-A297-9230EC7DD6A1}" destId="{F617BCF6-B87E-4E2D-95F9-5127DAAE59C1}"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3F3128F-D6CD-4205-9E36-BED2535D8DBC}" type="doc">
      <dgm:prSet loTypeId="urn:microsoft.com/office/officeart/2005/8/layout/chevron1" loCatId="process" qsTypeId="urn:microsoft.com/office/officeart/2005/8/quickstyle/simple1" qsCatId="simple" csTypeId="urn:microsoft.com/office/officeart/2005/8/colors/colorful2" csCatId="colorful" phldr="1"/>
      <dgm:spPr/>
    </dgm:pt>
    <dgm:pt modelId="{3B47D616-2184-47ED-ADA1-C0A1F74FA42A}">
      <dgm:prSet phldrT="[文本]" custT="1"/>
      <dgm:spPr>
        <a:solidFill>
          <a:schemeClr val="accent1"/>
        </a:solidFill>
      </dgm:spPr>
      <dgm:t>
        <a:bodyPr/>
        <a:lstStyle/>
        <a:p>
          <a:r>
            <a:rPr lang="zh-CN" altLang="en-US" sz="1600" dirty="0"/>
            <a:t>阶段</a:t>
          </a:r>
          <a:r>
            <a:rPr lang="en-US" altLang="zh-CN" sz="1600" dirty="0"/>
            <a:t>1</a:t>
          </a:r>
          <a:endParaRPr lang="zh-CN" altLang="en-US" sz="1600" dirty="0"/>
        </a:p>
      </dgm:t>
    </dgm:pt>
    <dgm:pt modelId="{E84ACAF6-EA64-49A9-B50C-EEA418F632B7}" type="parTrans" cxnId="{2DD0514C-6993-4506-8693-D80400A310DF}">
      <dgm:prSet/>
      <dgm:spPr/>
      <dgm:t>
        <a:bodyPr/>
        <a:lstStyle/>
        <a:p>
          <a:endParaRPr lang="zh-CN" altLang="en-US" sz="1600"/>
        </a:p>
      </dgm:t>
    </dgm:pt>
    <dgm:pt modelId="{6BF2A458-7A6A-4ECB-8CE7-0354A1C7A90F}" type="sibTrans" cxnId="{2DD0514C-6993-4506-8693-D80400A310DF}">
      <dgm:prSet/>
      <dgm:spPr/>
      <dgm:t>
        <a:bodyPr/>
        <a:lstStyle/>
        <a:p>
          <a:endParaRPr lang="zh-CN" altLang="en-US" sz="1600"/>
        </a:p>
      </dgm:t>
    </dgm:pt>
    <dgm:pt modelId="{5B853FA5-470A-4400-94C7-2C6FB6411F4A}">
      <dgm:prSet phldrT="[文本]" custT="1"/>
      <dgm:spPr>
        <a:solidFill>
          <a:schemeClr val="accent1"/>
        </a:solidFill>
      </dgm:spPr>
      <dgm:t>
        <a:bodyPr/>
        <a:lstStyle/>
        <a:p>
          <a:r>
            <a:rPr lang="zh-CN" altLang="en-US" sz="1600" dirty="0"/>
            <a:t>阶段</a:t>
          </a:r>
          <a:r>
            <a:rPr lang="en-US" altLang="zh-CN" sz="1600" dirty="0"/>
            <a:t>2</a:t>
          </a:r>
          <a:endParaRPr lang="zh-CN" altLang="en-US" sz="1600" dirty="0"/>
        </a:p>
      </dgm:t>
    </dgm:pt>
    <dgm:pt modelId="{5355E648-B6F3-4A58-A385-F6DBBD6A2AF7}" type="parTrans" cxnId="{607FCA86-507D-4C9C-A6B7-325A024C4969}">
      <dgm:prSet/>
      <dgm:spPr/>
      <dgm:t>
        <a:bodyPr/>
        <a:lstStyle/>
        <a:p>
          <a:endParaRPr lang="zh-CN" altLang="en-US" sz="1600"/>
        </a:p>
      </dgm:t>
    </dgm:pt>
    <dgm:pt modelId="{280BB8CD-3F42-4994-B730-913AB04D0607}" type="sibTrans" cxnId="{607FCA86-507D-4C9C-A6B7-325A024C4969}">
      <dgm:prSet/>
      <dgm:spPr/>
      <dgm:t>
        <a:bodyPr/>
        <a:lstStyle/>
        <a:p>
          <a:endParaRPr lang="zh-CN" altLang="en-US" sz="1600"/>
        </a:p>
      </dgm:t>
    </dgm:pt>
    <dgm:pt modelId="{68D8EC80-F430-4251-BF91-34D1F73BD88A}">
      <dgm:prSet phldrT="[文本]" custT="1"/>
      <dgm:spPr>
        <a:solidFill>
          <a:schemeClr val="accent1"/>
        </a:solidFill>
      </dgm:spPr>
      <dgm:t>
        <a:bodyPr/>
        <a:lstStyle/>
        <a:p>
          <a:r>
            <a:rPr lang="zh-CN" altLang="en-US" sz="1600" dirty="0"/>
            <a:t>阶段</a:t>
          </a:r>
          <a:r>
            <a:rPr lang="en-US" altLang="zh-CN" sz="1600" dirty="0"/>
            <a:t>3</a:t>
          </a:r>
          <a:endParaRPr lang="zh-CN" altLang="en-US" sz="1600" dirty="0"/>
        </a:p>
      </dgm:t>
    </dgm:pt>
    <dgm:pt modelId="{63353E7B-0E1A-4DC6-BE87-180E48F96654}" type="parTrans" cxnId="{0F1EF725-A28D-4E0E-8265-799364E2CEF0}">
      <dgm:prSet/>
      <dgm:spPr/>
      <dgm:t>
        <a:bodyPr/>
        <a:lstStyle/>
        <a:p>
          <a:endParaRPr lang="zh-CN" altLang="en-US" sz="1600"/>
        </a:p>
      </dgm:t>
    </dgm:pt>
    <dgm:pt modelId="{CDB9D262-0460-4883-9691-B3E84702DA90}" type="sibTrans" cxnId="{0F1EF725-A28D-4E0E-8265-799364E2CEF0}">
      <dgm:prSet/>
      <dgm:spPr/>
      <dgm:t>
        <a:bodyPr/>
        <a:lstStyle/>
        <a:p>
          <a:endParaRPr lang="zh-CN" altLang="en-US" sz="1600"/>
        </a:p>
      </dgm:t>
    </dgm:pt>
    <dgm:pt modelId="{9216A479-851B-43E7-85D9-3F5EE445BD3A}">
      <dgm:prSet phldrT="[文本]" custT="1"/>
      <dgm:spPr>
        <a:solidFill>
          <a:schemeClr val="accent1"/>
        </a:solidFill>
      </dgm:spPr>
      <dgm:t>
        <a:bodyPr/>
        <a:lstStyle/>
        <a:p>
          <a:r>
            <a:rPr lang="zh-CN" altLang="en-US" sz="1600" dirty="0"/>
            <a:t>阶段</a:t>
          </a:r>
          <a:r>
            <a:rPr lang="en-US" altLang="zh-CN" sz="1600" dirty="0"/>
            <a:t>6</a:t>
          </a:r>
          <a:endParaRPr lang="zh-CN" altLang="en-US" sz="1600" dirty="0"/>
        </a:p>
      </dgm:t>
    </dgm:pt>
    <dgm:pt modelId="{AD17F8CF-DA7F-4A61-B28E-11C82ABB92E1}" type="parTrans" cxnId="{80EF3A2D-48B5-438D-8EFC-1E3AB2362729}">
      <dgm:prSet/>
      <dgm:spPr/>
      <dgm:t>
        <a:bodyPr/>
        <a:lstStyle/>
        <a:p>
          <a:endParaRPr lang="zh-CN" altLang="en-US" sz="1600"/>
        </a:p>
      </dgm:t>
    </dgm:pt>
    <dgm:pt modelId="{AFB34C7A-6A26-40E4-BC0B-F6F695FF0980}" type="sibTrans" cxnId="{80EF3A2D-48B5-438D-8EFC-1E3AB2362729}">
      <dgm:prSet/>
      <dgm:spPr/>
      <dgm:t>
        <a:bodyPr/>
        <a:lstStyle/>
        <a:p>
          <a:endParaRPr lang="zh-CN" altLang="en-US" sz="1600"/>
        </a:p>
      </dgm:t>
    </dgm:pt>
    <dgm:pt modelId="{C6676700-6DBD-45ED-81C8-904FE60E5820}">
      <dgm:prSet phldrT="[文本]" custT="1"/>
      <dgm:spPr>
        <a:solidFill>
          <a:schemeClr val="accent1"/>
        </a:solidFill>
      </dgm:spPr>
      <dgm:t>
        <a:bodyPr/>
        <a:lstStyle/>
        <a:p>
          <a:r>
            <a:rPr lang="zh-CN" altLang="en-US" sz="1600" dirty="0"/>
            <a:t>阶段</a:t>
          </a:r>
          <a:r>
            <a:rPr lang="en-US" altLang="zh-CN" sz="1600" dirty="0"/>
            <a:t>4</a:t>
          </a:r>
          <a:endParaRPr lang="zh-CN" altLang="en-US" sz="1600" dirty="0"/>
        </a:p>
      </dgm:t>
    </dgm:pt>
    <dgm:pt modelId="{ECCCD72E-40FA-4773-B13C-E76B9F2D939D}" type="parTrans" cxnId="{0EED016B-0DB6-44FE-B97F-E02C7F11860C}">
      <dgm:prSet/>
      <dgm:spPr/>
      <dgm:t>
        <a:bodyPr/>
        <a:lstStyle/>
        <a:p>
          <a:endParaRPr lang="zh-CN" altLang="en-US" sz="1600"/>
        </a:p>
      </dgm:t>
    </dgm:pt>
    <dgm:pt modelId="{7511C4AC-0080-49DD-9C81-D9CB80955FAC}" type="sibTrans" cxnId="{0EED016B-0DB6-44FE-B97F-E02C7F11860C}">
      <dgm:prSet/>
      <dgm:spPr/>
      <dgm:t>
        <a:bodyPr/>
        <a:lstStyle/>
        <a:p>
          <a:endParaRPr lang="zh-CN" altLang="en-US" sz="1600"/>
        </a:p>
      </dgm:t>
    </dgm:pt>
    <dgm:pt modelId="{1133C079-0AB1-4048-B663-89757CA236AB}">
      <dgm:prSet phldrT="[文本]" custT="1"/>
      <dgm:spPr>
        <a:solidFill>
          <a:schemeClr val="accent1"/>
        </a:solidFill>
      </dgm:spPr>
      <dgm:t>
        <a:bodyPr/>
        <a:lstStyle/>
        <a:p>
          <a:r>
            <a:rPr lang="zh-CN" altLang="en-US" sz="1600" dirty="0"/>
            <a:t>阶段</a:t>
          </a:r>
          <a:r>
            <a:rPr lang="en-US" altLang="zh-CN" sz="1600" dirty="0"/>
            <a:t>5</a:t>
          </a:r>
          <a:endParaRPr lang="zh-CN" altLang="en-US" sz="1600" dirty="0"/>
        </a:p>
      </dgm:t>
    </dgm:pt>
    <dgm:pt modelId="{FA8D80A4-A0BA-401A-945F-505CDA75C77F}" type="parTrans" cxnId="{05441242-A8A2-4B38-B794-F3D0F411A5DF}">
      <dgm:prSet/>
      <dgm:spPr/>
      <dgm:t>
        <a:bodyPr/>
        <a:lstStyle/>
        <a:p>
          <a:endParaRPr lang="zh-CN" altLang="en-US" sz="1600"/>
        </a:p>
      </dgm:t>
    </dgm:pt>
    <dgm:pt modelId="{CAEAFA95-16DB-49E1-9841-0E695C837D71}" type="sibTrans" cxnId="{05441242-A8A2-4B38-B794-F3D0F411A5DF}">
      <dgm:prSet/>
      <dgm:spPr/>
      <dgm:t>
        <a:bodyPr/>
        <a:lstStyle/>
        <a:p>
          <a:endParaRPr lang="zh-CN" altLang="en-US" sz="1600"/>
        </a:p>
      </dgm:t>
    </dgm:pt>
    <dgm:pt modelId="{B07D6AE9-1FD4-4CE9-87F7-B070CCF4AE1B}" type="pres">
      <dgm:prSet presAssocID="{83F3128F-D6CD-4205-9E36-BED2535D8DBC}" presName="Name0" presStyleCnt="0">
        <dgm:presLayoutVars>
          <dgm:dir/>
          <dgm:animLvl val="lvl"/>
          <dgm:resizeHandles val="exact"/>
        </dgm:presLayoutVars>
      </dgm:prSet>
      <dgm:spPr/>
    </dgm:pt>
    <dgm:pt modelId="{27F6392C-DA8F-45E9-BA99-EC6302DC178A}" type="pres">
      <dgm:prSet presAssocID="{3B47D616-2184-47ED-ADA1-C0A1F74FA42A}" presName="parTxOnly" presStyleLbl="node1" presStyleIdx="0" presStyleCnt="6">
        <dgm:presLayoutVars>
          <dgm:chMax val="0"/>
          <dgm:chPref val="0"/>
          <dgm:bulletEnabled val="1"/>
        </dgm:presLayoutVars>
      </dgm:prSet>
      <dgm:spPr/>
    </dgm:pt>
    <dgm:pt modelId="{37623CD9-F404-439D-9C9F-3E08A23EA224}" type="pres">
      <dgm:prSet presAssocID="{6BF2A458-7A6A-4ECB-8CE7-0354A1C7A90F}" presName="parTxOnlySpace" presStyleCnt="0"/>
      <dgm:spPr/>
    </dgm:pt>
    <dgm:pt modelId="{92FDFB42-59A8-4EA7-9A62-C1C3D92E149D}" type="pres">
      <dgm:prSet presAssocID="{5B853FA5-470A-4400-94C7-2C6FB6411F4A}" presName="parTxOnly" presStyleLbl="node1" presStyleIdx="1" presStyleCnt="6">
        <dgm:presLayoutVars>
          <dgm:chMax val="0"/>
          <dgm:chPref val="0"/>
          <dgm:bulletEnabled val="1"/>
        </dgm:presLayoutVars>
      </dgm:prSet>
      <dgm:spPr/>
    </dgm:pt>
    <dgm:pt modelId="{85E4B25D-DF0A-472F-93A4-E12DAA9B2769}" type="pres">
      <dgm:prSet presAssocID="{280BB8CD-3F42-4994-B730-913AB04D0607}" presName="parTxOnlySpace" presStyleCnt="0"/>
      <dgm:spPr/>
    </dgm:pt>
    <dgm:pt modelId="{8B169E5D-7DB8-4FD0-B667-850F20130036}" type="pres">
      <dgm:prSet presAssocID="{68D8EC80-F430-4251-BF91-34D1F73BD88A}" presName="parTxOnly" presStyleLbl="node1" presStyleIdx="2" presStyleCnt="6">
        <dgm:presLayoutVars>
          <dgm:chMax val="0"/>
          <dgm:chPref val="0"/>
          <dgm:bulletEnabled val="1"/>
        </dgm:presLayoutVars>
      </dgm:prSet>
      <dgm:spPr/>
    </dgm:pt>
    <dgm:pt modelId="{A1B659D7-A284-4AA3-B049-2DF96013AD11}" type="pres">
      <dgm:prSet presAssocID="{CDB9D262-0460-4883-9691-B3E84702DA90}" presName="parTxOnlySpace" presStyleCnt="0"/>
      <dgm:spPr/>
    </dgm:pt>
    <dgm:pt modelId="{013C1C11-D495-4ABC-B492-FA61D24A703F}" type="pres">
      <dgm:prSet presAssocID="{C6676700-6DBD-45ED-81C8-904FE60E5820}" presName="parTxOnly" presStyleLbl="node1" presStyleIdx="3" presStyleCnt="6">
        <dgm:presLayoutVars>
          <dgm:chMax val="0"/>
          <dgm:chPref val="0"/>
          <dgm:bulletEnabled val="1"/>
        </dgm:presLayoutVars>
      </dgm:prSet>
      <dgm:spPr/>
    </dgm:pt>
    <dgm:pt modelId="{C3A90351-2F3E-4A52-ABAF-06BDED6CE1F8}" type="pres">
      <dgm:prSet presAssocID="{7511C4AC-0080-49DD-9C81-D9CB80955FAC}" presName="parTxOnlySpace" presStyleCnt="0"/>
      <dgm:spPr/>
    </dgm:pt>
    <dgm:pt modelId="{48C93D0D-9C44-4911-BD71-9D8FA624CBCF}" type="pres">
      <dgm:prSet presAssocID="{1133C079-0AB1-4048-B663-89757CA236AB}" presName="parTxOnly" presStyleLbl="node1" presStyleIdx="4" presStyleCnt="6">
        <dgm:presLayoutVars>
          <dgm:chMax val="0"/>
          <dgm:chPref val="0"/>
          <dgm:bulletEnabled val="1"/>
        </dgm:presLayoutVars>
      </dgm:prSet>
      <dgm:spPr/>
    </dgm:pt>
    <dgm:pt modelId="{C5756335-30B8-405F-A9C7-614F42E2ACD3}" type="pres">
      <dgm:prSet presAssocID="{CAEAFA95-16DB-49E1-9841-0E695C837D71}" presName="parTxOnlySpace" presStyleCnt="0"/>
      <dgm:spPr/>
    </dgm:pt>
    <dgm:pt modelId="{0A75FD07-5E03-4A05-A6B8-4422968D57C5}" type="pres">
      <dgm:prSet presAssocID="{9216A479-851B-43E7-85D9-3F5EE445BD3A}" presName="parTxOnly" presStyleLbl="node1" presStyleIdx="5" presStyleCnt="6">
        <dgm:presLayoutVars>
          <dgm:chMax val="0"/>
          <dgm:chPref val="0"/>
          <dgm:bulletEnabled val="1"/>
        </dgm:presLayoutVars>
      </dgm:prSet>
      <dgm:spPr/>
    </dgm:pt>
  </dgm:ptLst>
  <dgm:cxnLst>
    <dgm:cxn modelId="{0F1EF725-A28D-4E0E-8265-799364E2CEF0}" srcId="{83F3128F-D6CD-4205-9E36-BED2535D8DBC}" destId="{68D8EC80-F430-4251-BF91-34D1F73BD88A}" srcOrd="2" destOrd="0" parTransId="{63353E7B-0E1A-4DC6-BE87-180E48F96654}" sibTransId="{CDB9D262-0460-4883-9691-B3E84702DA90}"/>
    <dgm:cxn modelId="{80EF3A2D-48B5-438D-8EFC-1E3AB2362729}" srcId="{83F3128F-D6CD-4205-9E36-BED2535D8DBC}" destId="{9216A479-851B-43E7-85D9-3F5EE445BD3A}" srcOrd="5" destOrd="0" parTransId="{AD17F8CF-DA7F-4A61-B28E-11C82ABB92E1}" sibTransId="{AFB34C7A-6A26-40E4-BC0B-F6F695FF0980}"/>
    <dgm:cxn modelId="{9A177A2D-019B-47E7-B03E-5E43B336470F}" type="presOf" srcId="{9216A479-851B-43E7-85D9-3F5EE445BD3A}" destId="{0A75FD07-5E03-4A05-A6B8-4422968D57C5}" srcOrd="0" destOrd="0" presId="urn:microsoft.com/office/officeart/2005/8/layout/chevron1"/>
    <dgm:cxn modelId="{E0DAFF3F-7ABA-43AE-9F51-7EB7F74CBE5F}" type="presOf" srcId="{C6676700-6DBD-45ED-81C8-904FE60E5820}" destId="{013C1C11-D495-4ABC-B492-FA61D24A703F}" srcOrd="0" destOrd="0" presId="urn:microsoft.com/office/officeart/2005/8/layout/chevron1"/>
    <dgm:cxn modelId="{D5C5385E-9672-486B-AAC2-7F9315C44944}" type="presOf" srcId="{1133C079-0AB1-4048-B663-89757CA236AB}" destId="{48C93D0D-9C44-4911-BD71-9D8FA624CBCF}" srcOrd="0" destOrd="0" presId="urn:microsoft.com/office/officeart/2005/8/layout/chevron1"/>
    <dgm:cxn modelId="{713AC360-ACF1-44E0-8F9F-82F87F3F5AAA}" type="presOf" srcId="{5B853FA5-470A-4400-94C7-2C6FB6411F4A}" destId="{92FDFB42-59A8-4EA7-9A62-C1C3D92E149D}" srcOrd="0" destOrd="0" presId="urn:microsoft.com/office/officeart/2005/8/layout/chevron1"/>
    <dgm:cxn modelId="{05441242-A8A2-4B38-B794-F3D0F411A5DF}" srcId="{83F3128F-D6CD-4205-9E36-BED2535D8DBC}" destId="{1133C079-0AB1-4048-B663-89757CA236AB}" srcOrd="4" destOrd="0" parTransId="{FA8D80A4-A0BA-401A-945F-505CDA75C77F}" sibTransId="{CAEAFA95-16DB-49E1-9841-0E695C837D71}"/>
    <dgm:cxn modelId="{58F13F48-B62B-4E91-B9FF-7A59D0239F9B}" type="presOf" srcId="{83F3128F-D6CD-4205-9E36-BED2535D8DBC}" destId="{B07D6AE9-1FD4-4CE9-87F7-B070CCF4AE1B}" srcOrd="0" destOrd="0" presId="urn:microsoft.com/office/officeart/2005/8/layout/chevron1"/>
    <dgm:cxn modelId="{8B1E8B6A-52C7-4710-A139-70ED22AD3F6B}" type="presOf" srcId="{68D8EC80-F430-4251-BF91-34D1F73BD88A}" destId="{8B169E5D-7DB8-4FD0-B667-850F20130036}" srcOrd="0" destOrd="0" presId="urn:microsoft.com/office/officeart/2005/8/layout/chevron1"/>
    <dgm:cxn modelId="{0EED016B-0DB6-44FE-B97F-E02C7F11860C}" srcId="{83F3128F-D6CD-4205-9E36-BED2535D8DBC}" destId="{C6676700-6DBD-45ED-81C8-904FE60E5820}" srcOrd="3" destOrd="0" parTransId="{ECCCD72E-40FA-4773-B13C-E76B9F2D939D}" sibTransId="{7511C4AC-0080-49DD-9C81-D9CB80955FAC}"/>
    <dgm:cxn modelId="{2DD0514C-6993-4506-8693-D80400A310DF}" srcId="{83F3128F-D6CD-4205-9E36-BED2535D8DBC}" destId="{3B47D616-2184-47ED-ADA1-C0A1F74FA42A}" srcOrd="0" destOrd="0" parTransId="{E84ACAF6-EA64-49A9-B50C-EEA418F632B7}" sibTransId="{6BF2A458-7A6A-4ECB-8CE7-0354A1C7A90F}"/>
    <dgm:cxn modelId="{607FCA86-507D-4C9C-A6B7-325A024C4969}" srcId="{83F3128F-D6CD-4205-9E36-BED2535D8DBC}" destId="{5B853FA5-470A-4400-94C7-2C6FB6411F4A}" srcOrd="1" destOrd="0" parTransId="{5355E648-B6F3-4A58-A385-F6DBBD6A2AF7}" sibTransId="{280BB8CD-3F42-4994-B730-913AB04D0607}"/>
    <dgm:cxn modelId="{276357CE-45ED-4FD1-B53B-1DDCD44794F6}" type="presOf" srcId="{3B47D616-2184-47ED-ADA1-C0A1F74FA42A}" destId="{27F6392C-DA8F-45E9-BA99-EC6302DC178A}" srcOrd="0" destOrd="0" presId="urn:microsoft.com/office/officeart/2005/8/layout/chevron1"/>
    <dgm:cxn modelId="{25E658D9-85F1-442F-A3C3-28A078F32141}" type="presParOf" srcId="{B07D6AE9-1FD4-4CE9-87F7-B070CCF4AE1B}" destId="{27F6392C-DA8F-45E9-BA99-EC6302DC178A}" srcOrd="0" destOrd="0" presId="urn:microsoft.com/office/officeart/2005/8/layout/chevron1"/>
    <dgm:cxn modelId="{35F69F07-E86E-430F-B392-E025F97E7FCD}" type="presParOf" srcId="{B07D6AE9-1FD4-4CE9-87F7-B070CCF4AE1B}" destId="{37623CD9-F404-439D-9C9F-3E08A23EA224}" srcOrd="1" destOrd="0" presId="urn:microsoft.com/office/officeart/2005/8/layout/chevron1"/>
    <dgm:cxn modelId="{766F0E56-40D2-4F9C-8E37-F221DCC3A57E}" type="presParOf" srcId="{B07D6AE9-1FD4-4CE9-87F7-B070CCF4AE1B}" destId="{92FDFB42-59A8-4EA7-9A62-C1C3D92E149D}" srcOrd="2" destOrd="0" presId="urn:microsoft.com/office/officeart/2005/8/layout/chevron1"/>
    <dgm:cxn modelId="{27C0742B-4123-4D47-AEDB-61A47DA4B0AB}" type="presParOf" srcId="{B07D6AE9-1FD4-4CE9-87F7-B070CCF4AE1B}" destId="{85E4B25D-DF0A-472F-93A4-E12DAA9B2769}" srcOrd="3" destOrd="0" presId="urn:microsoft.com/office/officeart/2005/8/layout/chevron1"/>
    <dgm:cxn modelId="{B7571A24-5D8E-40E7-AA1A-08CC667F359C}" type="presParOf" srcId="{B07D6AE9-1FD4-4CE9-87F7-B070CCF4AE1B}" destId="{8B169E5D-7DB8-4FD0-B667-850F20130036}" srcOrd="4" destOrd="0" presId="urn:microsoft.com/office/officeart/2005/8/layout/chevron1"/>
    <dgm:cxn modelId="{4758A55F-044B-4A60-8988-062FC4CF30CA}" type="presParOf" srcId="{B07D6AE9-1FD4-4CE9-87F7-B070CCF4AE1B}" destId="{A1B659D7-A284-4AA3-B049-2DF96013AD11}" srcOrd="5" destOrd="0" presId="urn:microsoft.com/office/officeart/2005/8/layout/chevron1"/>
    <dgm:cxn modelId="{4BC87E55-A8EE-492A-BD78-F469B7300958}" type="presParOf" srcId="{B07D6AE9-1FD4-4CE9-87F7-B070CCF4AE1B}" destId="{013C1C11-D495-4ABC-B492-FA61D24A703F}" srcOrd="6" destOrd="0" presId="urn:microsoft.com/office/officeart/2005/8/layout/chevron1"/>
    <dgm:cxn modelId="{1A841BB4-FDCC-437C-B8BB-7FEDF1777141}" type="presParOf" srcId="{B07D6AE9-1FD4-4CE9-87F7-B070CCF4AE1B}" destId="{C3A90351-2F3E-4A52-ABAF-06BDED6CE1F8}" srcOrd="7" destOrd="0" presId="urn:microsoft.com/office/officeart/2005/8/layout/chevron1"/>
    <dgm:cxn modelId="{3031B20F-ABA7-4DAD-B061-F231DE069586}" type="presParOf" srcId="{B07D6AE9-1FD4-4CE9-87F7-B070CCF4AE1B}" destId="{48C93D0D-9C44-4911-BD71-9D8FA624CBCF}" srcOrd="8" destOrd="0" presId="urn:microsoft.com/office/officeart/2005/8/layout/chevron1"/>
    <dgm:cxn modelId="{CC14B9CE-C6CC-4BE8-9C0F-1425BEDA55AF}" type="presParOf" srcId="{B07D6AE9-1FD4-4CE9-87F7-B070CCF4AE1B}" destId="{C5756335-30B8-405F-A9C7-614F42E2ACD3}" srcOrd="9" destOrd="0" presId="urn:microsoft.com/office/officeart/2005/8/layout/chevron1"/>
    <dgm:cxn modelId="{21F35AC9-87F3-4B0F-99EA-A6F2AFF71FAF}" type="presParOf" srcId="{B07D6AE9-1FD4-4CE9-87F7-B070CCF4AE1B}" destId="{0A75FD07-5E03-4A05-A6B8-4422968D57C5}" srcOrd="1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DD7EA4-F035-4B80-B030-D7FB01C01F15}">
      <dsp:nvSpPr>
        <dsp:cNvPr id="0" name=""/>
        <dsp:cNvSpPr/>
      </dsp:nvSpPr>
      <dsp:spPr>
        <a:xfrm>
          <a:off x="4493646" y="614539"/>
          <a:ext cx="3593538" cy="242483"/>
        </a:xfrm>
        <a:custGeom>
          <a:avLst/>
          <a:gdLst/>
          <a:ahLst/>
          <a:cxnLst/>
          <a:rect l="0" t="0" r="0" b="0"/>
          <a:pathLst>
            <a:path>
              <a:moveTo>
                <a:pt x="0" y="0"/>
              </a:moveTo>
              <a:lnTo>
                <a:pt x="0" y="113467"/>
              </a:lnTo>
              <a:lnTo>
                <a:pt x="3593538" y="113467"/>
              </a:lnTo>
              <a:lnTo>
                <a:pt x="3593538" y="24248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3EB52F3-3743-4F5D-81CE-DFC2D28F8885}">
      <dsp:nvSpPr>
        <dsp:cNvPr id="0" name=""/>
        <dsp:cNvSpPr/>
      </dsp:nvSpPr>
      <dsp:spPr>
        <a:xfrm>
          <a:off x="4493646" y="614539"/>
          <a:ext cx="1177923" cy="247091"/>
        </a:xfrm>
        <a:custGeom>
          <a:avLst/>
          <a:gdLst/>
          <a:ahLst/>
          <a:cxnLst/>
          <a:rect l="0" t="0" r="0" b="0"/>
          <a:pathLst>
            <a:path>
              <a:moveTo>
                <a:pt x="0" y="0"/>
              </a:moveTo>
              <a:lnTo>
                <a:pt x="0" y="118074"/>
              </a:lnTo>
              <a:lnTo>
                <a:pt x="1177923" y="118074"/>
              </a:lnTo>
              <a:lnTo>
                <a:pt x="1177923" y="24709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8E75119-B10C-4238-A7C9-30BA634629E3}">
      <dsp:nvSpPr>
        <dsp:cNvPr id="0" name=""/>
        <dsp:cNvSpPr/>
      </dsp:nvSpPr>
      <dsp:spPr>
        <a:xfrm>
          <a:off x="3277496" y="614539"/>
          <a:ext cx="1216149" cy="247091"/>
        </a:xfrm>
        <a:custGeom>
          <a:avLst/>
          <a:gdLst/>
          <a:ahLst/>
          <a:cxnLst/>
          <a:rect l="0" t="0" r="0" b="0"/>
          <a:pathLst>
            <a:path>
              <a:moveTo>
                <a:pt x="1216149" y="0"/>
              </a:moveTo>
              <a:lnTo>
                <a:pt x="1216149" y="118074"/>
              </a:lnTo>
              <a:lnTo>
                <a:pt x="0" y="118074"/>
              </a:lnTo>
              <a:lnTo>
                <a:pt x="0" y="24709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36BE776-BAEA-4A5F-81FF-FFC54D1ACFDE}">
      <dsp:nvSpPr>
        <dsp:cNvPr id="0" name=""/>
        <dsp:cNvSpPr/>
      </dsp:nvSpPr>
      <dsp:spPr>
        <a:xfrm>
          <a:off x="900107" y="614539"/>
          <a:ext cx="3593538" cy="242483"/>
        </a:xfrm>
        <a:custGeom>
          <a:avLst/>
          <a:gdLst/>
          <a:ahLst/>
          <a:cxnLst/>
          <a:rect l="0" t="0" r="0" b="0"/>
          <a:pathLst>
            <a:path>
              <a:moveTo>
                <a:pt x="3593538" y="0"/>
              </a:moveTo>
              <a:lnTo>
                <a:pt x="3593538" y="113467"/>
              </a:lnTo>
              <a:lnTo>
                <a:pt x="0" y="113467"/>
              </a:lnTo>
              <a:lnTo>
                <a:pt x="0" y="24248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947B285-A05C-41C0-B11E-DCDDC6F3C90F}">
      <dsp:nvSpPr>
        <dsp:cNvPr id="0" name=""/>
        <dsp:cNvSpPr/>
      </dsp:nvSpPr>
      <dsp:spPr>
        <a:xfrm>
          <a:off x="3469314" y="174"/>
          <a:ext cx="2048663" cy="614365"/>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solidFill>
                <a:schemeClr val="tx1">
                  <a:lumMod val="75000"/>
                  <a:lumOff val="25000"/>
                </a:schemeClr>
              </a:solidFill>
              <a:latin typeface="+mj-ea"/>
              <a:ea typeface="+mj-ea"/>
            </a:rPr>
            <a:t>主关键词</a:t>
          </a:r>
        </a:p>
      </dsp:txBody>
      <dsp:txXfrm>
        <a:off x="3469314" y="174"/>
        <a:ext cx="2048663" cy="614365"/>
      </dsp:txXfrm>
    </dsp:sp>
    <dsp:sp modelId="{A910B5D5-80E8-4A16-BB16-D93655301079}">
      <dsp:nvSpPr>
        <dsp:cNvPr id="0" name=""/>
        <dsp:cNvSpPr/>
      </dsp:nvSpPr>
      <dsp:spPr>
        <a:xfrm>
          <a:off x="0" y="857023"/>
          <a:ext cx="1800214" cy="4429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latin typeface="+mj-ea"/>
              <a:ea typeface="+mj-ea"/>
            </a:rPr>
            <a:t>关键词</a:t>
          </a:r>
          <a:r>
            <a:rPr lang="en-US" altLang="zh-CN" sz="1800" kern="1200" dirty="0">
              <a:latin typeface="+mj-ea"/>
              <a:ea typeface="+mj-ea"/>
            </a:rPr>
            <a:t>1</a:t>
          </a:r>
          <a:endParaRPr lang="zh-CN" altLang="en-US" sz="1800" kern="1200" dirty="0">
            <a:latin typeface="+mj-ea"/>
            <a:ea typeface="+mj-ea"/>
          </a:endParaRPr>
        </a:p>
      </dsp:txBody>
      <dsp:txXfrm>
        <a:off x="0" y="857023"/>
        <a:ext cx="1800214" cy="442988"/>
      </dsp:txXfrm>
    </dsp:sp>
    <dsp:sp modelId="{D038A2E3-4C9C-4545-9B59-8C49D7121CEB}">
      <dsp:nvSpPr>
        <dsp:cNvPr id="0" name=""/>
        <dsp:cNvSpPr/>
      </dsp:nvSpPr>
      <dsp:spPr>
        <a:xfrm>
          <a:off x="2377389" y="861631"/>
          <a:ext cx="1800214" cy="4429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latin typeface="+mj-ea"/>
              <a:ea typeface="+mj-ea"/>
            </a:rPr>
            <a:t>关键词</a:t>
          </a:r>
          <a:r>
            <a:rPr lang="en-US" altLang="zh-CN" sz="1800" kern="1200" dirty="0">
              <a:latin typeface="+mj-ea"/>
              <a:ea typeface="+mj-ea"/>
            </a:rPr>
            <a:t>2</a:t>
          </a:r>
          <a:endParaRPr lang="zh-CN" altLang="en-US" sz="1800" kern="1200" dirty="0">
            <a:latin typeface="+mj-ea"/>
            <a:ea typeface="+mj-ea"/>
          </a:endParaRPr>
        </a:p>
      </dsp:txBody>
      <dsp:txXfrm>
        <a:off x="2377389" y="861631"/>
        <a:ext cx="1800214" cy="442988"/>
      </dsp:txXfrm>
    </dsp:sp>
    <dsp:sp modelId="{92BC6EE6-2053-432B-8220-38586C793304}">
      <dsp:nvSpPr>
        <dsp:cNvPr id="0" name=""/>
        <dsp:cNvSpPr/>
      </dsp:nvSpPr>
      <dsp:spPr>
        <a:xfrm>
          <a:off x="4771462" y="861631"/>
          <a:ext cx="1800214" cy="4429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latin typeface="+mj-ea"/>
              <a:ea typeface="+mj-ea"/>
            </a:rPr>
            <a:t>关键词</a:t>
          </a:r>
          <a:r>
            <a:rPr lang="en-US" altLang="zh-CN" sz="1800" kern="1200" dirty="0">
              <a:latin typeface="+mj-ea"/>
              <a:ea typeface="+mj-ea"/>
            </a:rPr>
            <a:t>3</a:t>
          </a:r>
          <a:endParaRPr lang="zh-CN" altLang="en-US" sz="1800" kern="1200" dirty="0">
            <a:latin typeface="+mj-ea"/>
            <a:ea typeface="+mj-ea"/>
          </a:endParaRPr>
        </a:p>
      </dsp:txBody>
      <dsp:txXfrm>
        <a:off x="4771462" y="861631"/>
        <a:ext cx="1800214" cy="442988"/>
      </dsp:txXfrm>
    </dsp:sp>
    <dsp:sp modelId="{1BAAABC4-0125-4167-B012-18FFDC8D0D1C}">
      <dsp:nvSpPr>
        <dsp:cNvPr id="0" name=""/>
        <dsp:cNvSpPr/>
      </dsp:nvSpPr>
      <dsp:spPr>
        <a:xfrm>
          <a:off x="7187077" y="857023"/>
          <a:ext cx="1800214" cy="4429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latin typeface="+mj-ea"/>
              <a:ea typeface="+mj-ea"/>
            </a:rPr>
            <a:t>关键词</a:t>
          </a:r>
          <a:r>
            <a:rPr lang="en-US" altLang="zh-CN" sz="1800" kern="1200" dirty="0">
              <a:latin typeface="+mj-ea"/>
              <a:ea typeface="+mj-ea"/>
            </a:rPr>
            <a:t>4</a:t>
          </a:r>
          <a:endParaRPr lang="zh-CN" altLang="en-US" sz="1800" kern="1200" dirty="0">
            <a:latin typeface="+mj-ea"/>
            <a:ea typeface="+mj-ea"/>
          </a:endParaRPr>
        </a:p>
      </dsp:txBody>
      <dsp:txXfrm>
        <a:off x="7187077" y="857023"/>
        <a:ext cx="1800214" cy="4429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1B6964-883F-417C-B89A-57CE86BB4B55}">
      <dsp:nvSpPr>
        <dsp:cNvPr id="0" name=""/>
        <dsp:cNvSpPr/>
      </dsp:nvSpPr>
      <dsp:spPr>
        <a:xfrm>
          <a:off x="199" y="1179124"/>
          <a:ext cx="1661278" cy="1370207"/>
        </a:xfrm>
        <a:prstGeom prst="roundRect">
          <a:avLst>
            <a:gd name="adj" fmla="val 10000"/>
          </a:avLst>
        </a:prstGeom>
        <a:noFill/>
        <a:ln w="254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8000" tIns="108000" rIns="36000" bIns="123825" numCol="1" spcCol="1270" anchor="t" anchorCtr="0">
          <a:noAutofit/>
        </a:bodyPr>
        <a:lstStyle/>
        <a:p>
          <a:pPr marL="0" lvl="1" indent="0" algn="l" defTabSz="711200">
            <a:lnSpc>
              <a:spcPct val="80000"/>
            </a:lnSpc>
            <a:spcBef>
              <a:spcPct val="0"/>
            </a:spcBef>
            <a:spcAft>
              <a:spcPts val="0"/>
            </a:spcAft>
            <a:buFont typeface="Arial" panose="020B0604020202020204" pitchFamily="34" charset="0"/>
            <a:buNone/>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mn-ea"/>
              <a:ea typeface="+mn-ea"/>
              <a:cs typeface="+mn-cs"/>
              <a:sym typeface="+mn-lt"/>
            </a:rPr>
            <a:t>请输入文本请输入文本请输入文本请输入</a:t>
          </a:r>
          <a:endParaRPr lang="en-US" sz="1600" kern="1200" dirty="0">
            <a:solidFill>
              <a:schemeClr val="tx1">
                <a:lumMod val="75000"/>
                <a:lumOff val="25000"/>
              </a:schemeClr>
            </a:solidFill>
          </a:endParaRPr>
        </a:p>
      </dsp:txBody>
      <dsp:txXfrm>
        <a:off x="31731" y="1210656"/>
        <a:ext cx="1598214" cy="1013527"/>
      </dsp:txXfrm>
    </dsp:sp>
    <dsp:sp modelId="{A951742F-7B9A-4794-A3D4-AC8C9C25C1E4}">
      <dsp:nvSpPr>
        <dsp:cNvPr id="0" name=""/>
        <dsp:cNvSpPr/>
      </dsp:nvSpPr>
      <dsp:spPr>
        <a:xfrm>
          <a:off x="958851" y="1362052"/>
          <a:ext cx="1913969" cy="2043944"/>
        </a:xfrm>
        <a:prstGeom prst="leftCircularArrow">
          <a:avLst>
            <a:gd name="adj1" fmla="val 4184"/>
            <a:gd name="adj2" fmla="val 527712"/>
            <a:gd name="adj3" fmla="val 2303223"/>
            <a:gd name="adj4" fmla="val 9024489"/>
            <a:gd name="adj5" fmla="val 4881"/>
          </a:avLst>
        </a:prstGeom>
        <a:solidFill>
          <a:schemeClr val="accent1"/>
        </a:solidFill>
        <a:ln>
          <a:noFill/>
        </a:ln>
        <a:effectLst/>
      </dsp:spPr>
      <dsp:style>
        <a:lnRef idx="0">
          <a:scrgbClr r="0" g="0" b="0"/>
        </a:lnRef>
        <a:fillRef idx="1">
          <a:scrgbClr r="0" g="0" b="0"/>
        </a:fillRef>
        <a:effectRef idx="0">
          <a:scrgbClr r="0" g="0" b="0"/>
        </a:effectRef>
        <a:fontRef idx="minor">
          <a:schemeClr val="lt1"/>
        </a:fontRef>
      </dsp:style>
    </dsp:sp>
    <dsp:sp modelId="{4DDC18D6-C97D-4511-8025-C917350C7478}">
      <dsp:nvSpPr>
        <dsp:cNvPr id="0" name=""/>
        <dsp:cNvSpPr/>
      </dsp:nvSpPr>
      <dsp:spPr>
        <a:xfrm>
          <a:off x="369372" y="2255715"/>
          <a:ext cx="1476692" cy="587231"/>
        </a:xfrm>
        <a:prstGeom prst="roundRect">
          <a:avLst>
            <a:gd name="adj" fmla="val 10000"/>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zh-CN" altLang="en-US" sz="1800" b="1" kern="1200" dirty="0">
              <a:latin typeface="+mj-ea"/>
              <a:ea typeface="+mj-ea"/>
            </a:rPr>
            <a:t>关键词</a:t>
          </a:r>
          <a:endParaRPr lang="en-US" sz="1800" b="1" kern="1200" dirty="0">
            <a:latin typeface="+mj-ea"/>
            <a:ea typeface="+mj-ea"/>
          </a:endParaRPr>
        </a:p>
      </dsp:txBody>
      <dsp:txXfrm>
        <a:off x="386571" y="2272914"/>
        <a:ext cx="1442294" cy="552833"/>
      </dsp:txXfrm>
    </dsp:sp>
    <dsp:sp modelId="{DAB3C552-79CA-47B4-9ACA-D13E1A757BD6}">
      <dsp:nvSpPr>
        <dsp:cNvPr id="0" name=""/>
        <dsp:cNvSpPr/>
      </dsp:nvSpPr>
      <dsp:spPr>
        <a:xfrm>
          <a:off x="2253258" y="1179124"/>
          <a:ext cx="1661278" cy="1370207"/>
        </a:xfrm>
        <a:prstGeom prst="roundRect">
          <a:avLst>
            <a:gd name="adj" fmla="val 10000"/>
          </a:avLst>
        </a:prstGeom>
        <a:noFill/>
        <a:ln w="25400" cap="flat" cmpd="sng" algn="ctr">
          <a:solidFill>
            <a:srgbClr val="36456E"/>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8000" tIns="108000" rIns="36000" bIns="123825" numCol="1" spcCol="1270" anchor="t" anchorCtr="0">
          <a:noAutofit/>
        </a:bodyPr>
        <a:lstStyle/>
        <a:p>
          <a:pPr marL="0" lvl="1" indent="0" algn="l" defTabSz="711200">
            <a:lnSpc>
              <a:spcPct val="80000"/>
            </a:lnSpc>
            <a:spcBef>
              <a:spcPct val="0"/>
            </a:spcBef>
            <a:spcAft>
              <a:spcPts val="0"/>
            </a:spcAft>
            <a:buFont typeface="Arial" panose="020B0604020202020204" pitchFamily="34" charset="0"/>
            <a:buNone/>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请输入文本请输入文本请输入文请输入文</a:t>
          </a:r>
          <a:endParaRPr kumimoji="0" lang="en-US" sz="1600" b="0" i="0" u="none" strike="noStrike" kern="1200" cap="none" spc="0" normalizeH="0" baseline="0" dirty="0">
            <a:ln>
              <a:noFill/>
            </a:ln>
            <a:solidFill>
              <a:prstClr val="black">
                <a:lumMod val="75000"/>
                <a:lumOff val="25000"/>
              </a:prstClr>
            </a:solidFill>
            <a:effectLst/>
            <a:uLnTx/>
            <a:uFillTx/>
            <a:latin typeface="微软雅黑"/>
            <a:ea typeface="微软雅黑"/>
            <a:cs typeface="+mn-cs"/>
          </a:endParaRPr>
        </a:p>
      </dsp:txBody>
      <dsp:txXfrm>
        <a:off x="2284790" y="1504272"/>
        <a:ext cx="1598214" cy="1013527"/>
      </dsp:txXfrm>
    </dsp:sp>
    <dsp:sp modelId="{70775655-FCFC-4A17-827F-EE1AB4605862}">
      <dsp:nvSpPr>
        <dsp:cNvPr id="0" name=""/>
        <dsp:cNvSpPr/>
      </dsp:nvSpPr>
      <dsp:spPr>
        <a:xfrm>
          <a:off x="3179534" y="268734"/>
          <a:ext cx="2163307" cy="2256218"/>
        </a:xfrm>
        <a:prstGeom prst="circularArrow">
          <a:avLst>
            <a:gd name="adj1" fmla="val 3790"/>
            <a:gd name="adj2" fmla="val 473530"/>
            <a:gd name="adj3" fmla="val 19350959"/>
            <a:gd name="adj4" fmla="val 12575511"/>
            <a:gd name="adj5" fmla="val 4422"/>
          </a:avLst>
        </a:prstGeom>
        <a:solidFill>
          <a:srgbClr val="36456E">
            <a:hueOff val="0"/>
            <a:satOff val="0"/>
            <a:lumOff val="0"/>
            <a:alphaOff val="0"/>
          </a:srgbClr>
        </a:solidFill>
        <a:ln w="12700" cap="flat" cmpd="sng" algn="ctr">
          <a:noFill/>
          <a:prstDash val="solid"/>
          <a:miter lim="800000"/>
        </a:ln>
        <a:effectLst/>
      </dsp:spPr>
      <dsp:style>
        <a:lnRef idx="0">
          <a:scrgbClr r="0" g="0" b="0"/>
        </a:lnRef>
        <a:fillRef idx="1">
          <a:scrgbClr r="0" g="0" b="0"/>
        </a:fillRef>
        <a:effectRef idx="0">
          <a:scrgbClr r="0" g="0" b="0"/>
        </a:effectRef>
        <a:fontRef idx="minor">
          <a:schemeClr val="lt1"/>
        </a:fontRef>
      </dsp:style>
    </dsp:sp>
    <dsp:sp modelId="{B35D9458-0C22-4B69-9257-33F4730228B3}">
      <dsp:nvSpPr>
        <dsp:cNvPr id="0" name=""/>
        <dsp:cNvSpPr/>
      </dsp:nvSpPr>
      <dsp:spPr>
        <a:xfrm>
          <a:off x="2622431" y="885508"/>
          <a:ext cx="1476692" cy="587231"/>
        </a:xfrm>
        <a:prstGeom prst="roundRect">
          <a:avLst>
            <a:gd name="adj" fmla="val 10000"/>
          </a:avLst>
        </a:prstGeom>
        <a:solidFill>
          <a:srgbClr val="36456E">
            <a:hueOff val="0"/>
            <a:satOff val="0"/>
            <a:lumOff val="0"/>
            <a:alphaOff val="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zh-CN" altLang="en-US" sz="1800" b="1" kern="1200" dirty="0">
              <a:solidFill>
                <a:prstClr val="white"/>
              </a:solidFill>
              <a:latin typeface="微软雅黑"/>
              <a:ea typeface="微软雅黑"/>
              <a:cs typeface="+mn-cs"/>
            </a:rPr>
            <a:t>关键词</a:t>
          </a:r>
          <a:endParaRPr lang="en-US" sz="1800" b="1" kern="1200" dirty="0">
            <a:solidFill>
              <a:prstClr val="white"/>
            </a:solidFill>
            <a:latin typeface="微软雅黑"/>
            <a:ea typeface="微软雅黑"/>
            <a:cs typeface="+mn-cs"/>
          </a:endParaRPr>
        </a:p>
      </dsp:txBody>
      <dsp:txXfrm>
        <a:off x="2639630" y="902707"/>
        <a:ext cx="1442294" cy="552833"/>
      </dsp:txXfrm>
    </dsp:sp>
    <dsp:sp modelId="{67B98AD3-A260-4324-B2F7-74402BCFEAA8}">
      <dsp:nvSpPr>
        <dsp:cNvPr id="0" name=""/>
        <dsp:cNvSpPr/>
      </dsp:nvSpPr>
      <dsp:spPr>
        <a:xfrm>
          <a:off x="4506317" y="1179124"/>
          <a:ext cx="1661278" cy="1370207"/>
        </a:xfrm>
        <a:prstGeom prst="roundRect">
          <a:avLst>
            <a:gd name="adj" fmla="val 10000"/>
          </a:avLst>
        </a:prstGeom>
        <a:noFill/>
        <a:ln w="25400" cap="flat" cmpd="sng" algn="ctr">
          <a:solidFill>
            <a:srgbClr val="36456E"/>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8000" tIns="108000" rIns="36000" bIns="123825" numCol="1" spcCol="1270" anchor="t" anchorCtr="0">
          <a:noAutofit/>
        </a:bodyPr>
        <a:lstStyle/>
        <a:p>
          <a:pPr marL="0" lvl="1" indent="0" algn="l" defTabSz="711200">
            <a:lnSpc>
              <a:spcPct val="80000"/>
            </a:lnSpc>
            <a:spcBef>
              <a:spcPct val="0"/>
            </a:spcBef>
            <a:spcAft>
              <a:spcPts val="0"/>
            </a:spcAft>
            <a:buFont typeface="Arial" panose="020B0604020202020204" pitchFamily="34" charset="0"/>
            <a:buNone/>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请输入文本请输入文本请输入文请输入文本</a:t>
          </a:r>
          <a:endParaRPr kumimoji="0" lang="en-US" sz="1600" b="0" i="0" u="none" strike="noStrike" kern="1200" cap="none" spc="0" normalizeH="0" baseline="0" dirty="0">
            <a:ln>
              <a:noFill/>
            </a:ln>
            <a:solidFill>
              <a:prstClr val="black">
                <a:lumMod val="75000"/>
                <a:lumOff val="25000"/>
              </a:prstClr>
            </a:solidFill>
            <a:effectLst/>
            <a:uLnTx/>
            <a:uFillTx/>
            <a:latin typeface="微软雅黑"/>
            <a:ea typeface="微软雅黑"/>
            <a:cs typeface="+mn-cs"/>
          </a:endParaRPr>
        </a:p>
      </dsp:txBody>
      <dsp:txXfrm>
        <a:off x="4537849" y="1210656"/>
        <a:ext cx="1598214" cy="1013527"/>
      </dsp:txXfrm>
    </dsp:sp>
    <dsp:sp modelId="{81FECE27-881A-405A-9E88-43C0A1B88EEC}">
      <dsp:nvSpPr>
        <dsp:cNvPr id="0" name=""/>
        <dsp:cNvSpPr/>
      </dsp:nvSpPr>
      <dsp:spPr>
        <a:xfrm>
          <a:off x="5464969" y="1362052"/>
          <a:ext cx="1913969" cy="2043944"/>
        </a:xfrm>
        <a:prstGeom prst="leftCircularArrow">
          <a:avLst>
            <a:gd name="adj1" fmla="val 4184"/>
            <a:gd name="adj2" fmla="val 527712"/>
            <a:gd name="adj3" fmla="val 2303223"/>
            <a:gd name="adj4" fmla="val 9024489"/>
            <a:gd name="adj5" fmla="val 4881"/>
          </a:avLst>
        </a:prstGeom>
        <a:solidFill>
          <a:srgbClr val="36456E">
            <a:hueOff val="0"/>
            <a:satOff val="0"/>
            <a:lumOff val="0"/>
            <a:alphaOff val="0"/>
          </a:srgbClr>
        </a:solidFill>
        <a:ln w="12700" cap="flat" cmpd="sng" algn="ctr">
          <a:noFill/>
          <a:prstDash val="solid"/>
          <a:miter lim="800000"/>
        </a:ln>
        <a:effectLst/>
      </dsp:spPr>
      <dsp:style>
        <a:lnRef idx="0">
          <a:scrgbClr r="0" g="0" b="0"/>
        </a:lnRef>
        <a:fillRef idx="1">
          <a:scrgbClr r="0" g="0" b="0"/>
        </a:fillRef>
        <a:effectRef idx="0">
          <a:scrgbClr r="0" g="0" b="0"/>
        </a:effectRef>
        <a:fontRef idx="minor">
          <a:schemeClr val="lt1"/>
        </a:fontRef>
      </dsp:style>
    </dsp:sp>
    <dsp:sp modelId="{591FD56D-2712-4214-A896-65C119C469F8}">
      <dsp:nvSpPr>
        <dsp:cNvPr id="0" name=""/>
        <dsp:cNvSpPr/>
      </dsp:nvSpPr>
      <dsp:spPr>
        <a:xfrm>
          <a:off x="4875490" y="2255715"/>
          <a:ext cx="1476692" cy="587231"/>
        </a:xfrm>
        <a:prstGeom prst="roundRect">
          <a:avLst>
            <a:gd name="adj" fmla="val 10000"/>
          </a:avLst>
        </a:prstGeom>
        <a:solidFill>
          <a:srgbClr val="36456E">
            <a:hueOff val="0"/>
            <a:satOff val="0"/>
            <a:lumOff val="0"/>
            <a:alphaOff val="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zh-CN" altLang="en-US" sz="1800" b="1" kern="1200" dirty="0">
              <a:solidFill>
                <a:prstClr val="white"/>
              </a:solidFill>
              <a:latin typeface="微软雅黑"/>
              <a:ea typeface="微软雅黑"/>
              <a:cs typeface="+mn-cs"/>
            </a:rPr>
            <a:t>关键词</a:t>
          </a:r>
          <a:endParaRPr lang="en-US" sz="1800" b="1" kern="1200" dirty="0">
            <a:solidFill>
              <a:prstClr val="white"/>
            </a:solidFill>
            <a:latin typeface="微软雅黑"/>
            <a:ea typeface="微软雅黑"/>
            <a:cs typeface="+mn-cs"/>
          </a:endParaRPr>
        </a:p>
      </dsp:txBody>
      <dsp:txXfrm>
        <a:off x="4892689" y="2272914"/>
        <a:ext cx="1442294" cy="552833"/>
      </dsp:txXfrm>
    </dsp:sp>
    <dsp:sp modelId="{4D082C26-DBD7-4FCE-8F0C-655A50E7A125}">
      <dsp:nvSpPr>
        <dsp:cNvPr id="0" name=""/>
        <dsp:cNvSpPr/>
      </dsp:nvSpPr>
      <dsp:spPr>
        <a:xfrm>
          <a:off x="6759376" y="1179124"/>
          <a:ext cx="1661278" cy="1370207"/>
        </a:xfrm>
        <a:prstGeom prst="roundRect">
          <a:avLst>
            <a:gd name="adj" fmla="val 10000"/>
          </a:avLst>
        </a:prstGeom>
        <a:noFill/>
        <a:ln w="25400" cap="flat" cmpd="sng" algn="ctr">
          <a:solidFill>
            <a:srgbClr val="36456E"/>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8000" tIns="108000" rIns="36000" bIns="123825" numCol="1" spcCol="1270" anchor="t" anchorCtr="0">
          <a:noAutofit/>
        </a:bodyPr>
        <a:lstStyle/>
        <a:p>
          <a:pPr marL="0" lvl="1" indent="0" algn="l" defTabSz="711200">
            <a:lnSpc>
              <a:spcPct val="80000"/>
            </a:lnSpc>
            <a:spcBef>
              <a:spcPct val="0"/>
            </a:spcBef>
            <a:spcAft>
              <a:spcPts val="0"/>
            </a:spcAft>
            <a:buFont typeface="Arial" panose="020B0604020202020204" pitchFamily="34" charset="0"/>
            <a:buNone/>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请输入文本请输入文本请输入文请输入文本</a:t>
          </a:r>
          <a:endParaRPr kumimoji="0" lang="en-US" sz="1600" b="0" i="0" u="none" strike="noStrike" kern="1200" cap="none" spc="0" normalizeH="0" baseline="0" dirty="0">
            <a:ln>
              <a:noFill/>
            </a:ln>
            <a:solidFill>
              <a:prstClr val="black">
                <a:lumMod val="75000"/>
                <a:lumOff val="25000"/>
              </a:prstClr>
            </a:solidFill>
            <a:effectLst/>
            <a:uLnTx/>
            <a:uFillTx/>
            <a:latin typeface="微软雅黑"/>
            <a:ea typeface="微软雅黑"/>
            <a:cs typeface="+mn-cs"/>
          </a:endParaRPr>
        </a:p>
      </dsp:txBody>
      <dsp:txXfrm>
        <a:off x="6790908" y="1504272"/>
        <a:ext cx="1598214" cy="1013527"/>
      </dsp:txXfrm>
    </dsp:sp>
    <dsp:sp modelId="{B75D9F33-C5C9-42F4-95FF-0DE1713C49D2}">
      <dsp:nvSpPr>
        <dsp:cNvPr id="0" name=""/>
        <dsp:cNvSpPr/>
      </dsp:nvSpPr>
      <dsp:spPr>
        <a:xfrm>
          <a:off x="7685652" y="268734"/>
          <a:ext cx="2163307" cy="2256218"/>
        </a:xfrm>
        <a:prstGeom prst="circularArrow">
          <a:avLst>
            <a:gd name="adj1" fmla="val 3790"/>
            <a:gd name="adj2" fmla="val 473530"/>
            <a:gd name="adj3" fmla="val 19350959"/>
            <a:gd name="adj4" fmla="val 12575511"/>
            <a:gd name="adj5" fmla="val 4422"/>
          </a:avLst>
        </a:prstGeom>
        <a:solidFill>
          <a:srgbClr val="36456E">
            <a:hueOff val="0"/>
            <a:satOff val="0"/>
            <a:lumOff val="0"/>
            <a:alphaOff val="0"/>
          </a:srgbClr>
        </a:solidFill>
        <a:ln w="12700" cap="flat" cmpd="sng" algn="ctr">
          <a:noFill/>
          <a:prstDash val="solid"/>
          <a:miter lim="800000"/>
        </a:ln>
        <a:effectLst/>
      </dsp:spPr>
      <dsp:style>
        <a:lnRef idx="0">
          <a:scrgbClr r="0" g="0" b="0"/>
        </a:lnRef>
        <a:fillRef idx="1">
          <a:scrgbClr r="0" g="0" b="0"/>
        </a:fillRef>
        <a:effectRef idx="0">
          <a:scrgbClr r="0" g="0" b="0"/>
        </a:effectRef>
        <a:fontRef idx="minor">
          <a:schemeClr val="lt1"/>
        </a:fontRef>
      </dsp:style>
    </dsp:sp>
    <dsp:sp modelId="{1544EA95-2DAE-484A-A21E-4E266DCD0441}">
      <dsp:nvSpPr>
        <dsp:cNvPr id="0" name=""/>
        <dsp:cNvSpPr/>
      </dsp:nvSpPr>
      <dsp:spPr>
        <a:xfrm>
          <a:off x="7128549" y="885508"/>
          <a:ext cx="1476692" cy="587231"/>
        </a:xfrm>
        <a:prstGeom prst="roundRect">
          <a:avLst>
            <a:gd name="adj" fmla="val 10000"/>
          </a:avLst>
        </a:prstGeom>
        <a:solidFill>
          <a:srgbClr val="36456E">
            <a:hueOff val="0"/>
            <a:satOff val="0"/>
            <a:lumOff val="0"/>
            <a:alphaOff val="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zh-CN" altLang="en-US" sz="1800" b="1" kern="1200" dirty="0">
              <a:solidFill>
                <a:prstClr val="white"/>
              </a:solidFill>
              <a:latin typeface="微软雅黑"/>
              <a:ea typeface="微软雅黑"/>
              <a:cs typeface="+mn-cs"/>
            </a:rPr>
            <a:t>关键词</a:t>
          </a:r>
          <a:endParaRPr lang="en-US" sz="1800" b="1" kern="1200" dirty="0">
            <a:solidFill>
              <a:prstClr val="white"/>
            </a:solidFill>
            <a:latin typeface="微软雅黑"/>
            <a:ea typeface="微软雅黑"/>
            <a:cs typeface="+mn-cs"/>
          </a:endParaRPr>
        </a:p>
      </dsp:txBody>
      <dsp:txXfrm>
        <a:off x="7145748" y="902707"/>
        <a:ext cx="1442294" cy="552833"/>
      </dsp:txXfrm>
    </dsp:sp>
    <dsp:sp modelId="{A4BBE321-252D-45EE-A5F6-350507C60758}">
      <dsp:nvSpPr>
        <dsp:cNvPr id="0" name=""/>
        <dsp:cNvSpPr/>
      </dsp:nvSpPr>
      <dsp:spPr>
        <a:xfrm>
          <a:off x="9012435" y="1179124"/>
          <a:ext cx="1661278" cy="1370207"/>
        </a:xfrm>
        <a:prstGeom prst="roundRect">
          <a:avLst>
            <a:gd name="adj" fmla="val 10000"/>
          </a:avLst>
        </a:prstGeom>
        <a:noFill/>
        <a:ln w="25400" cap="flat" cmpd="sng" algn="ctr">
          <a:solidFill>
            <a:srgbClr val="36456E"/>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8000" tIns="108000" rIns="36000" bIns="123825" numCol="1" spcCol="1270" anchor="t" anchorCtr="0">
          <a:noAutofit/>
        </a:bodyPr>
        <a:lstStyle/>
        <a:p>
          <a:pPr marL="0" lvl="1" indent="0" algn="l" defTabSz="711200">
            <a:lnSpc>
              <a:spcPct val="80000"/>
            </a:lnSpc>
            <a:spcBef>
              <a:spcPct val="0"/>
            </a:spcBef>
            <a:spcAft>
              <a:spcPts val="0"/>
            </a:spcAft>
            <a:buFont typeface="Arial" panose="020B0604020202020204" pitchFamily="34" charset="0"/>
            <a:buNone/>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请输入文本请输入文本请输入文请输入文本</a:t>
          </a:r>
          <a:endParaRPr kumimoji="0" lang="en-US" sz="1600" b="0" i="0" u="none" strike="noStrike" kern="1200" cap="none" spc="0" normalizeH="0" baseline="0" dirty="0">
            <a:ln>
              <a:noFill/>
            </a:ln>
            <a:solidFill>
              <a:prstClr val="black">
                <a:lumMod val="75000"/>
                <a:lumOff val="25000"/>
              </a:prstClr>
            </a:solidFill>
            <a:effectLst/>
            <a:uLnTx/>
            <a:uFillTx/>
            <a:latin typeface="微软雅黑"/>
            <a:ea typeface="微软雅黑"/>
            <a:cs typeface="+mn-cs"/>
          </a:endParaRPr>
        </a:p>
      </dsp:txBody>
      <dsp:txXfrm>
        <a:off x="9043967" y="1210656"/>
        <a:ext cx="1598214" cy="1013527"/>
      </dsp:txXfrm>
    </dsp:sp>
    <dsp:sp modelId="{B1689EB5-4776-4D9E-AB2B-7D98239182B5}">
      <dsp:nvSpPr>
        <dsp:cNvPr id="0" name=""/>
        <dsp:cNvSpPr/>
      </dsp:nvSpPr>
      <dsp:spPr>
        <a:xfrm>
          <a:off x="9381608" y="2255715"/>
          <a:ext cx="1476692" cy="587231"/>
        </a:xfrm>
        <a:prstGeom prst="roundRect">
          <a:avLst>
            <a:gd name="adj" fmla="val 10000"/>
          </a:avLst>
        </a:prstGeom>
        <a:solidFill>
          <a:srgbClr val="36456E">
            <a:hueOff val="0"/>
            <a:satOff val="0"/>
            <a:lumOff val="0"/>
            <a:alphaOff val="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zh-CN" altLang="en-US" sz="1800" b="1" kern="1200" dirty="0">
              <a:solidFill>
                <a:prstClr val="white"/>
              </a:solidFill>
              <a:latin typeface="微软雅黑"/>
              <a:ea typeface="微软雅黑"/>
              <a:cs typeface="+mn-cs"/>
            </a:rPr>
            <a:t>关键词</a:t>
          </a:r>
          <a:endParaRPr lang="en-US" sz="1800" b="1" kern="1200" dirty="0">
            <a:solidFill>
              <a:prstClr val="white"/>
            </a:solidFill>
            <a:latin typeface="微软雅黑"/>
            <a:ea typeface="微软雅黑"/>
            <a:cs typeface="+mn-cs"/>
          </a:endParaRPr>
        </a:p>
      </dsp:txBody>
      <dsp:txXfrm>
        <a:off x="9398807" y="2272914"/>
        <a:ext cx="1442294" cy="5528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F6392C-DA8F-45E9-BA99-EC6302DC178A}">
      <dsp:nvSpPr>
        <dsp:cNvPr id="0" name=""/>
        <dsp:cNvSpPr/>
      </dsp:nvSpPr>
      <dsp:spPr>
        <a:xfrm>
          <a:off x="4486" y="0"/>
          <a:ext cx="1669140" cy="452944"/>
        </a:xfrm>
        <a:prstGeom prst="chevron">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阶段</a:t>
          </a:r>
          <a:r>
            <a:rPr lang="en-US" altLang="zh-CN" sz="1600" kern="1200" dirty="0"/>
            <a:t>1</a:t>
          </a:r>
          <a:endParaRPr lang="zh-CN" altLang="en-US" sz="1600" kern="1200" dirty="0"/>
        </a:p>
      </dsp:txBody>
      <dsp:txXfrm>
        <a:off x="230958" y="0"/>
        <a:ext cx="1216196" cy="452944"/>
      </dsp:txXfrm>
    </dsp:sp>
    <dsp:sp modelId="{92FDFB42-59A8-4EA7-9A62-C1C3D92E149D}">
      <dsp:nvSpPr>
        <dsp:cNvPr id="0" name=""/>
        <dsp:cNvSpPr/>
      </dsp:nvSpPr>
      <dsp:spPr>
        <a:xfrm>
          <a:off x="1506713" y="0"/>
          <a:ext cx="1669140" cy="452944"/>
        </a:xfrm>
        <a:prstGeom prst="chevron">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阶段</a:t>
          </a:r>
          <a:r>
            <a:rPr lang="en-US" altLang="zh-CN" sz="1600" kern="1200" dirty="0"/>
            <a:t>2</a:t>
          </a:r>
          <a:endParaRPr lang="zh-CN" altLang="en-US" sz="1600" kern="1200" dirty="0"/>
        </a:p>
      </dsp:txBody>
      <dsp:txXfrm>
        <a:off x="1733185" y="0"/>
        <a:ext cx="1216196" cy="452944"/>
      </dsp:txXfrm>
    </dsp:sp>
    <dsp:sp modelId="{8B169E5D-7DB8-4FD0-B667-850F20130036}">
      <dsp:nvSpPr>
        <dsp:cNvPr id="0" name=""/>
        <dsp:cNvSpPr/>
      </dsp:nvSpPr>
      <dsp:spPr>
        <a:xfrm>
          <a:off x="3008939" y="0"/>
          <a:ext cx="1669140" cy="452944"/>
        </a:xfrm>
        <a:prstGeom prst="chevron">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阶段</a:t>
          </a:r>
          <a:r>
            <a:rPr lang="en-US" altLang="zh-CN" sz="1600" kern="1200" dirty="0"/>
            <a:t>3</a:t>
          </a:r>
          <a:endParaRPr lang="zh-CN" altLang="en-US" sz="1600" kern="1200" dirty="0"/>
        </a:p>
      </dsp:txBody>
      <dsp:txXfrm>
        <a:off x="3235411" y="0"/>
        <a:ext cx="1216196" cy="452944"/>
      </dsp:txXfrm>
    </dsp:sp>
    <dsp:sp modelId="{013C1C11-D495-4ABC-B492-FA61D24A703F}">
      <dsp:nvSpPr>
        <dsp:cNvPr id="0" name=""/>
        <dsp:cNvSpPr/>
      </dsp:nvSpPr>
      <dsp:spPr>
        <a:xfrm>
          <a:off x="4511166" y="0"/>
          <a:ext cx="1669140" cy="452944"/>
        </a:xfrm>
        <a:prstGeom prst="chevron">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阶段</a:t>
          </a:r>
          <a:r>
            <a:rPr lang="en-US" altLang="zh-CN" sz="1600" kern="1200" dirty="0"/>
            <a:t>4</a:t>
          </a:r>
          <a:endParaRPr lang="zh-CN" altLang="en-US" sz="1600" kern="1200" dirty="0"/>
        </a:p>
      </dsp:txBody>
      <dsp:txXfrm>
        <a:off x="4737638" y="0"/>
        <a:ext cx="1216196" cy="452944"/>
      </dsp:txXfrm>
    </dsp:sp>
    <dsp:sp modelId="{48C93D0D-9C44-4911-BD71-9D8FA624CBCF}">
      <dsp:nvSpPr>
        <dsp:cNvPr id="0" name=""/>
        <dsp:cNvSpPr/>
      </dsp:nvSpPr>
      <dsp:spPr>
        <a:xfrm>
          <a:off x="6013392" y="0"/>
          <a:ext cx="1669140" cy="452944"/>
        </a:xfrm>
        <a:prstGeom prst="chevron">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阶段</a:t>
          </a:r>
          <a:r>
            <a:rPr lang="en-US" altLang="zh-CN" sz="1600" kern="1200" dirty="0"/>
            <a:t>5</a:t>
          </a:r>
          <a:endParaRPr lang="zh-CN" altLang="en-US" sz="1600" kern="1200" dirty="0"/>
        </a:p>
      </dsp:txBody>
      <dsp:txXfrm>
        <a:off x="6239864" y="0"/>
        <a:ext cx="1216196" cy="452944"/>
      </dsp:txXfrm>
    </dsp:sp>
    <dsp:sp modelId="{0A75FD07-5E03-4A05-A6B8-4422968D57C5}">
      <dsp:nvSpPr>
        <dsp:cNvPr id="0" name=""/>
        <dsp:cNvSpPr/>
      </dsp:nvSpPr>
      <dsp:spPr>
        <a:xfrm>
          <a:off x="7515619" y="0"/>
          <a:ext cx="1669140" cy="452944"/>
        </a:xfrm>
        <a:prstGeom prst="chevron">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阶段</a:t>
          </a:r>
          <a:r>
            <a:rPr lang="en-US" altLang="zh-CN" sz="1600" kern="1200" dirty="0"/>
            <a:t>6</a:t>
          </a:r>
          <a:endParaRPr lang="zh-CN" altLang="en-US" sz="1600" kern="1200" dirty="0"/>
        </a:p>
      </dsp:txBody>
      <dsp:txXfrm>
        <a:off x="7742091" y="0"/>
        <a:ext cx="1216196" cy="45294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C2212E-87B8-4169-A598-3306B0E0BE90}" type="datetimeFigureOut">
              <a:rPr lang="zh-CN" altLang="en-US" smtClean="0"/>
              <a:t>2022/10/7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2645D0-38C4-429D-B989-A27AECC8BF8C}" type="slidenum">
              <a:rPr lang="zh-CN" altLang="en-US" smtClean="0"/>
              <a:t>‹#›</a:t>
            </a:fld>
            <a:endParaRPr lang="zh-CN" altLang="en-US"/>
          </a:p>
        </p:txBody>
      </p:sp>
    </p:spTree>
    <p:extLst>
      <p:ext uri="{BB962C8B-B14F-4D97-AF65-F5344CB8AC3E}">
        <p14:creationId xmlns:p14="http://schemas.microsoft.com/office/powerpoint/2010/main" val="1628473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026133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498077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21176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5202014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189777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90471" rtl="0" eaLnBrk="1" fontAlgn="auto" latinLnBrk="0" hangingPunct="1">
              <a:lnSpc>
                <a:spcPct val="100000"/>
              </a:lnSpc>
              <a:spcBef>
                <a:spcPts val="0"/>
              </a:spcBef>
              <a:spcAft>
                <a:spcPts val="0"/>
              </a:spcAft>
              <a:buClrTx/>
              <a:buSzTx/>
              <a:buFontTx/>
              <a:buNone/>
              <a:tabLst/>
              <a:defRPr/>
            </a:pPr>
            <a:fld id="{57FF2212-99AC-4247-8D0C-0292924B26BB}" type="slidenum">
              <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rPr>
              <a:pPr marL="0" marR="0" lvl="0" indent="0" algn="r" defTabSz="990471" rtl="0" eaLnBrk="1" fontAlgn="auto" latinLnBrk="0" hangingPunct="1">
                <a:lnSpc>
                  <a:spcPct val="100000"/>
                </a:lnSpc>
                <a:spcBef>
                  <a:spcPts val="0"/>
                </a:spcBef>
                <a:spcAft>
                  <a:spcPts val="0"/>
                </a:spcAft>
                <a:buClrTx/>
                <a:buSzTx/>
                <a:buFontTx/>
                <a:buNone/>
                <a:tabLst/>
                <a:defRPr/>
              </a:pPr>
              <a:t>8</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0055161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90471" rtl="0" eaLnBrk="1" fontAlgn="auto" latinLnBrk="0" hangingPunct="1">
              <a:lnSpc>
                <a:spcPct val="100000"/>
              </a:lnSpc>
              <a:spcBef>
                <a:spcPts val="0"/>
              </a:spcBef>
              <a:spcAft>
                <a:spcPts val="0"/>
              </a:spcAft>
              <a:buClrTx/>
              <a:buSzTx/>
              <a:buFontTx/>
              <a:buNone/>
              <a:tabLst/>
              <a:defRPr/>
            </a:pPr>
            <a:fld id="{57FF2212-99AC-4247-8D0C-0292924B26BB}" type="slidenum">
              <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rPr>
              <a:pPr marL="0" marR="0" lvl="0" indent="0" algn="r" defTabSz="990471" rtl="0" eaLnBrk="1" fontAlgn="auto" latinLnBrk="0" hangingPunct="1">
                <a:lnSpc>
                  <a:spcPct val="100000"/>
                </a:lnSpc>
                <a:spcBef>
                  <a:spcPts val="0"/>
                </a:spcBef>
                <a:spcAft>
                  <a:spcPts val="0"/>
                </a:spcAft>
                <a:buClrTx/>
                <a:buSzTx/>
                <a:buFontTx/>
                <a:buNone/>
                <a:tabLst/>
                <a:defRPr/>
              </a:pPr>
              <a:t>9</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4169656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90471" rtl="0" eaLnBrk="1" fontAlgn="auto" latinLnBrk="0" hangingPunct="1">
              <a:lnSpc>
                <a:spcPct val="100000"/>
              </a:lnSpc>
              <a:spcBef>
                <a:spcPts val="0"/>
              </a:spcBef>
              <a:spcAft>
                <a:spcPts val="0"/>
              </a:spcAft>
              <a:buClrTx/>
              <a:buSzTx/>
              <a:buFontTx/>
              <a:buNone/>
              <a:tabLst/>
              <a:defRPr/>
            </a:pPr>
            <a:fld id="{57FF2212-99AC-4247-8D0C-0292924B26BB}" type="slidenum">
              <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rPr>
              <a:pPr marL="0" marR="0" lvl="0" indent="0" algn="r" defTabSz="990471" rtl="0" eaLnBrk="1" fontAlgn="auto" latinLnBrk="0" hangingPunct="1">
                <a:lnSpc>
                  <a:spcPct val="100000"/>
                </a:lnSpc>
                <a:spcBef>
                  <a:spcPts val="0"/>
                </a:spcBef>
                <a:spcAft>
                  <a:spcPts val="0"/>
                </a:spcAft>
                <a:buClrTx/>
                <a:buSzTx/>
                <a:buFontTx/>
                <a:buNone/>
                <a:tabLst/>
                <a:defRPr/>
              </a:pPr>
              <a:t>10</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7544518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3887992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034750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7354946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3826065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3098535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Shape 679"/>
          <p:cNvSpPr txBox="1">
            <a:spLocks noGrp="1"/>
          </p:cNvSpPr>
          <p:nvPr>
            <p:ph type="body" idx="1"/>
          </p:nvPr>
        </p:nvSpPr>
        <p:spPr>
          <a:xfrm>
            <a:off x="710249" y="4860688"/>
            <a:ext cx="5681979" cy="4604861"/>
          </a:xfrm>
          <a:prstGeom prst="rect">
            <a:avLst/>
          </a:prstGeom>
        </p:spPr>
        <p:txBody>
          <a:bodyPr lIns="99031" tIns="99031" rIns="99031" bIns="99031" anchor="t" anchorCtr="0">
            <a:noAutofit/>
          </a:bodyPr>
          <a:lstStyle/>
          <a:p>
            <a:endParaRPr/>
          </a:p>
        </p:txBody>
      </p:sp>
      <p:sp>
        <p:nvSpPr>
          <p:cNvPr id="680" name="Shape 680"/>
          <p:cNvSpPr>
            <a:spLocks noGrp="1" noRot="1" noChangeAspect="1"/>
          </p:cNvSpPr>
          <p:nvPr>
            <p:ph type="sldImg" idx="2"/>
          </p:nvPr>
        </p:nvSpPr>
        <p:spPr>
          <a:xfrm>
            <a:off x="139700" y="766763"/>
            <a:ext cx="6823075" cy="383857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1404936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3692810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164961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9730880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050298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951152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7915489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5869058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4272154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5987911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6174423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1795790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5601098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4815789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5474785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4091405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0850006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90471" rtl="0" eaLnBrk="1" fontAlgn="auto" latinLnBrk="0" hangingPunct="1">
              <a:lnSpc>
                <a:spcPct val="100000"/>
              </a:lnSpc>
              <a:spcBef>
                <a:spcPts val="0"/>
              </a:spcBef>
              <a:spcAft>
                <a:spcPts val="0"/>
              </a:spcAft>
              <a:buClrTx/>
              <a:buSzTx/>
              <a:buFontTx/>
              <a:buNone/>
              <a:tabLst/>
              <a:defRPr/>
            </a:pPr>
            <a:fld id="{57FF2212-99AC-4247-8D0C-0292924B26BB}" type="slidenum">
              <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rPr>
              <a:pPr marL="0" marR="0" lvl="0" indent="0" algn="r" defTabSz="990471" rtl="0" eaLnBrk="1" fontAlgn="auto" latinLnBrk="0" hangingPunct="1">
                <a:lnSpc>
                  <a:spcPct val="100000"/>
                </a:lnSpc>
                <a:spcBef>
                  <a:spcPts val="0"/>
                </a:spcBef>
                <a:spcAft>
                  <a:spcPts val="0"/>
                </a:spcAft>
                <a:buClrTx/>
                <a:buSzTx/>
                <a:buFontTx/>
                <a:buNone/>
                <a:tabLst/>
                <a:defRPr/>
              </a:pPr>
              <a:t>35</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769964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7384D0-E8C0-4FB2-93D8-B1A58490B2C5}"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7169809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2189195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5838633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1106012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7291182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9833186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100725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5791415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2762449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6987812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0572311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90471" rtl="0" eaLnBrk="1" fontAlgn="auto" latinLnBrk="0" hangingPunct="1">
              <a:lnSpc>
                <a:spcPct val="100000"/>
              </a:lnSpc>
              <a:spcBef>
                <a:spcPts val="0"/>
              </a:spcBef>
              <a:spcAft>
                <a:spcPts val="0"/>
              </a:spcAft>
              <a:buClrTx/>
              <a:buSzTx/>
              <a:buFontTx/>
              <a:buNone/>
              <a:tabLst/>
              <a:defRPr/>
            </a:pPr>
            <a:fld id="{6A19D32B-5F60-4BE3-8FD4-41595BA69E9D}" type="slidenum">
              <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rPr>
              <a:pPr marL="0" marR="0" lvl="0" indent="0" algn="r" defTabSz="990471" rtl="0" eaLnBrk="1" fontAlgn="auto" latinLnBrk="0" hangingPunct="1">
                <a:lnSpc>
                  <a:spcPct val="100000"/>
                </a:lnSpc>
                <a:spcBef>
                  <a:spcPts val="0"/>
                </a:spcBef>
                <a:spcAft>
                  <a:spcPts val="0"/>
                </a:spcAft>
                <a:buClrTx/>
                <a:buSzTx/>
                <a:buFontTx/>
                <a:buNone/>
                <a:tabLst/>
                <a:defRPr/>
              </a:pPr>
              <a:t>48</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5643086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5660253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3416210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1CDDB6-9008-4A4D-86C6-F2AA4FBCEC3D}"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217" rtl="0" eaLnBrk="1" fontAlgn="auto" latinLnBrk="0" hangingPunct="1">
              <a:lnSpc>
                <a:spcPct val="100000"/>
              </a:lnSpc>
              <a:spcBef>
                <a:spcPts val="0"/>
              </a:spcBef>
              <a:spcAft>
                <a:spcPts val="0"/>
              </a:spcAft>
              <a:buClrTx/>
              <a:buSzTx/>
              <a:buFontTx/>
              <a:buNone/>
              <a:tabLst/>
              <a:defRPr/>
            </a:pPr>
            <a:fld id="{6A19D32B-5F60-4BE3-8FD4-41595BA69E9D}" type="slidenum">
              <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rPr>
              <a:pPr marL="0" marR="0" lvl="0" indent="0" algn="r" defTabSz="914217" rtl="0" eaLnBrk="1" fontAlgn="auto" latinLnBrk="0" hangingPunct="1">
                <a:lnSpc>
                  <a:spcPct val="100000"/>
                </a:lnSpc>
                <a:spcBef>
                  <a:spcPts val="0"/>
                </a:spcBef>
                <a:spcAft>
                  <a:spcPts val="0"/>
                </a:spcAft>
                <a:buClrTx/>
                <a:buSzTx/>
                <a:buFontTx/>
                <a:buNone/>
                <a:tabLst/>
                <a:defRPr/>
              </a:pPr>
              <a:t>52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4677850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0004722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3584503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F4A46F-D94B-476B-A853-54A5C8C99009}"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9001691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6A6770-5357-4397-BDFD-3EF3223D440D}"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2306989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F4A46F-D94B-476B-A853-54A5C8C99009}"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13162054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05741788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25468655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8139626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57702577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BF459-00BE-4F08-81AF-84A126621FC1}" type="slidenum">
              <a:rPr kumimoji="0" lang="zh-CN" altLang="en-US" sz="13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zh-CN" altLang="en-US" sz="13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49108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FDEFFB-C414-8F60-91A5-7A0C20812FBC}"/>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032D65AB-AB58-8531-19B3-6A4D6F87B8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9CFE1405-359E-0532-5CBD-57FEA93524C3}"/>
              </a:ext>
            </a:extLst>
          </p:cNvPr>
          <p:cNvSpPr>
            <a:spLocks noGrp="1"/>
          </p:cNvSpPr>
          <p:nvPr>
            <p:ph type="dt" sz="half" idx="10"/>
          </p:nvPr>
        </p:nvSpPr>
        <p:spPr/>
        <p:txBody>
          <a:bodyPr/>
          <a:lstStyle/>
          <a:p>
            <a:fld id="{4F42A470-0DFB-4B93-905D-7BFBF996BF6A}" type="datetimeFigureOut">
              <a:rPr lang="zh-CN" altLang="en-US" smtClean="0"/>
              <a:t>2022/10/7</a:t>
            </a:fld>
            <a:endParaRPr lang="zh-CN" altLang="en-US"/>
          </a:p>
        </p:txBody>
      </p:sp>
      <p:sp>
        <p:nvSpPr>
          <p:cNvPr id="5" name="页脚占位符 4">
            <a:extLst>
              <a:ext uri="{FF2B5EF4-FFF2-40B4-BE49-F238E27FC236}">
                <a16:creationId xmlns:a16="http://schemas.microsoft.com/office/drawing/2014/main" id="{CDE70FF5-69E9-6C76-E541-8BC9993BB5C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3CDF998-A433-A4DB-80D4-7B609CC5E99F}"/>
              </a:ext>
            </a:extLst>
          </p:cNvPr>
          <p:cNvSpPr>
            <a:spLocks noGrp="1"/>
          </p:cNvSpPr>
          <p:nvPr>
            <p:ph type="sldNum" sz="quarter" idx="12"/>
          </p:nvPr>
        </p:nvSpPr>
        <p:spPr/>
        <p:txBody>
          <a:bodyPr/>
          <a:lstStyle/>
          <a:p>
            <a:fld id="{DE315419-0E86-42C1-ABF4-B65B1F536ED9}" type="slidenum">
              <a:rPr lang="zh-CN" altLang="en-US" smtClean="0"/>
              <a:t>‹#›</a:t>
            </a:fld>
            <a:endParaRPr lang="zh-CN" altLang="en-US"/>
          </a:p>
        </p:txBody>
      </p:sp>
    </p:spTree>
    <p:extLst>
      <p:ext uri="{BB962C8B-B14F-4D97-AF65-F5344CB8AC3E}">
        <p14:creationId xmlns:p14="http://schemas.microsoft.com/office/powerpoint/2010/main" val="1358717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4CEDFAE-7A99-520E-DDE2-10F8C46B95F1}"/>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45184510-2091-9A79-4090-A51CE5192E75}"/>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0A70364D-8032-FAE3-D25B-8B0073B1DB51}"/>
              </a:ext>
            </a:extLst>
          </p:cNvPr>
          <p:cNvSpPr>
            <a:spLocks noGrp="1"/>
          </p:cNvSpPr>
          <p:nvPr>
            <p:ph type="dt" sz="half" idx="10"/>
          </p:nvPr>
        </p:nvSpPr>
        <p:spPr/>
        <p:txBody>
          <a:bodyPr/>
          <a:lstStyle/>
          <a:p>
            <a:fld id="{4F42A470-0DFB-4B93-905D-7BFBF996BF6A}" type="datetimeFigureOut">
              <a:rPr lang="zh-CN" altLang="en-US" smtClean="0"/>
              <a:t>2022/10/7</a:t>
            </a:fld>
            <a:endParaRPr lang="zh-CN" altLang="en-US"/>
          </a:p>
        </p:txBody>
      </p:sp>
      <p:sp>
        <p:nvSpPr>
          <p:cNvPr id="5" name="页脚占位符 4">
            <a:extLst>
              <a:ext uri="{FF2B5EF4-FFF2-40B4-BE49-F238E27FC236}">
                <a16:creationId xmlns:a16="http://schemas.microsoft.com/office/drawing/2014/main" id="{323B0370-B195-3483-EA14-9891552F186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BE55941-EE50-6D92-F25D-C24F76E8FAFF}"/>
              </a:ext>
            </a:extLst>
          </p:cNvPr>
          <p:cNvSpPr>
            <a:spLocks noGrp="1"/>
          </p:cNvSpPr>
          <p:nvPr>
            <p:ph type="sldNum" sz="quarter" idx="12"/>
          </p:nvPr>
        </p:nvSpPr>
        <p:spPr/>
        <p:txBody>
          <a:bodyPr/>
          <a:lstStyle/>
          <a:p>
            <a:fld id="{DE315419-0E86-42C1-ABF4-B65B1F536ED9}" type="slidenum">
              <a:rPr lang="zh-CN" altLang="en-US" smtClean="0"/>
              <a:t>‹#›</a:t>
            </a:fld>
            <a:endParaRPr lang="zh-CN" altLang="en-US"/>
          </a:p>
        </p:txBody>
      </p:sp>
    </p:spTree>
    <p:extLst>
      <p:ext uri="{BB962C8B-B14F-4D97-AF65-F5344CB8AC3E}">
        <p14:creationId xmlns:p14="http://schemas.microsoft.com/office/powerpoint/2010/main" val="1502746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193BDF-49E7-6CA3-E8F3-A3112DDD4054}"/>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7DC759E0-3D4E-3BA8-A187-C7BEAB2AD7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CCB7D021-269C-652F-70A9-CFAC1F571BB3}"/>
              </a:ext>
            </a:extLst>
          </p:cNvPr>
          <p:cNvSpPr>
            <a:spLocks noGrp="1"/>
          </p:cNvSpPr>
          <p:nvPr>
            <p:ph type="dt" sz="half" idx="10"/>
          </p:nvPr>
        </p:nvSpPr>
        <p:spPr/>
        <p:txBody>
          <a:bodyPr/>
          <a:lstStyle/>
          <a:p>
            <a:fld id="{4F42A470-0DFB-4B93-905D-7BFBF996BF6A}" type="datetimeFigureOut">
              <a:rPr lang="zh-CN" altLang="en-US" smtClean="0"/>
              <a:t>2022/10/7</a:t>
            </a:fld>
            <a:endParaRPr lang="zh-CN" altLang="en-US"/>
          </a:p>
        </p:txBody>
      </p:sp>
      <p:sp>
        <p:nvSpPr>
          <p:cNvPr id="5" name="页脚占位符 4">
            <a:extLst>
              <a:ext uri="{FF2B5EF4-FFF2-40B4-BE49-F238E27FC236}">
                <a16:creationId xmlns:a16="http://schemas.microsoft.com/office/drawing/2014/main" id="{BBA97933-2523-E3EB-D633-018F9026514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C3E4FFB-89F2-EBC6-D891-D41A1F2BF27A}"/>
              </a:ext>
            </a:extLst>
          </p:cNvPr>
          <p:cNvSpPr>
            <a:spLocks noGrp="1"/>
          </p:cNvSpPr>
          <p:nvPr>
            <p:ph type="sldNum" sz="quarter" idx="12"/>
          </p:nvPr>
        </p:nvSpPr>
        <p:spPr/>
        <p:txBody>
          <a:bodyPr/>
          <a:lstStyle/>
          <a:p>
            <a:fld id="{DE315419-0E86-42C1-ABF4-B65B1F536ED9}" type="slidenum">
              <a:rPr lang="zh-CN" altLang="en-US" smtClean="0"/>
              <a:t>‹#›</a:t>
            </a:fld>
            <a:endParaRPr lang="zh-CN" altLang="en-US"/>
          </a:p>
        </p:txBody>
      </p:sp>
    </p:spTree>
    <p:extLst>
      <p:ext uri="{BB962C8B-B14F-4D97-AF65-F5344CB8AC3E}">
        <p14:creationId xmlns:p14="http://schemas.microsoft.com/office/powerpoint/2010/main" val="14392107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25E7F08-6225-8AF6-DC5B-E52413D7755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D5DBB87A-FB5A-BF50-4E50-4C98862F879F}"/>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86756A9B-5047-8E13-852C-77BD51BE08FE}"/>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140CFD41-4500-D810-5173-8F83B4E5A9F9}"/>
              </a:ext>
            </a:extLst>
          </p:cNvPr>
          <p:cNvSpPr>
            <a:spLocks noGrp="1"/>
          </p:cNvSpPr>
          <p:nvPr>
            <p:ph type="dt" sz="half" idx="10"/>
          </p:nvPr>
        </p:nvSpPr>
        <p:spPr/>
        <p:txBody>
          <a:bodyPr/>
          <a:lstStyle/>
          <a:p>
            <a:fld id="{4F42A470-0DFB-4B93-905D-7BFBF996BF6A}" type="datetimeFigureOut">
              <a:rPr lang="zh-CN" altLang="en-US" smtClean="0"/>
              <a:t>2022/10/7</a:t>
            </a:fld>
            <a:endParaRPr lang="zh-CN" altLang="en-US"/>
          </a:p>
        </p:txBody>
      </p:sp>
      <p:sp>
        <p:nvSpPr>
          <p:cNvPr id="6" name="页脚占位符 5">
            <a:extLst>
              <a:ext uri="{FF2B5EF4-FFF2-40B4-BE49-F238E27FC236}">
                <a16:creationId xmlns:a16="http://schemas.microsoft.com/office/drawing/2014/main" id="{EF86D015-2D05-0B54-4D49-508249D80FF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1385621A-7713-CA8E-96F0-82A4D114A641}"/>
              </a:ext>
            </a:extLst>
          </p:cNvPr>
          <p:cNvSpPr>
            <a:spLocks noGrp="1"/>
          </p:cNvSpPr>
          <p:nvPr>
            <p:ph type="sldNum" sz="quarter" idx="12"/>
          </p:nvPr>
        </p:nvSpPr>
        <p:spPr/>
        <p:txBody>
          <a:bodyPr/>
          <a:lstStyle/>
          <a:p>
            <a:fld id="{DE315419-0E86-42C1-ABF4-B65B1F536ED9}" type="slidenum">
              <a:rPr lang="zh-CN" altLang="en-US" smtClean="0"/>
              <a:t>‹#›</a:t>
            </a:fld>
            <a:endParaRPr lang="zh-CN" altLang="en-US"/>
          </a:p>
        </p:txBody>
      </p:sp>
    </p:spTree>
    <p:extLst>
      <p:ext uri="{BB962C8B-B14F-4D97-AF65-F5344CB8AC3E}">
        <p14:creationId xmlns:p14="http://schemas.microsoft.com/office/powerpoint/2010/main" val="3061163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4C12111-3340-78EC-F545-EDD922BDD5BB}"/>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5BA2E34C-22DC-CAB8-9BC8-1CCE214ACC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A04EAFCC-6E1B-C878-6345-217D1E5BF0A0}"/>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9FCA90E8-92F4-7B13-F14C-C5E0D8742E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111C1121-4FE8-B326-BBB2-8933AC34DAF2}"/>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5335C3E6-4734-DA04-503A-39E2CF69A706}"/>
              </a:ext>
            </a:extLst>
          </p:cNvPr>
          <p:cNvSpPr>
            <a:spLocks noGrp="1"/>
          </p:cNvSpPr>
          <p:nvPr>
            <p:ph type="dt" sz="half" idx="10"/>
          </p:nvPr>
        </p:nvSpPr>
        <p:spPr/>
        <p:txBody>
          <a:bodyPr/>
          <a:lstStyle/>
          <a:p>
            <a:fld id="{4F42A470-0DFB-4B93-905D-7BFBF996BF6A}" type="datetimeFigureOut">
              <a:rPr lang="zh-CN" altLang="en-US" smtClean="0"/>
              <a:t>2022/10/7</a:t>
            </a:fld>
            <a:endParaRPr lang="zh-CN" altLang="en-US"/>
          </a:p>
        </p:txBody>
      </p:sp>
      <p:sp>
        <p:nvSpPr>
          <p:cNvPr id="8" name="页脚占位符 7">
            <a:extLst>
              <a:ext uri="{FF2B5EF4-FFF2-40B4-BE49-F238E27FC236}">
                <a16:creationId xmlns:a16="http://schemas.microsoft.com/office/drawing/2014/main" id="{8B87E3FB-A624-C3BD-1E23-9655C2F90C28}"/>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BB5B5E8A-9716-A9F0-70A2-B6B63304B58D}"/>
              </a:ext>
            </a:extLst>
          </p:cNvPr>
          <p:cNvSpPr>
            <a:spLocks noGrp="1"/>
          </p:cNvSpPr>
          <p:nvPr>
            <p:ph type="sldNum" sz="quarter" idx="12"/>
          </p:nvPr>
        </p:nvSpPr>
        <p:spPr/>
        <p:txBody>
          <a:bodyPr/>
          <a:lstStyle/>
          <a:p>
            <a:fld id="{DE315419-0E86-42C1-ABF4-B65B1F536ED9}" type="slidenum">
              <a:rPr lang="zh-CN" altLang="en-US" smtClean="0"/>
              <a:t>‹#›</a:t>
            </a:fld>
            <a:endParaRPr lang="zh-CN" altLang="en-US"/>
          </a:p>
        </p:txBody>
      </p:sp>
    </p:spTree>
    <p:extLst>
      <p:ext uri="{BB962C8B-B14F-4D97-AF65-F5344CB8AC3E}">
        <p14:creationId xmlns:p14="http://schemas.microsoft.com/office/powerpoint/2010/main" val="4279163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E11963D-CF70-E039-52E5-AA460B2DC711}"/>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26E503AB-E473-AC2C-13A8-02B7DE104161}"/>
              </a:ext>
            </a:extLst>
          </p:cNvPr>
          <p:cNvSpPr>
            <a:spLocks noGrp="1"/>
          </p:cNvSpPr>
          <p:nvPr>
            <p:ph type="dt" sz="half" idx="10"/>
          </p:nvPr>
        </p:nvSpPr>
        <p:spPr/>
        <p:txBody>
          <a:bodyPr/>
          <a:lstStyle/>
          <a:p>
            <a:fld id="{4F42A470-0DFB-4B93-905D-7BFBF996BF6A}" type="datetimeFigureOut">
              <a:rPr lang="zh-CN" altLang="en-US" smtClean="0"/>
              <a:t>2022/10/7</a:t>
            </a:fld>
            <a:endParaRPr lang="zh-CN" altLang="en-US"/>
          </a:p>
        </p:txBody>
      </p:sp>
      <p:sp>
        <p:nvSpPr>
          <p:cNvPr id="4" name="页脚占位符 3">
            <a:extLst>
              <a:ext uri="{FF2B5EF4-FFF2-40B4-BE49-F238E27FC236}">
                <a16:creationId xmlns:a16="http://schemas.microsoft.com/office/drawing/2014/main" id="{B9AAAD4B-8839-2BD5-8782-3D919991091E}"/>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41A456C9-F0A3-F06C-2286-9662ECEE980C}"/>
              </a:ext>
            </a:extLst>
          </p:cNvPr>
          <p:cNvSpPr>
            <a:spLocks noGrp="1"/>
          </p:cNvSpPr>
          <p:nvPr>
            <p:ph type="sldNum" sz="quarter" idx="12"/>
          </p:nvPr>
        </p:nvSpPr>
        <p:spPr/>
        <p:txBody>
          <a:bodyPr/>
          <a:lstStyle/>
          <a:p>
            <a:fld id="{DE315419-0E86-42C1-ABF4-B65B1F536ED9}" type="slidenum">
              <a:rPr lang="zh-CN" altLang="en-US" smtClean="0"/>
              <a:t>‹#›</a:t>
            </a:fld>
            <a:endParaRPr lang="zh-CN" altLang="en-US"/>
          </a:p>
        </p:txBody>
      </p:sp>
    </p:spTree>
    <p:extLst>
      <p:ext uri="{BB962C8B-B14F-4D97-AF65-F5344CB8AC3E}">
        <p14:creationId xmlns:p14="http://schemas.microsoft.com/office/powerpoint/2010/main" val="231349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2536B0E3-19E7-6C63-6CB7-D57EFF8ADFF6}"/>
              </a:ext>
            </a:extLst>
          </p:cNvPr>
          <p:cNvSpPr>
            <a:spLocks noGrp="1"/>
          </p:cNvSpPr>
          <p:nvPr>
            <p:ph type="dt" sz="half" idx="10"/>
          </p:nvPr>
        </p:nvSpPr>
        <p:spPr/>
        <p:txBody>
          <a:bodyPr/>
          <a:lstStyle/>
          <a:p>
            <a:fld id="{4F42A470-0DFB-4B93-905D-7BFBF996BF6A}" type="datetimeFigureOut">
              <a:rPr lang="zh-CN" altLang="en-US" smtClean="0"/>
              <a:t>2022/10/7</a:t>
            </a:fld>
            <a:endParaRPr lang="zh-CN" altLang="en-US"/>
          </a:p>
        </p:txBody>
      </p:sp>
      <p:sp>
        <p:nvSpPr>
          <p:cNvPr id="3" name="页脚占位符 2">
            <a:extLst>
              <a:ext uri="{FF2B5EF4-FFF2-40B4-BE49-F238E27FC236}">
                <a16:creationId xmlns:a16="http://schemas.microsoft.com/office/drawing/2014/main" id="{46B609FE-A004-63B3-0F7A-157ABCB5E514}"/>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680B1422-E194-E88C-4129-DA98B93CBAD4}"/>
              </a:ext>
            </a:extLst>
          </p:cNvPr>
          <p:cNvSpPr>
            <a:spLocks noGrp="1"/>
          </p:cNvSpPr>
          <p:nvPr>
            <p:ph type="sldNum" sz="quarter" idx="12"/>
          </p:nvPr>
        </p:nvSpPr>
        <p:spPr/>
        <p:txBody>
          <a:bodyPr/>
          <a:lstStyle/>
          <a:p>
            <a:fld id="{DE315419-0E86-42C1-ABF4-B65B1F536ED9}" type="slidenum">
              <a:rPr lang="zh-CN" altLang="en-US" smtClean="0"/>
              <a:t>‹#›</a:t>
            </a:fld>
            <a:endParaRPr lang="zh-CN" altLang="en-US"/>
          </a:p>
        </p:txBody>
      </p:sp>
    </p:spTree>
    <p:extLst>
      <p:ext uri="{BB962C8B-B14F-4D97-AF65-F5344CB8AC3E}">
        <p14:creationId xmlns:p14="http://schemas.microsoft.com/office/powerpoint/2010/main" val="3781991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576119B-E53E-C8AF-C5B6-41944E0E877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082A54D8-0699-22B8-5F39-D38FA05942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F88E3093-13C5-E7C0-7240-069D418BA7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71197CC6-CA3F-8330-BBC8-F8540BF1A5AC}"/>
              </a:ext>
            </a:extLst>
          </p:cNvPr>
          <p:cNvSpPr>
            <a:spLocks noGrp="1"/>
          </p:cNvSpPr>
          <p:nvPr>
            <p:ph type="dt" sz="half" idx="10"/>
          </p:nvPr>
        </p:nvSpPr>
        <p:spPr/>
        <p:txBody>
          <a:bodyPr/>
          <a:lstStyle/>
          <a:p>
            <a:fld id="{4F42A470-0DFB-4B93-905D-7BFBF996BF6A}" type="datetimeFigureOut">
              <a:rPr lang="zh-CN" altLang="en-US" smtClean="0"/>
              <a:t>2022/10/7</a:t>
            </a:fld>
            <a:endParaRPr lang="zh-CN" altLang="en-US"/>
          </a:p>
        </p:txBody>
      </p:sp>
      <p:sp>
        <p:nvSpPr>
          <p:cNvPr id="6" name="页脚占位符 5">
            <a:extLst>
              <a:ext uri="{FF2B5EF4-FFF2-40B4-BE49-F238E27FC236}">
                <a16:creationId xmlns:a16="http://schemas.microsoft.com/office/drawing/2014/main" id="{D57EE7CE-85FA-420D-735E-40302FF0443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9AC344F-409D-EA56-51D8-30BCC38F59B9}"/>
              </a:ext>
            </a:extLst>
          </p:cNvPr>
          <p:cNvSpPr>
            <a:spLocks noGrp="1"/>
          </p:cNvSpPr>
          <p:nvPr>
            <p:ph type="sldNum" sz="quarter" idx="12"/>
          </p:nvPr>
        </p:nvSpPr>
        <p:spPr/>
        <p:txBody>
          <a:bodyPr/>
          <a:lstStyle/>
          <a:p>
            <a:fld id="{DE315419-0E86-42C1-ABF4-B65B1F536ED9}" type="slidenum">
              <a:rPr lang="zh-CN" altLang="en-US" smtClean="0"/>
              <a:t>‹#›</a:t>
            </a:fld>
            <a:endParaRPr lang="zh-CN" altLang="en-US"/>
          </a:p>
        </p:txBody>
      </p:sp>
    </p:spTree>
    <p:extLst>
      <p:ext uri="{BB962C8B-B14F-4D97-AF65-F5344CB8AC3E}">
        <p14:creationId xmlns:p14="http://schemas.microsoft.com/office/powerpoint/2010/main" val="1179230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9BA6DF-E0CD-D1A4-0B01-84100B39481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9226CD93-5232-B740-8FD6-C37C7C0239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6270BF1A-62A5-5816-58AA-2D81C19D66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8E435F7C-1D60-DF73-3D5D-4DFD8D152B50}"/>
              </a:ext>
            </a:extLst>
          </p:cNvPr>
          <p:cNvSpPr>
            <a:spLocks noGrp="1"/>
          </p:cNvSpPr>
          <p:nvPr>
            <p:ph type="dt" sz="half" idx="10"/>
          </p:nvPr>
        </p:nvSpPr>
        <p:spPr/>
        <p:txBody>
          <a:bodyPr/>
          <a:lstStyle/>
          <a:p>
            <a:fld id="{4F42A470-0DFB-4B93-905D-7BFBF996BF6A}" type="datetimeFigureOut">
              <a:rPr lang="zh-CN" altLang="en-US" smtClean="0"/>
              <a:t>2022/10/7</a:t>
            </a:fld>
            <a:endParaRPr lang="zh-CN" altLang="en-US"/>
          </a:p>
        </p:txBody>
      </p:sp>
      <p:sp>
        <p:nvSpPr>
          <p:cNvPr id="6" name="页脚占位符 5">
            <a:extLst>
              <a:ext uri="{FF2B5EF4-FFF2-40B4-BE49-F238E27FC236}">
                <a16:creationId xmlns:a16="http://schemas.microsoft.com/office/drawing/2014/main" id="{B80A4A42-2CCA-670F-86C6-098563EB71A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7E6F27F-DCE2-200B-58FB-F29380138D20}"/>
              </a:ext>
            </a:extLst>
          </p:cNvPr>
          <p:cNvSpPr>
            <a:spLocks noGrp="1"/>
          </p:cNvSpPr>
          <p:nvPr>
            <p:ph type="sldNum" sz="quarter" idx="12"/>
          </p:nvPr>
        </p:nvSpPr>
        <p:spPr/>
        <p:txBody>
          <a:bodyPr/>
          <a:lstStyle/>
          <a:p>
            <a:fld id="{DE315419-0E86-42C1-ABF4-B65B1F536ED9}" type="slidenum">
              <a:rPr lang="zh-CN" altLang="en-US" smtClean="0"/>
              <a:t>‹#›</a:t>
            </a:fld>
            <a:endParaRPr lang="zh-CN" altLang="en-US"/>
          </a:p>
        </p:txBody>
      </p:sp>
    </p:spTree>
    <p:extLst>
      <p:ext uri="{BB962C8B-B14F-4D97-AF65-F5344CB8AC3E}">
        <p14:creationId xmlns:p14="http://schemas.microsoft.com/office/powerpoint/2010/main" val="1261976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248C5A-7465-6E22-9FC6-55898FC86F08}"/>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C6EB1DF1-A1CD-DFAA-B5E3-0F8A4C625EB6}"/>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483EE80-6E05-39FA-7053-8551E9F97B92}"/>
              </a:ext>
            </a:extLst>
          </p:cNvPr>
          <p:cNvSpPr>
            <a:spLocks noGrp="1"/>
          </p:cNvSpPr>
          <p:nvPr>
            <p:ph type="dt" sz="half" idx="10"/>
          </p:nvPr>
        </p:nvSpPr>
        <p:spPr/>
        <p:txBody>
          <a:bodyPr/>
          <a:lstStyle/>
          <a:p>
            <a:fld id="{4F42A470-0DFB-4B93-905D-7BFBF996BF6A}" type="datetimeFigureOut">
              <a:rPr lang="zh-CN" altLang="en-US" smtClean="0"/>
              <a:t>2022/10/7</a:t>
            </a:fld>
            <a:endParaRPr lang="zh-CN" altLang="en-US"/>
          </a:p>
        </p:txBody>
      </p:sp>
      <p:sp>
        <p:nvSpPr>
          <p:cNvPr id="5" name="页脚占位符 4">
            <a:extLst>
              <a:ext uri="{FF2B5EF4-FFF2-40B4-BE49-F238E27FC236}">
                <a16:creationId xmlns:a16="http://schemas.microsoft.com/office/drawing/2014/main" id="{B49BA22B-ABE2-AC7B-2B09-85463BFB98F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049E5CB-8F89-6015-2A7D-FFA3460B5D64}"/>
              </a:ext>
            </a:extLst>
          </p:cNvPr>
          <p:cNvSpPr>
            <a:spLocks noGrp="1"/>
          </p:cNvSpPr>
          <p:nvPr>
            <p:ph type="sldNum" sz="quarter" idx="12"/>
          </p:nvPr>
        </p:nvSpPr>
        <p:spPr/>
        <p:txBody>
          <a:bodyPr/>
          <a:lstStyle/>
          <a:p>
            <a:fld id="{DE315419-0E86-42C1-ABF4-B65B1F536ED9}" type="slidenum">
              <a:rPr lang="zh-CN" altLang="en-US" smtClean="0"/>
              <a:t>‹#›</a:t>
            </a:fld>
            <a:endParaRPr lang="zh-CN" altLang="en-US"/>
          </a:p>
        </p:txBody>
      </p:sp>
    </p:spTree>
    <p:extLst>
      <p:ext uri="{BB962C8B-B14F-4D97-AF65-F5344CB8AC3E}">
        <p14:creationId xmlns:p14="http://schemas.microsoft.com/office/powerpoint/2010/main" val="4282867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85E2CD01-56AA-64B8-797B-322B8C1AC12E}"/>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E30A8C8B-8207-FC2C-B89E-9200F91ED697}"/>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0F8F4AF-7231-5EC5-9C13-B04E49D1B1A7}"/>
              </a:ext>
            </a:extLst>
          </p:cNvPr>
          <p:cNvSpPr>
            <a:spLocks noGrp="1"/>
          </p:cNvSpPr>
          <p:nvPr>
            <p:ph type="dt" sz="half" idx="10"/>
          </p:nvPr>
        </p:nvSpPr>
        <p:spPr/>
        <p:txBody>
          <a:bodyPr/>
          <a:lstStyle/>
          <a:p>
            <a:fld id="{4F42A470-0DFB-4B93-905D-7BFBF996BF6A}" type="datetimeFigureOut">
              <a:rPr lang="zh-CN" altLang="en-US" smtClean="0"/>
              <a:t>2022/10/7</a:t>
            </a:fld>
            <a:endParaRPr lang="zh-CN" altLang="en-US"/>
          </a:p>
        </p:txBody>
      </p:sp>
      <p:sp>
        <p:nvSpPr>
          <p:cNvPr id="5" name="页脚占位符 4">
            <a:extLst>
              <a:ext uri="{FF2B5EF4-FFF2-40B4-BE49-F238E27FC236}">
                <a16:creationId xmlns:a16="http://schemas.microsoft.com/office/drawing/2014/main" id="{A9A13F6E-F83D-7F4E-F1CE-9834EBAB0DD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A27084F-AFCA-4DCF-13E1-D2DC84241376}"/>
              </a:ext>
            </a:extLst>
          </p:cNvPr>
          <p:cNvSpPr>
            <a:spLocks noGrp="1"/>
          </p:cNvSpPr>
          <p:nvPr>
            <p:ph type="sldNum" sz="quarter" idx="12"/>
          </p:nvPr>
        </p:nvSpPr>
        <p:spPr/>
        <p:txBody>
          <a:bodyPr/>
          <a:lstStyle/>
          <a:p>
            <a:fld id="{DE315419-0E86-42C1-ABF4-B65B1F536ED9}" type="slidenum">
              <a:rPr lang="zh-CN" altLang="en-US" smtClean="0"/>
              <a:t>‹#›</a:t>
            </a:fld>
            <a:endParaRPr lang="zh-CN" altLang="en-US"/>
          </a:p>
        </p:txBody>
      </p:sp>
    </p:spTree>
    <p:extLst>
      <p:ext uri="{BB962C8B-B14F-4D97-AF65-F5344CB8AC3E}">
        <p14:creationId xmlns:p14="http://schemas.microsoft.com/office/powerpoint/2010/main" val="19726632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封面">
    <p:spTree>
      <p:nvGrpSpPr>
        <p:cNvPr id="1" name=""/>
        <p:cNvGrpSpPr/>
        <p:nvPr/>
      </p:nvGrpSpPr>
      <p:grpSpPr>
        <a:xfrm>
          <a:off x="0" y="0"/>
          <a:ext cx="0" cy="0"/>
          <a:chOff x="0" y="0"/>
          <a:chExt cx="0" cy="0"/>
        </a:xfrm>
      </p:grpSpPr>
      <p:sp>
        <p:nvSpPr>
          <p:cNvPr id="16" name="图片占位符 15">
            <a:extLst>
              <a:ext uri="{FF2B5EF4-FFF2-40B4-BE49-F238E27FC236}">
                <a16:creationId xmlns:a16="http://schemas.microsoft.com/office/drawing/2014/main" id="{206E59BF-EEA8-4F2F-9DA5-18BD9CDC5390}"/>
              </a:ext>
            </a:extLst>
          </p:cNvPr>
          <p:cNvSpPr>
            <a:spLocks noGrp="1"/>
          </p:cNvSpPr>
          <p:nvPr>
            <p:ph type="pic" sz="quarter" idx="10"/>
          </p:nvPr>
        </p:nvSpPr>
        <p:spPr>
          <a:xfrm>
            <a:off x="6898017" y="1"/>
            <a:ext cx="5293983" cy="6857999"/>
          </a:xfrm>
          <a:custGeom>
            <a:avLst/>
            <a:gdLst>
              <a:gd name="connsiteX0" fmla="*/ 1532658 w 5293983"/>
              <a:gd name="connsiteY0" fmla="*/ 0 h 6843923"/>
              <a:gd name="connsiteX1" fmla="*/ 5293983 w 5293983"/>
              <a:gd name="connsiteY1" fmla="*/ 0 h 6843923"/>
              <a:gd name="connsiteX2" fmla="*/ 5293983 w 5293983"/>
              <a:gd name="connsiteY2" fmla="*/ 6843923 h 6843923"/>
              <a:gd name="connsiteX3" fmla="*/ 0 w 5293983"/>
              <a:gd name="connsiteY3" fmla="*/ 6843923 h 6843923"/>
            </a:gdLst>
            <a:ahLst/>
            <a:cxnLst>
              <a:cxn ang="0">
                <a:pos x="connsiteX0" y="connsiteY0"/>
              </a:cxn>
              <a:cxn ang="0">
                <a:pos x="connsiteX1" y="connsiteY1"/>
              </a:cxn>
              <a:cxn ang="0">
                <a:pos x="connsiteX2" y="connsiteY2"/>
              </a:cxn>
              <a:cxn ang="0">
                <a:pos x="connsiteX3" y="connsiteY3"/>
              </a:cxn>
            </a:cxnLst>
            <a:rect l="l" t="t" r="r" b="b"/>
            <a:pathLst>
              <a:path w="5293983" h="6843923">
                <a:moveTo>
                  <a:pt x="1532658" y="0"/>
                </a:moveTo>
                <a:lnTo>
                  <a:pt x="5293983" y="0"/>
                </a:lnTo>
                <a:lnTo>
                  <a:pt x="5293983" y="6843923"/>
                </a:lnTo>
                <a:lnTo>
                  <a:pt x="0" y="6843923"/>
                </a:lnTo>
                <a:close/>
              </a:path>
            </a:pathLst>
          </a:custGeom>
        </p:spPr>
        <p:txBody>
          <a:bodyPr wrap="square">
            <a:noAutofit/>
          </a:bodyPr>
          <a:lstStyle/>
          <a:p>
            <a:endParaRPr lang="zh-CN" altLang="en-US"/>
          </a:p>
        </p:txBody>
      </p:sp>
      <p:sp>
        <p:nvSpPr>
          <p:cNvPr id="10" name="矩形 9">
            <a:extLst>
              <a:ext uri="{FF2B5EF4-FFF2-40B4-BE49-F238E27FC236}">
                <a16:creationId xmlns:a16="http://schemas.microsoft.com/office/drawing/2014/main" id="{7BA71CFF-6098-4CDE-AFBA-C579543E5B14}"/>
              </a:ext>
            </a:extLst>
          </p:cNvPr>
          <p:cNvSpPr/>
          <p:nvPr userDrawn="1"/>
        </p:nvSpPr>
        <p:spPr>
          <a:xfrm>
            <a:off x="574904" y="6235700"/>
            <a:ext cx="4820679" cy="246221"/>
          </a:xfrm>
          <a:prstGeom prst="rect">
            <a:avLst/>
          </a:prstGeom>
        </p:spPr>
        <p:txBody>
          <a:bodyPr wrap="square">
            <a:spAutoFit/>
          </a:bodyPr>
          <a:lstStyle/>
          <a:p>
            <a:pPr algn="just"/>
            <a:r>
              <a:rPr lang="en-US" altLang="zh-CN" sz="1000" kern="100" spc="300" dirty="0" err="1">
                <a:solidFill>
                  <a:schemeClr val="tx1">
                    <a:lumMod val="50000"/>
                    <a:lumOff val="50000"/>
                  </a:schemeClr>
                </a:solidFill>
                <a:cs typeface="Times New Roman" panose="02020603050405020304" pitchFamily="18" charset="0"/>
              </a:rPr>
              <a:t>ZheJiang</a:t>
            </a:r>
            <a:r>
              <a:rPr lang="en-US" altLang="zh-CN" sz="1000" kern="100" spc="300" dirty="0">
                <a:solidFill>
                  <a:schemeClr val="tx1">
                    <a:lumMod val="50000"/>
                    <a:lumOff val="50000"/>
                  </a:schemeClr>
                </a:solidFill>
                <a:cs typeface="Times New Roman" panose="02020603050405020304" pitchFamily="18" charset="0"/>
              </a:rPr>
              <a:t> University Of Technology</a:t>
            </a:r>
            <a:endParaRPr lang="zh-CN" altLang="en-US" sz="1000" spc="300" dirty="0">
              <a:solidFill>
                <a:schemeClr val="tx1">
                  <a:lumMod val="50000"/>
                  <a:lumOff val="50000"/>
                </a:schemeClr>
              </a:solidFill>
              <a:ea typeface="+mn-ea"/>
            </a:endParaRPr>
          </a:p>
        </p:txBody>
      </p:sp>
      <p:pic>
        <p:nvPicPr>
          <p:cNvPr id="6" name="图片 5">
            <a:extLst>
              <a:ext uri="{FF2B5EF4-FFF2-40B4-BE49-F238E27FC236}">
                <a16:creationId xmlns:a16="http://schemas.microsoft.com/office/drawing/2014/main" id="{EE2031D5-6C2D-42D9-B807-41B1D863CCA8}"/>
              </a:ext>
            </a:extLst>
          </p:cNvPr>
          <p:cNvPicPr>
            <a:picLocks noChangeAspect="1"/>
          </p:cNvPicPr>
          <p:nvPr userDrawn="1"/>
        </p:nvPicPr>
        <p:blipFill>
          <a:blip r:embed="rId2" cstate="hqprint">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tretch>
            <a:fillRect/>
          </a:stretch>
        </p:blipFill>
        <p:spPr>
          <a:xfrm>
            <a:off x="660400" y="376079"/>
            <a:ext cx="2496018" cy="548849"/>
          </a:xfrm>
          <a:prstGeom prst="rect">
            <a:avLst/>
          </a:prstGeom>
        </p:spPr>
      </p:pic>
    </p:spTree>
    <p:extLst>
      <p:ext uri="{BB962C8B-B14F-4D97-AF65-F5344CB8AC3E}">
        <p14:creationId xmlns:p14="http://schemas.microsoft.com/office/powerpoint/2010/main" val="38299150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目录1">
    <p:spTree>
      <p:nvGrpSpPr>
        <p:cNvPr id="1" name=""/>
        <p:cNvGrpSpPr/>
        <p:nvPr/>
      </p:nvGrpSpPr>
      <p:grpSpPr>
        <a:xfrm>
          <a:off x="0" y="0"/>
          <a:ext cx="0" cy="0"/>
          <a:chOff x="0" y="0"/>
          <a:chExt cx="0" cy="0"/>
        </a:xfrm>
      </p:grpSpPr>
      <p:sp>
        <p:nvSpPr>
          <p:cNvPr id="7" name="图片占位符 6">
            <a:extLst>
              <a:ext uri="{FF2B5EF4-FFF2-40B4-BE49-F238E27FC236}">
                <a16:creationId xmlns:a16="http://schemas.microsoft.com/office/drawing/2014/main" id="{3A87DB4E-4A57-429A-AA5A-7AC102E6D509}"/>
              </a:ext>
            </a:extLst>
          </p:cNvPr>
          <p:cNvSpPr>
            <a:spLocks noGrp="1"/>
          </p:cNvSpPr>
          <p:nvPr>
            <p:ph type="pic" sz="quarter" idx="10"/>
          </p:nvPr>
        </p:nvSpPr>
        <p:spPr>
          <a:xfrm>
            <a:off x="-5" y="0"/>
            <a:ext cx="6865642" cy="6850063"/>
          </a:xfrm>
          <a:custGeom>
            <a:avLst/>
            <a:gdLst>
              <a:gd name="connsiteX0" fmla="*/ 0 w 6865642"/>
              <a:gd name="connsiteY0" fmla="*/ 0 h 6850063"/>
              <a:gd name="connsiteX1" fmla="*/ 6865642 w 6865642"/>
              <a:gd name="connsiteY1" fmla="*/ 0 h 6850063"/>
              <a:gd name="connsiteX2" fmla="*/ 5494103 w 6865642"/>
              <a:gd name="connsiteY2" fmla="*/ 6850063 h 6850063"/>
              <a:gd name="connsiteX3" fmla="*/ 0 w 6865642"/>
              <a:gd name="connsiteY3" fmla="*/ 6850063 h 6850063"/>
            </a:gdLst>
            <a:ahLst/>
            <a:cxnLst>
              <a:cxn ang="0">
                <a:pos x="connsiteX0" y="connsiteY0"/>
              </a:cxn>
              <a:cxn ang="0">
                <a:pos x="connsiteX1" y="connsiteY1"/>
              </a:cxn>
              <a:cxn ang="0">
                <a:pos x="connsiteX2" y="connsiteY2"/>
              </a:cxn>
              <a:cxn ang="0">
                <a:pos x="connsiteX3" y="connsiteY3"/>
              </a:cxn>
            </a:cxnLst>
            <a:rect l="l" t="t" r="r" b="b"/>
            <a:pathLst>
              <a:path w="6865642" h="6850063">
                <a:moveTo>
                  <a:pt x="0" y="0"/>
                </a:moveTo>
                <a:lnTo>
                  <a:pt x="6865642" y="0"/>
                </a:lnTo>
                <a:lnTo>
                  <a:pt x="5494103" y="6850063"/>
                </a:lnTo>
                <a:lnTo>
                  <a:pt x="0" y="685006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8527170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目录2">
    <p:spTree>
      <p:nvGrpSpPr>
        <p:cNvPr id="1" name=""/>
        <p:cNvGrpSpPr/>
        <p:nvPr/>
      </p:nvGrpSpPr>
      <p:grpSpPr>
        <a:xfrm>
          <a:off x="0" y="0"/>
          <a:ext cx="0" cy="0"/>
          <a:chOff x="0" y="0"/>
          <a:chExt cx="0" cy="0"/>
        </a:xfrm>
      </p:grpSpPr>
      <p:sp>
        <p:nvSpPr>
          <p:cNvPr id="5" name="图片占位符 4">
            <a:extLst>
              <a:ext uri="{FF2B5EF4-FFF2-40B4-BE49-F238E27FC236}">
                <a16:creationId xmlns:a16="http://schemas.microsoft.com/office/drawing/2014/main" id="{A48F551F-1955-4626-BCCC-8CAAEE14EB99}"/>
              </a:ext>
            </a:extLst>
          </p:cNvPr>
          <p:cNvSpPr>
            <a:spLocks noGrp="1"/>
          </p:cNvSpPr>
          <p:nvPr>
            <p:ph type="pic" sz="quarter" idx="10"/>
          </p:nvPr>
        </p:nvSpPr>
        <p:spPr>
          <a:xfrm>
            <a:off x="0" y="0"/>
            <a:ext cx="12191989" cy="3438043"/>
          </a:xfrm>
          <a:custGeom>
            <a:avLst/>
            <a:gdLst>
              <a:gd name="connsiteX0" fmla="*/ 0 w 12191989"/>
              <a:gd name="connsiteY0" fmla="*/ 0 h 3438043"/>
              <a:gd name="connsiteX1" fmla="*/ 12191989 w 12191989"/>
              <a:gd name="connsiteY1" fmla="*/ 0 h 3438043"/>
              <a:gd name="connsiteX2" fmla="*/ 12191989 w 12191989"/>
              <a:gd name="connsiteY2" fmla="*/ 2568691 h 3438043"/>
              <a:gd name="connsiteX3" fmla="*/ 11909162 w 12191989"/>
              <a:gd name="connsiteY3" fmla="*/ 2664537 h 3438043"/>
              <a:gd name="connsiteX4" fmla="*/ 5846164 w 12191989"/>
              <a:gd name="connsiteY4" fmla="*/ 3438043 h 3438043"/>
              <a:gd name="connsiteX5" fmla="*/ 392066 w 12191989"/>
              <a:gd name="connsiteY5" fmla="*/ 2834986 h 3438043"/>
              <a:gd name="connsiteX6" fmla="*/ 0 w 12191989"/>
              <a:gd name="connsiteY6" fmla="*/ 2725235 h 343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1989" h="3438043">
                <a:moveTo>
                  <a:pt x="0" y="0"/>
                </a:moveTo>
                <a:lnTo>
                  <a:pt x="12191989" y="0"/>
                </a:lnTo>
                <a:lnTo>
                  <a:pt x="12191989" y="2568691"/>
                </a:lnTo>
                <a:lnTo>
                  <a:pt x="11909162" y="2664537"/>
                </a:lnTo>
                <a:cubicBezTo>
                  <a:pt x="10357505" y="3142449"/>
                  <a:pt x="8213912" y="3438043"/>
                  <a:pt x="5846164" y="3438043"/>
                </a:cubicBezTo>
                <a:cubicBezTo>
                  <a:pt x="3774385" y="3438043"/>
                  <a:pt x="1874223" y="3211729"/>
                  <a:pt x="392066" y="2834986"/>
                </a:cubicBezTo>
                <a:lnTo>
                  <a:pt x="0" y="272523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1133230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4" name="图片占位符 3">
            <a:extLst>
              <a:ext uri="{FF2B5EF4-FFF2-40B4-BE49-F238E27FC236}">
                <a16:creationId xmlns:a16="http://schemas.microsoft.com/office/drawing/2014/main" id="{4A82A4CC-9BD3-4EDF-84DE-63D6B9D71980}"/>
              </a:ext>
            </a:extLst>
          </p:cNvPr>
          <p:cNvSpPr>
            <a:spLocks noGrp="1"/>
          </p:cNvSpPr>
          <p:nvPr>
            <p:ph type="pic" sz="quarter" idx="10"/>
          </p:nvPr>
        </p:nvSpPr>
        <p:spPr>
          <a:xfrm>
            <a:off x="658813" y="0"/>
            <a:ext cx="10874376" cy="6858000"/>
          </a:xfrm>
          <a:custGeom>
            <a:avLst/>
            <a:gdLst>
              <a:gd name="connsiteX0" fmla="*/ 1218363 w 10874376"/>
              <a:gd name="connsiteY0" fmla="*/ 0 h 6858000"/>
              <a:gd name="connsiteX1" fmla="*/ 9656013 w 10874376"/>
              <a:gd name="connsiteY1" fmla="*/ 0 h 6858000"/>
              <a:gd name="connsiteX2" fmla="*/ 9794199 w 10874376"/>
              <a:gd name="connsiteY2" fmla="*/ 175845 h 6858000"/>
              <a:gd name="connsiteX3" fmla="*/ 10874376 w 10874376"/>
              <a:gd name="connsiteY3" fmla="*/ 3429001 h 6858000"/>
              <a:gd name="connsiteX4" fmla="*/ 9794199 w 10874376"/>
              <a:gd name="connsiteY4" fmla="*/ 6682158 h 6858000"/>
              <a:gd name="connsiteX5" fmla="*/ 9656014 w 10874376"/>
              <a:gd name="connsiteY5" fmla="*/ 6858000 h 6858000"/>
              <a:gd name="connsiteX6" fmla="*/ 1218362 w 10874376"/>
              <a:gd name="connsiteY6" fmla="*/ 6858000 h 6858000"/>
              <a:gd name="connsiteX7" fmla="*/ 1080177 w 10874376"/>
              <a:gd name="connsiteY7" fmla="*/ 6682158 h 6858000"/>
              <a:gd name="connsiteX8" fmla="*/ 0 w 10874376"/>
              <a:gd name="connsiteY8" fmla="*/ 3429001 h 6858000"/>
              <a:gd name="connsiteX9" fmla="*/ 1080177 w 10874376"/>
              <a:gd name="connsiteY9" fmla="*/ 1758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74376" h="6858000">
                <a:moveTo>
                  <a:pt x="1218363" y="0"/>
                </a:moveTo>
                <a:lnTo>
                  <a:pt x="9656013" y="0"/>
                </a:lnTo>
                <a:lnTo>
                  <a:pt x="9794199" y="175845"/>
                </a:lnTo>
                <a:cubicBezTo>
                  <a:pt x="10472619" y="1083000"/>
                  <a:pt x="10874376" y="2209083"/>
                  <a:pt x="10874376" y="3429001"/>
                </a:cubicBezTo>
                <a:cubicBezTo>
                  <a:pt x="10874376" y="4648920"/>
                  <a:pt x="10472619" y="5775003"/>
                  <a:pt x="9794199" y="6682158"/>
                </a:cubicBezTo>
                <a:lnTo>
                  <a:pt x="9656014" y="6858000"/>
                </a:lnTo>
                <a:lnTo>
                  <a:pt x="1218362" y="6858000"/>
                </a:lnTo>
                <a:lnTo>
                  <a:pt x="1080177" y="6682158"/>
                </a:lnTo>
                <a:cubicBezTo>
                  <a:pt x="401757" y="5775003"/>
                  <a:pt x="0" y="4648920"/>
                  <a:pt x="0" y="3429001"/>
                </a:cubicBezTo>
                <a:cubicBezTo>
                  <a:pt x="0" y="2209083"/>
                  <a:pt x="401757" y="1083000"/>
                  <a:pt x="1080177" y="175845"/>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549054782"/>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guide id="3" pos="415">
          <p15:clr>
            <a:srgbClr val="FBAE40"/>
          </p15:clr>
        </p15:guide>
        <p15:guide id="4" pos="7265">
          <p15:clr>
            <a:srgbClr val="FBAE40"/>
          </p15:clr>
        </p15:guide>
        <p15:guide id="5" orient="horz" pos="391">
          <p15:clr>
            <a:srgbClr val="FBAE40"/>
          </p15:clr>
        </p15:guide>
        <p15:guide id="6" orient="horz" pos="3929">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Freeform 5">
            <a:extLst>
              <a:ext uri="{FF2B5EF4-FFF2-40B4-BE49-F238E27FC236}">
                <a16:creationId xmlns:a16="http://schemas.microsoft.com/office/drawing/2014/main" id="{D61D6421-9E30-4A0E-AD61-72C64DAE5E27}"/>
              </a:ext>
            </a:extLst>
          </p:cNvPr>
          <p:cNvSpPr>
            <a:spLocks/>
          </p:cNvSpPr>
          <p:nvPr userDrawn="1"/>
        </p:nvSpPr>
        <p:spPr bwMode="auto">
          <a:xfrm rot="19800000">
            <a:off x="1612737" y="-1655623"/>
            <a:ext cx="8966526" cy="10169246"/>
          </a:xfrm>
          <a:custGeom>
            <a:avLst/>
            <a:gdLst>
              <a:gd name="T0" fmla="*/ 589 w 1178"/>
              <a:gd name="T1" fmla="*/ 1336 h 1336"/>
              <a:gd name="T2" fmla="*/ 547 w 1178"/>
              <a:gd name="T3" fmla="*/ 1324 h 1336"/>
              <a:gd name="T4" fmla="*/ 42 w 1178"/>
              <a:gd name="T5" fmla="*/ 1032 h 1336"/>
              <a:gd name="T6" fmla="*/ 0 w 1178"/>
              <a:gd name="T7" fmla="*/ 959 h 1336"/>
              <a:gd name="T8" fmla="*/ 0 w 1178"/>
              <a:gd name="T9" fmla="*/ 376 h 1336"/>
              <a:gd name="T10" fmla="*/ 42 w 1178"/>
              <a:gd name="T11" fmla="*/ 303 h 1336"/>
              <a:gd name="T12" fmla="*/ 547 w 1178"/>
              <a:gd name="T13" fmla="*/ 11 h 1336"/>
              <a:gd name="T14" fmla="*/ 589 w 1178"/>
              <a:gd name="T15" fmla="*/ 0 h 1336"/>
              <a:gd name="T16" fmla="*/ 631 w 1178"/>
              <a:gd name="T17" fmla="*/ 11 h 1336"/>
              <a:gd name="T18" fmla="*/ 1136 w 1178"/>
              <a:gd name="T19" fmla="*/ 303 h 1336"/>
              <a:gd name="T20" fmla="*/ 1178 w 1178"/>
              <a:gd name="T21" fmla="*/ 376 h 1336"/>
              <a:gd name="T22" fmla="*/ 1178 w 1178"/>
              <a:gd name="T23" fmla="*/ 959 h 1336"/>
              <a:gd name="T24" fmla="*/ 1136 w 1178"/>
              <a:gd name="T25" fmla="*/ 1032 h 1336"/>
              <a:gd name="T26" fmla="*/ 631 w 1178"/>
              <a:gd name="T27" fmla="*/ 1324 h 1336"/>
              <a:gd name="T28" fmla="*/ 589 w 1178"/>
              <a:gd name="T29" fmla="*/ 1336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8" h="1336">
                <a:moveTo>
                  <a:pt x="589" y="1336"/>
                </a:moveTo>
                <a:cubicBezTo>
                  <a:pt x="574" y="1336"/>
                  <a:pt x="560" y="1332"/>
                  <a:pt x="547" y="1324"/>
                </a:cubicBezTo>
                <a:cubicBezTo>
                  <a:pt x="42" y="1032"/>
                  <a:pt x="42" y="1032"/>
                  <a:pt x="42" y="1032"/>
                </a:cubicBezTo>
                <a:cubicBezTo>
                  <a:pt x="16" y="1017"/>
                  <a:pt x="0" y="989"/>
                  <a:pt x="0" y="959"/>
                </a:cubicBezTo>
                <a:cubicBezTo>
                  <a:pt x="0" y="376"/>
                  <a:pt x="0" y="376"/>
                  <a:pt x="0" y="376"/>
                </a:cubicBezTo>
                <a:cubicBezTo>
                  <a:pt x="0" y="346"/>
                  <a:pt x="16" y="318"/>
                  <a:pt x="42" y="303"/>
                </a:cubicBezTo>
                <a:cubicBezTo>
                  <a:pt x="547" y="11"/>
                  <a:pt x="547" y="11"/>
                  <a:pt x="547" y="11"/>
                </a:cubicBezTo>
                <a:cubicBezTo>
                  <a:pt x="560" y="4"/>
                  <a:pt x="574" y="0"/>
                  <a:pt x="589" y="0"/>
                </a:cubicBezTo>
                <a:cubicBezTo>
                  <a:pt x="604" y="0"/>
                  <a:pt x="618" y="4"/>
                  <a:pt x="631" y="11"/>
                </a:cubicBezTo>
                <a:cubicBezTo>
                  <a:pt x="1136" y="303"/>
                  <a:pt x="1136" y="303"/>
                  <a:pt x="1136" y="303"/>
                </a:cubicBezTo>
                <a:cubicBezTo>
                  <a:pt x="1162" y="318"/>
                  <a:pt x="1178" y="346"/>
                  <a:pt x="1178" y="376"/>
                </a:cubicBezTo>
                <a:cubicBezTo>
                  <a:pt x="1178" y="959"/>
                  <a:pt x="1178" y="959"/>
                  <a:pt x="1178" y="959"/>
                </a:cubicBezTo>
                <a:cubicBezTo>
                  <a:pt x="1178" y="989"/>
                  <a:pt x="1162" y="1017"/>
                  <a:pt x="1136" y="1032"/>
                </a:cubicBezTo>
                <a:cubicBezTo>
                  <a:pt x="631" y="1324"/>
                  <a:pt x="631" y="1324"/>
                  <a:pt x="631" y="1324"/>
                </a:cubicBezTo>
                <a:cubicBezTo>
                  <a:pt x="618" y="1332"/>
                  <a:pt x="604" y="1336"/>
                  <a:pt x="589" y="1336"/>
                </a:cubicBezTo>
                <a:close/>
              </a:path>
            </a:pathLst>
          </a:custGeom>
          <a:noFill/>
          <a:ln w="381000">
            <a:gradFill>
              <a:gsLst>
                <a:gs pos="0">
                  <a:schemeClr val="accent1">
                    <a:lumMod val="60000"/>
                    <a:lumOff val="40000"/>
                  </a:schemeClr>
                </a:gs>
                <a:gs pos="100000">
                  <a:schemeClr val="accent1">
                    <a:lumMod val="60000"/>
                    <a:lumOff val="40000"/>
                  </a:schemeClr>
                </a:gs>
                <a:gs pos="50000">
                  <a:schemeClr val="bg1">
                    <a:alpha val="0"/>
                  </a:schemeClr>
                </a:gs>
              </a:gsLst>
              <a:lin ang="5400000" scaled="1"/>
            </a:gradFill>
          </a:ln>
        </p:spPr>
        <p:txBody>
          <a:bodyPr vert="horz" wrap="square" lIns="91440" tIns="45720" rIns="91440" bIns="45720" numCol="1" anchor="t" anchorCtr="0" compatLnSpc="1">
            <a:prstTxWarp prst="textNoShape">
              <a:avLst/>
            </a:prstTxWarp>
          </a:bodyPr>
          <a:lstStyle/>
          <a:p>
            <a:endParaRPr lang="zh-CN" altLang="en-US"/>
          </a:p>
        </p:txBody>
      </p:sp>
      <p:sp>
        <p:nvSpPr>
          <p:cNvPr id="4" name="Freeform 5">
            <a:extLst>
              <a:ext uri="{FF2B5EF4-FFF2-40B4-BE49-F238E27FC236}">
                <a16:creationId xmlns:a16="http://schemas.microsoft.com/office/drawing/2014/main" id="{D62C6B8B-6531-43E6-8A18-B83B396AD3A2}"/>
              </a:ext>
            </a:extLst>
          </p:cNvPr>
          <p:cNvSpPr>
            <a:spLocks/>
          </p:cNvSpPr>
          <p:nvPr userDrawn="1"/>
        </p:nvSpPr>
        <p:spPr bwMode="auto">
          <a:xfrm rot="19800000">
            <a:off x="2005026" y="-1210716"/>
            <a:ext cx="8181950" cy="9279432"/>
          </a:xfrm>
          <a:custGeom>
            <a:avLst/>
            <a:gdLst>
              <a:gd name="T0" fmla="*/ 589 w 1178"/>
              <a:gd name="T1" fmla="*/ 1336 h 1336"/>
              <a:gd name="T2" fmla="*/ 547 w 1178"/>
              <a:gd name="T3" fmla="*/ 1324 h 1336"/>
              <a:gd name="T4" fmla="*/ 42 w 1178"/>
              <a:gd name="T5" fmla="*/ 1032 h 1336"/>
              <a:gd name="T6" fmla="*/ 0 w 1178"/>
              <a:gd name="T7" fmla="*/ 959 h 1336"/>
              <a:gd name="T8" fmla="*/ 0 w 1178"/>
              <a:gd name="T9" fmla="*/ 376 h 1336"/>
              <a:gd name="T10" fmla="*/ 42 w 1178"/>
              <a:gd name="T11" fmla="*/ 303 h 1336"/>
              <a:gd name="T12" fmla="*/ 547 w 1178"/>
              <a:gd name="T13" fmla="*/ 11 h 1336"/>
              <a:gd name="T14" fmla="*/ 589 w 1178"/>
              <a:gd name="T15" fmla="*/ 0 h 1336"/>
              <a:gd name="T16" fmla="*/ 631 w 1178"/>
              <a:gd name="T17" fmla="*/ 11 h 1336"/>
              <a:gd name="T18" fmla="*/ 1136 w 1178"/>
              <a:gd name="T19" fmla="*/ 303 h 1336"/>
              <a:gd name="T20" fmla="*/ 1178 w 1178"/>
              <a:gd name="T21" fmla="*/ 376 h 1336"/>
              <a:gd name="T22" fmla="*/ 1178 w 1178"/>
              <a:gd name="T23" fmla="*/ 959 h 1336"/>
              <a:gd name="T24" fmla="*/ 1136 w 1178"/>
              <a:gd name="T25" fmla="*/ 1032 h 1336"/>
              <a:gd name="T26" fmla="*/ 631 w 1178"/>
              <a:gd name="T27" fmla="*/ 1324 h 1336"/>
              <a:gd name="T28" fmla="*/ 589 w 1178"/>
              <a:gd name="T29" fmla="*/ 1336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8" h="1336">
                <a:moveTo>
                  <a:pt x="589" y="1336"/>
                </a:moveTo>
                <a:cubicBezTo>
                  <a:pt x="574" y="1336"/>
                  <a:pt x="560" y="1332"/>
                  <a:pt x="547" y="1324"/>
                </a:cubicBezTo>
                <a:cubicBezTo>
                  <a:pt x="42" y="1032"/>
                  <a:pt x="42" y="1032"/>
                  <a:pt x="42" y="1032"/>
                </a:cubicBezTo>
                <a:cubicBezTo>
                  <a:pt x="16" y="1017"/>
                  <a:pt x="0" y="989"/>
                  <a:pt x="0" y="959"/>
                </a:cubicBezTo>
                <a:cubicBezTo>
                  <a:pt x="0" y="376"/>
                  <a:pt x="0" y="376"/>
                  <a:pt x="0" y="376"/>
                </a:cubicBezTo>
                <a:cubicBezTo>
                  <a:pt x="0" y="346"/>
                  <a:pt x="16" y="318"/>
                  <a:pt x="42" y="303"/>
                </a:cubicBezTo>
                <a:cubicBezTo>
                  <a:pt x="547" y="11"/>
                  <a:pt x="547" y="11"/>
                  <a:pt x="547" y="11"/>
                </a:cubicBezTo>
                <a:cubicBezTo>
                  <a:pt x="560" y="4"/>
                  <a:pt x="574" y="0"/>
                  <a:pt x="589" y="0"/>
                </a:cubicBezTo>
                <a:cubicBezTo>
                  <a:pt x="604" y="0"/>
                  <a:pt x="618" y="4"/>
                  <a:pt x="631" y="11"/>
                </a:cubicBezTo>
                <a:cubicBezTo>
                  <a:pt x="1136" y="303"/>
                  <a:pt x="1136" y="303"/>
                  <a:pt x="1136" y="303"/>
                </a:cubicBezTo>
                <a:cubicBezTo>
                  <a:pt x="1162" y="318"/>
                  <a:pt x="1178" y="346"/>
                  <a:pt x="1178" y="376"/>
                </a:cubicBezTo>
                <a:cubicBezTo>
                  <a:pt x="1178" y="959"/>
                  <a:pt x="1178" y="959"/>
                  <a:pt x="1178" y="959"/>
                </a:cubicBezTo>
                <a:cubicBezTo>
                  <a:pt x="1178" y="989"/>
                  <a:pt x="1162" y="1017"/>
                  <a:pt x="1136" y="1032"/>
                </a:cubicBezTo>
                <a:cubicBezTo>
                  <a:pt x="631" y="1324"/>
                  <a:pt x="631" y="1324"/>
                  <a:pt x="631" y="1324"/>
                </a:cubicBezTo>
                <a:cubicBezTo>
                  <a:pt x="618" y="1332"/>
                  <a:pt x="604" y="1336"/>
                  <a:pt x="589" y="1336"/>
                </a:cubicBezTo>
                <a:close/>
              </a:path>
            </a:pathLst>
          </a:custGeom>
          <a:noFill/>
          <a:ln w="12700">
            <a:solidFill>
              <a:schemeClr val="bg1">
                <a:lumMod val="95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5" name="Freeform 5">
            <a:extLst>
              <a:ext uri="{FF2B5EF4-FFF2-40B4-BE49-F238E27FC236}">
                <a16:creationId xmlns:a16="http://schemas.microsoft.com/office/drawing/2014/main" id="{1EA961F8-F7FF-4801-80EB-DB7F656F3A76}"/>
              </a:ext>
            </a:extLst>
          </p:cNvPr>
          <p:cNvSpPr>
            <a:spLocks/>
          </p:cNvSpPr>
          <p:nvPr userDrawn="1"/>
        </p:nvSpPr>
        <p:spPr bwMode="auto">
          <a:xfrm rot="19800000">
            <a:off x="886594" y="-2479166"/>
            <a:ext cx="10418813" cy="11816333"/>
          </a:xfrm>
          <a:custGeom>
            <a:avLst/>
            <a:gdLst>
              <a:gd name="T0" fmla="*/ 589 w 1178"/>
              <a:gd name="T1" fmla="*/ 1336 h 1336"/>
              <a:gd name="T2" fmla="*/ 547 w 1178"/>
              <a:gd name="T3" fmla="*/ 1324 h 1336"/>
              <a:gd name="T4" fmla="*/ 42 w 1178"/>
              <a:gd name="T5" fmla="*/ 1032 h 1336"/>
              <a:gd name="T6" fmla="*/ 0 w 1178"/>
              <a:gd name="T7" fmla="*/ 959 h 1336"/>
              <a:gd name="T8" fmla="*/ 0 w 1178"/>
              <a:gd name="T9" fmla="*/ 376 h 1336"/>
              <a:gd name="T10" fmla="*/ 42 w 1178"/>
              <a:gd name="T11" fmla="*/ 303 h 1336"/>
              <a:gd name="T12" fmla="*/ 547 w 1178"/>
              <a:gd name="T13" fmla="*/ 11 h 1336"/>
              <a:gd name="T14" fmla="*/ 589 w 1178"/>
              <a:gd name="T15" fmla="*/ 0 h 1336"/>
              <a:gd name="T16" fmla="*/ 631 w 1178"/>
              <a:gd name="T17" fmla="*/ 11 h 1336"/>
              <a:gd name="T18" fmla="*/ 1136 w 1178"/>
              <a:gd name="T19" fmla="*/ 303 h 1336"/>
              <a:gd name="T20" fmla="*/ 1178 w 1178"/>
              <a:gd name="T21" fmla="*/ 376 h 1336"/>
              <a:gd name="T22" fmla="*/ 1178 w 1178"/>
              <a:gd name="T23" fmla="*/ 959 h 1336"/>
              <a:gd name="T24" fmla="*/ 1136 w 1178"/>
              <a:gd name="T25" fmla="*/ 1032 h 1336"/>
              <a:gd name="T26" fmla="*/ 631 w 1178"/>
              <a:gd name="T27" fmla="*/ 1324 h 1336"/>
              <a:gd name="T28" fmla="*/ 589 w 1178"/>
              <a:gd name="T29" fmla="*/ 1336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8" h="1336">
                <a:moveTo>
                  <a:pt x="589" y="1336"/>
                </a:moveTo>
                <a:cubicBezTo>
                  <a:pt x="574" y="1336"/>
                  <a:pt x="560" y="1332"/>
                  <a:pt x="547" y="1324"/>
                </a:cubicBezTo>
                <a:cubicBezTo>
                  <a:pt x="42" y="1032"/>
                  <a:pt x="42" y="1032"/>
                  <a:pt x="42" y="1032"/>
                </a:cubicBezTo>
                <a:cubicBezTo>
                  <a:pt x="16" y="1017"/>
                  <a:pt x="0" y="989"/>
                  <a:pt x="0" y="959"/>
                </a:cubicBezTo>
                <a:cubicBezTo>
                  <a:pt x="0" y="376"/>
                  <a:pt x="0" y="376"/>
                  <a:pt x="0" y="376"/>
                </a:cubicBezTo>
                <a:cubicBezTo>
                  <a:pt x="0" y="346"/>
                  <a:pt x="16" y="318"/>
                  <a:pt x="42" y="303"/>
                </a:cubicBezTo>
                <a:cubicBezTo>
                  <a:pt x="547" y="11"/>
                  <a:pt x="547" y="11"/>
                  <a:pt x="547" y="11"/>
                </a:cubicBezTo>
                <a:cubicBezTo>
                  <a:pt x="560" y="4"/>
                  <a:pt x="574" y="0"/>
                  <a:pt x="589" y="0"/>
                </a:cubicBezTo>
                <a:cubicBezTo>
                  <a:pt x="604" y="0"/>
                  <a:pt x="618" y="4"/>
                  <a:pt x="631" y="11"/>
                </a:cubicBezTo>
                <a:cubicBezTo>
                  <a:pt x="1136" y="303"/>
                  <a:pt x="1136" y="303"/>
                  <a:pt x="1136" y="303"/>
                </a:cubicBezTo>
                <a:cubicBezTo>
                  <a:pt x="1162" y="318"/>
                  <a:pt x="1178" y="346"/>
                  <a:pt x="1178" y="376"/>
                </a:cubicBezTo>
                <a:cubicBezTo>
                  <a:pt x="1178" y="959"/>
                  <a:pt x="1178" y="959"/>
                  <a:pt x="1178" y="959"/>
                </a:cubicBezTo>
                <a:cubicBezTo>
                  <a:pt x="1178" y="989"/>
                  <a:pt x="1162" y="1017"/>
                  <a:pt x="1136" y="1032"/>
                </a:cubicBezTo>
                <a:cubicBezTo>
                  <a:pt x="631" y="1324"/>
                  <a:pt x="631" y="1324"/>
                  <a:pt x="631" y="1324"/>
                </a:cubicBezTo>
                <a:cubicBezTo>
                  <a:pt x="618" y="1332"/>
                  <a:pt x="604" y="1336"/>
                  <a:pt x="589" y="1336"/>
                </a:cubicBezTo>
                <a:close/>
              </a:path>
            </a:pathLst>
          </a:custGeom>
          <a:noFill/>
          <a:ln w="635000">
            <a:gradFill>
              <a:gsLst>
                <a:gs pos="0">
                  <a:schemeClr val="accent1">
                    <a:lumMod val="60000"/>
                    <a:lumOff val="40000"/>
                  </a:schemeClr>
                </a:gs>
                <a:gs pos="100000">
                  <a:schemeClr val="accent1">
                    <a:lumMod val="60000"/>
                    <a:lumOff val="40000"/>
                  </a:schemeClr>
                </a:gs>
                <a:gs pos="50000">
                  <a:schemeClr val="accent1">
                    <a:lumMod val="60000"/>
                    <a:lumOff val="40000"/>
                    <a:alpha val="10000"/>
                  </a:schemeClr>
                </a:gs>
              </a:gsLst>
              <a:lin ang="5400000" scaled="1"/>
            </a:grad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5">
            <a:extLst>
              <a:ext uri="{FF2B5EF4-FFF2-40B4-BE49-F238E27FC236}">
                <a16:creationId xmlns:a16="http://schemas.microsoft.com/office/drawing/2014/main" id="{0EF263E6-E9A7-47A1-AC41-87A62E704E06}"/>
              </a:ext>
            </a:extLst>
          </p:cNvPr>
          <p:cNvSpPr>
            <a:spLocks/>
          </p:cNvSpPr>
          <p:nvPr userDrawn="1"/>
        </p:nvSpPr>
        <p:spPr bwMode="auto">
          <a:xfrm rot="19800000">
            <a:off x="-763862" y="-4351006"/>
            <a:ext cx="13719726" cy="15560012"/>
          </a:xfrm>
          <a:custGeom>
            <a:avLst/>
            <a:gdLst>
              <a:gd name="T0" fmla="*/ 589 w 1178"/>
              <a:gd name="T1" fmla="*/ 1336 h 1336"/>
              <a:gd name="T2" fmla="*/ 547 w 1178"/>
              <a:gd name="T3" fmla="*/ 1324 h 1336"/>
              <a:gd name="T4" fmla="*/ 42 w 1178"/>
              <a:gd name="T5" fmla="*/ 1032 h 1336"/>
              <a:gd name="T6" fmla="*/ 0 w 1178"/>
              <a:gd name="T7" fmla="*/ 959 h 1336"/>
              <a:gd name="T8" fmla="*/ 0 w 1178"/>
              <a:gd name="T9" fmla="*/ 376 h 1336"/>
              <a:gd name="T10" fmla="*/ 42 w 1178"/>
              <a:gd name="T11" fmla="*/ 303 h 1336"/>
              <a:gd name="T12" fmla="*/ 547 w 1178"/>
              <a:gd name="T13" fmla="*/ 11 h 1336"/>
              <a:gd name="T14" fmla="*/ 589 w 1178"/>
              <a:gd name="T15" fmla="*/ 0 h 1336"/>
              <a:gd name="T16" fmla="*/ 631 w 1178"/>
              <a:gd name="T17" fmla="*/ 11 h 1336"/>
              <a:gd name="T18" fmla="*/ 1136 w 1178"/>
              <a:gd name="T19" fmla="*/ 303 h 1336"/>
              <a:gd name="T20" fmla="*/ 1178 w 1178"/>
              <a:gd name="T21" fmla="*/ 376 h 1336"/>
              <a:gd name="T22" fmla="*/ 1178 w 1178"/>
              <a:gd name="T23" fmla="*/ 959 h 1336"/>
              <a:gd name="T24" fmla="*/ 1136 w 1178"/>
              <a:gd name="T25" fmla="*/ 1032 h 1336"/>
              <a:gd name="T26" fmla="*/ 631 w 1178"/>
              <a:gd name="T27" fmla="*/ 1324 h 1336"/>
              <a:gd name="T28" fmla="*/ 589 w 1178"/>
              <a:gd name="T29" fmla="*/ 1336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8" h="1336">
                <a:moveTo>
                  <a:pt x="589" y="1336"/>
                </a:moveTo>
                <a:cubicBezTo>
                  <a:pt x="574" y="1336"/>
                  <a:pt x="560" y="1332"/>
                  <a:pt x="547" y="1324"/>
                </a:cubicBezTo>
                <a:cubicBezTo>
                  <a:pt x="42" y="1032"/>
                  <a:pt x="42" y="1032"/>
                  <a:pt x="42" y="1032"/>
                </a:cubicBezTo>
                <a:cubicBezTo>
                  <a:pt x="16" y="1017"/>
                  <a:pt x="0" y="989"/>
                  <a:pt x="0" y="959"/>
                </a:cubicBezTo>
                <a:cubicBezTo>
                  <a:pt x="0" y="376"/>
                  <a:pt x="0" y="376"/>
                  <a:pt x="0" y="376"/>
                </a:cubicBezTo>
                <a:cubicBezTo>
                  <a:pt x="0" y="346"/>
                  <a:pt x="16" y="318"/>
                  <a:pt x="42" y="303"/>
                </a:cubicBezTo>
                <a:cubicBezTo>
                  <a:pt x="547" y="11"/>
                  <a:pt x="547" y="11"/>
                  <a:pt x="547" y="11"/>
                </a:cubicBezTo>
                <a:cubicBezTo>
                  <a:pt x="560" y="4"/>
                  <a:pt x="574" y="0"/>
                  <a:pt x="589" y="0"/>
                </a:cubicBezTo>
                <a:cubicBezTo>
                  <a:pt x="604" y="0"/>
                  <a:pt x="618" y="4"/>
                  <a:pt x="631" y="11"/>
                </a:cubicBezTo>
                <a:cubicBezTo>
                  <a:pt x="1136" y="303"/>
                  <a:pt x="1136" y="303"/>
                  <a:pt x="1136" y="303"/>
                </a:cubicBezTo>
                <a:cubicBezTo>
                  <a:pt x="1162" y="318"/>
                  <a:pt x="1178" y="346"/>
                  <a:pt x="1178" y="376"/>
                </a:cubicBezTo>
                <a:cubicBezTo>
                  <a:pt x="1178" y="959"/>
                  <a:pt x="1178" y="959"/>
                  <a:pt x="1178" y="959"/>
                </a:cubicBezTo>
                <a:cubicBezTo>
                  <a:pt x="1178" y="989"/>
                  <a:pt x="1162" y="1017"/>
                  <a:pt x="1136" y="1032"/>
                </a:cubicBezTo>
                <a:cubicBezTo>
                  <a:pt x="631" y="1324"/>
                  <a:pt x="631" y="1324"/>
                  <a:pt x="631" y="1324"/>
                </a:cubicBezTo>
                <a:cubicBezTo>
                  <a:pt x="618" y="1332"/>
                  <a:pt x="604" y="1336"/>
                  <a:pt x="589" y="1336"/>
                </a:cubicBezTo>
                <a:close/>
              </a:path>
            </a:pathLst>
          </a:custGeom>
          <a:noFill/>
          <a:ln w="889000">
            <a:solidFill>
              <a:schemeClr val="accent1">
                <a:lumMod val="40000"/>
                <a:lumOff val="60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5">
            <a:extLst>
              <a:ext uri="{FF2B5EF4-FFF2-40B4-BE49-F238E27FC236}">
                <a16:creationId xmlns:a16="http://schemas.microsoft.com/office/drawing/2014/main" id="{E10391F4-CDF2-4B55-9E69-2DFF214B1C66}"/>
              </a:ext>
            </a:extLst>
          </p:cNvPr>
          <p:cNvSpPr>
            <a:spLocks/>
          </p:cNvSpPr>
          <p:nvPr userDrawn="1"/>
        </p:nvSpPr>
        <p:spPr bwMode="auto">
          <a:xfrm rot="19800000">
            <a:off x="2143773" y="-1053357"/>
            <a:ext cx="7904456" cy="8964714"/>
          </a:xfrm>
          <a:custGeom>
            <a:avLst/>
            <a:gdLst>
              <a:gd name="T0" fmla="*/ 589 w 1178"/>
              <a:gd name="T1" fmla="*/ 1336 h 1336"/>
              <a:gd name="T2" fmla="*/ 547 w 1178"/>
              <a:gd name="T3" fmla="*/ 1324 h 1336"/>
              <a:gd name="T4" fmla="*/ 42 w 1178"/>
              <a:gd name="T5" fmla="*/ 1032 h 1336"/>
              <a:gd name="T6" fmla="*/ 0 w 1178"/>
              <a:gd name="T7" fmla="*/ 959 h 1336"/>
              <a:gd name="T8" fmla="*/ 0 w 1178"/>
              <a:gd name="T9" fmla="*/ 376 h 1336"/>
              <a:gd name="T10" fmla="*/ 42 w 1178"/>
              <a:gd name="T11" fmla="*/ 303 h 1336"/>
              <a:gd name="T12" fmla="*/ 547 w 1178"/>
              <a:gd name="T13" fmla="*/ 11 h 1336"/>
              <a:gd name="T14" fmla="*/ 589 w 1178"/>
              <a:gd name="T15" fmla="*/ 0 h 1336"/>
              <a:gd name="T16" fmla="*/ 631 w 1178"/>
              <a:gd name="T17" fmla="*/ 11 h 1336"/>
              <a:gd name="T18" fmla="*/ 1136 w 1178"/>
              <a:gd name="T19" fmla="*/ 303 h 1336"/>
              <a:gd name="T20" fmla="*/ 1178 w 1178"/>
              <a:gd name="T21" fmla="*/ 376 h 1336"/>
              <a:gd name="T22" fmla="*/ 1178 w 1178"/>
              <a:gd name="T23" fmla="*/ 959 h 1336"/>
              <a:gd name="T24" fmla="*/ 1136 w 1178"/>
              <a:gd name="T25" fmla="*/ 1032 h 1336"/>
              <a:gd name="T26" fmla="*/ 631 w 1178"/>
              <a:gd name="T27" fmla="*/ 1324 h 1336"/>
              <a:gd name="T28" fmla="*/ 589 w 1178"/>
              <a:gd name="T29" fmla="*/ 1336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8" h="1336">
                <a:moveTo>
                  <a:pt x="589" y="1336"/>
                </a:moveTo>
                <a:cubicBezTo>
                  <a:pt x="574" y="1336"/>
                  <a:pt x="560" y="1332"/>
                  <a:pt x="547" y="1324"/>
                </a:cubicBezTo>
                <a:cubicBezTo>
                  <a:pt x="42" y="1032"/>
                  <a:pt x="42" y="1032"/>
                  <a:pt x="42" y="1032"/>
                </a:cubicBezTo>
                <a:cubicBezTo>
                  <a:pt x="16" y="1017"/>
                  <a:pt x="0" y="989"/>
                  <a:pt x="0" y="959"/>
                </a:cubicBezTo>
                <a:cubicBezTo>
                  <a:pt x="0" y="376"/>
                  <a:pt x="0" y="376"/>
                  <a:pt x="0" y="376"/>
                </a:cubicBezTo>
                <a:cubicBezTo>
                  <a:pt x="0" y="346"/>
                  <a:pt x="16" y="318"/>
                  <a:pt x="42" y="303"/>
                </a:cubicBezTo>
                <a:cubicBezTo>
                  <a:pt x="547" y="11"/>
                  <a:pt x="547" y="11"/>
                  <a:pt x="547" y="11"/>
                </a:cubicBezTo>
                <a:cubicBezTo>
                  <a:pt x="560" y="4"/>
                  <a:pt x="574" y="0"/>
                  <a:pt x="589" y="0"/>
                </a:cubicBezTo>
                <a:cubicBezTo>
                  <a:pt x="604" y="0"/>
                  <a:pt x="618" y="4"/>
                  <a:pt x="631" y="11"/>
                </a:cubicBezTo>
                <a:cubicBezTo>
                  <a:pt x="1136" y="303"/>
                  <a:pt x="1136" y="303"/>
                  <a:pt x="1136" y="303"/>
                </a:cubicBezTo>
                <a:cubicBezTo>
                  <a:pt x="1162" y="318"/>
                  <a:pt x="1178" y="346"/>
                  <a:pt x="1178" y="376"/>
                </a:cubicBezTo>
                <a:cubicBezTo>
                  <a:pt x="1178" y="959"/>
                  <a:pt x="1178" y="959"/>
                  <a:pt x="1178" y="959"/>
                </a:cubicBezTo>
                <a:cubicBezTo>
                  <a:pt x="1178" y="989"/>
                  <a:pt x="1162" y="1017"/>
                  <a:pt x="1136" y="1032"/>
                </a:cubicBezTo>
                <a:cubicBezTo>
                  <a:pt x="631" y="1324"/>
                  <a:pt x="631" y="1324"/>
                  <a:pt x="631" y="1324"/>
                </a:cubicBezTo>
                <a:cubicBezTo>
                  <a:pt x="618" y="1332"/>
                  <a:pt x="604" y="1336"/>
                  <a:pt x="589" y="1336"/>
                </a:cubicBezTo>
                <a:close/>
              </a:path>
            </a:pathLst>
          </a:custGeom>
          <a:noFill/>
          <a:ln w="12700">
            <a:solidFill>
              <a:schemeClr val="bg1">
                <a:lumMod val="95000"/>
              </a:schemeClr>
            </a:solidFill>
            <a:prstDash val="sysDot"/>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5852227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
        <p:nvSpPr>
          <p:cNvPr id="18" name="流程图: 手动输入 17">
            <a:extLst>
              <a:ext uri="{FF2B5EF4-FFF2-40B4-BE49-F238E27FC236}">
                <a16:creationId xmlns:a16="http://schemas.microsoft.com/office/drawing/2014/main" id="{E82F5051-7FCE-45F2-9895-F4D1A6256C5A}"/>
              </a:ext>
            </a:extLst>
          </p:cNvPr>
          <p:cNvSpPr/>
          <p:nvPr userDrawn="1"/>
        </p:nvSpPr>
        <p:spPr>
          <a:xfrm rot="16200000" flipV="1">
            <a:off x="-42866" y="42863"/>
            <a:ext cx="6858000" cy="6772274"/>
          </a:xfrm>
          <a:prstGeom prst="flowChartManualInp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矩形 19">
            <a:extLst>
              <a:ext uri="{FF2B5EF4-FFF2-40B4-BE49-F238E27FC236}">
                <a16:creationId xmlns:a16="http://schemas.microsoft.com/office/drawing/2014/main" id="{55648202-6561-4C41-B3AE-71CD1A39E4BE}"/>
              </a:ext>
            </a:extLst>
          </p:cNvPr>
          <p:cNvSpPr/>
          <p:nvPr userDrawn="1"/>
        </p:nvSpPr>
        <p:spPr>
          <a:xfrm>
            <a:off x="437213" y="400986"/>
            <a:ext cx="11317574" cy="6056026"/>
          </a:xfrm>
          <a:prstGeom prst="rect">
            <a:avLst/>
          </a:prstGeom>
          <a:solidFill>
            <a:schemeClr val="bg1">
              <a:alpha val="97000"/>
            </a:schemeClr>
          </a:solidFill>
          <a:ln>
            <a:noFill/>
          </a:ln>
          <a:effectLst>
            <a:outerShdw blurRad="190500" dist="63500" sx="102000" sy="102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124201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8" name="流程图: 手动输入 17">
            <a:extLst>
              <a:ext uri="{FF2B5EF4-FFF2-40B4-BE49-F238E27FC236}">
                <a16:creationId xmlns:a16="http://schemas.microsoft.com/office/drawing/2014/main" id="{E82F5051-7FCE-45F2-9895-F4D1A6256C5A}"/>
              </a:ext>
            </a:extLst>
          </p:cNvPr>
          <p:cNvSpPr/>
          <p:nvPr userDrawn="1"/>
        </p:nvSpPr>
        <p:spPr>
          <a:xfrm rot="16200000" flipV="1">
            <a:off x="-42866" y="42863"/>
            <a:ext cx="6858000" cy="6772274"/>
          </a:xfrm>
          <a:prstGeom prst="flowChartManualInp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矩形 19">
            <a:extLst>
              <a:ext uri="{FF2B5EF4-FFF2-40B4-BE49-F238E27FC236}">
                <a16:creationId xmlns:a16="http://schemas.microsoft.com/office/drawing/2014/main" id="{55648202-6561-4C41-B3AE-71CD1A39E4BE}"/>
              </a:ext>
            </a:extLst>
          </p:cNvPr>
          <p:cNvSpPr/>
          <p:nvPr userDrawn="1"/>
        </p:nvSpPr>
        <p:spPr>
          <a:xfrm>
            <a:off x="219916" y="236668"/>
            <a:ext cx="11752168" cy="6384662"/>
          </a:xfrm>
          <a:prstGeom prst="rect">
            <a:avLst/>
          </a:prstGeom>
          <a:solidFill>
            <a:schemeClr val="bg1">
              <a:alpha val="97000"/>
            </a:schemeClr>
          </a:solidFill>
          <a:ln>
            <a:noFill/>
          </a:ln>
          <a:effectLst>
            <a:outerShdw blurRad="190500" dist="63500" sx="102000" sy="102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155211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9" name="文本占位符 8">
            <a:extLst>
              <a:ext uri="{FF2B5EF4-FFF2-40B4-BE49-F238E27FC236}">
                <a16:creationId xmlns:a16="http://schemas.microsoft.com/office/drawing/2014/main" id="{EB13ADF7-DCE4-449B-82E5-96C75AA66A8B}"/>
              </a:ext>
            </a:extLst>
          </p:cNvPr>
          <p:cNvSpPr>
            <a:spLocks noGrp="1"/>
          </p:cNvSpPr>
          <p:nvPr>
            <p:ph type="body" sz="quarter" idx="10"/>
          </p:nvPr>
        </p:nvSpPr>
        <p:spPr>
          <a:xfrm>
            <a:off x="1432192" y="231000"/>
            <a:ext cx="3643312" cy="406400"/>
          </a:xfrm>
          <a:prstGeom prst="rect">
            <a:avLst/>
          </a:prstGeom>
        </p:spPr>
        <p:txBody>
          <a:bodyPr/>
          <a:lstStyle>
            <a:lvl1pPr marL="0" indent="0">
              <a:buFontTx/>
              <a:buNone/>
              <a:defRPr sz="2400" b="1">
                <a:solidFill>
                  <a:schemeClr val="accent1"/>
                </a:solidFill>
                <a:latin typeface="+mj-ea"/>
                <a:ea typeface="+mj-ea"/>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zh-CN" altLang="en-US" dirty="0"/>
          </a:p>
        </p:txBody>
      </p:sp>
    </p:spTree>
    <p:extLst>
      <p:ext uri="{BB962C8B-B14F-4D97-AF65-F5344CB8AC3E}">
        <p14:creationId xmlns:p14="http://schemas.microsoft.com/office/powerpoint/2010/main" val="18746539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18" name="图片占位符 17">
            <a:extLst>
              <a:ext uri="{FF2B5EF4-FFF2-40B4-BE49-F238E27FC236}">
                <a16:creationId xmlns:a16="http://schemas.microsoft.com/office/drawing/2014/main" id="{1FC2CBEB-EDAB-4435-9AB4-7A88A7F5583A}"/>
              </a:ext>
            </a:extLst>
          </p:cNvPr>
          <p:cNvSpPr>
            <a:spLocks noGrp="1"/>
          </p:cNvSpPr>
          <p:nvPr>
            <p:ph type="pic" sz="quarter" idx="10"/>
          </p:nvPr>
        </p:nvSpPr>
        <p:spPr>
          <a:xfrm>
            <a:off x="682171" y="1526793"/>
            <a:ext cx="6047631" cy="4046693"/>
          </a:xfrm>
          <a:prstGeom prst="rect">
            <a:avLst/>
          </a:prstGeom>
        </p:spPr>
        <p:txBody>
          <a:bodyPr/>
          <a:lstStyle>
            <a:lvl1pPr marL="0" indent="0">
              <a:buFontTx/>
              <a:buNone/>
              <a:defRPr/>
            </a:lvl1pPr>
          </a:lstStyle>
          <a:p>
            <a:endParaRPr lang="zh-CN" altLang="en-US" dirty="0"/>
          </a:p>
        </p:txBody>
      </p:sp>
      <p:sp>
        <p:nvSpPr>
          <p:cNvPr id="4" name="文本占位符 8">
            <a:extLst>
              <a:ext uri="{FF2B5EF4-FFF2-40B4-BE49-F238E27FC236}">
                <a16:creationId xmlns:a16="http://schemas.microsoft.com/office/drawing/2014/main" id="{72C01699-D3AE-4994-8867-99EBADA77EED}"/>
              </a:ext>
            </a:extLst>
          </p:cNvPr>
          <p:cNvSpPr>
            <a:spLocks noGrp="1"/>
          </p:cNvSpPr>
          <p:nvPr>
            <p:ph type="body" sz="quarter" idx="11"/>
          </p:nvPr>
        </p:nvSpPr>
        <p:spPr>
          <a:xfrm>
            <a:off x="1432192" y="231000"/>
            <a:ext cx="3643312" cy="406400"/>
          </a:xfrm>
          <a:prstGeom prst="rect">
            <a:avLst/>
          </a:prstGeom>
        </p:spPr>
        <p:txBody>
          <a:bodyPr/>
          <a:lstStyle>
            <a:lvl1pPr marL="0" indent="0">
              <a:buFontTx/>
              <a:buNone/>
              <a:defRPr sz="2400" b="1">
                <a:solidFill>
                  <a:schemeClr val="accent1"/>
                </a:solidFill>
                <a:latin typeface="+mj-ea"/>
                <a:ea typeface="+mj-ea"/>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zh-CN" altLang="en-US" dirty="0"/>
          </a:p>
        </p:txBody>
      </p:sp>
    </p:spTree>
    <p:extLst>
      <p:ext uri="{BB962C8B-B14F-4D97-AF65-F5344CB8AC3E}">
        <p14:creationId xmlns:p14="http://schemas.microsoft.com/office/powerpoint/2010/main" val="2295675158"/>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guide id="3" pos="415">
          <p15:clr>
            <a:srgbClr val="FBAE40"/>
          </p15:clr>
        </p15:guide>
        <p15:guide id="4" pos="7265">
          <p15:clr>
            <a:srgbClr val="FBAE40"/>
          </p15:clr>
        </p15:guide>
        <p15:guide id="5" orient="horz" pos="391">
          <p15:clr>
            <a:srgbClr val="FBAE40"/>
          </p15:clr>
        </p15:guide>
        <p15:guide id="6" orient="horz" pos="3929">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1" name="图片占位符 10">
            <a:extLst>
              <a:ext uri="{FF2B5EF4-FFF2-40B4-BE49-F238E27FC236}">
                <a16:creationId xmlns:a16="http://schemas.microsoft.com/office/drawing/2014/main" id="{3651912D-2025-4822-88B1-EFC534F9FA81}"/>
              </a:ext>
            </a:extLst>
          </p:cNvPr>
          <p:cNvSpPr>
            <a:spLocks noGrp="1"/>
          </p:cNvSpPr>
          <p:nvPr>
            <p:ph type="pic" sz="quarter" idx="10"/>
          </p:nvPr>
        </p:nvSpPr>
        <p:spPr>
          <a:xfrm>
            <a:off x="660400" y="1901825"/>
            <a:ext cx="2879725" cy="1620838"/>
          </a:xfrm>
          <a:prstGeom prst="rect">
            <a:avLst/>
          </a:prstGeom>
        </p:spPr>
        <p:txBody>
          <a:bodyPr/>
          <a:lstStyle/>
          <a:p>
            <a:endParaRPr lang="zh-CN" altLang="en-US"/>
          </a:p>
        </p:txBody>
      </p:sp>
      <p:sp>
        <p:nvSpPr>
          <p:cNvPr id="12" name="图片占位符 10">
            <a:extLst>
              <a:ext uri="{FF2B5EF4-FFF2-40B4-BE49-F238E27FC236}">
                <a16:creationId xmlns:a16="http://schemas.microsoft.com/office/drawing/2014/main" id="{AF5909B3-3CEC-4455-B3EA-28315CF6E833}"/>
              </a:ext>
            </a:extLst>
          </p:cNvPr>
          <p:cNvSpPr>
            <a:spLocks noGrp="1"/>
          </p:cNvSpPr>
          <p:nvPr>
            <p:ph type="pic" sz="quarter" idx="11"/>
          </p:nvPr>
        </p:nvSpPr>
        <p:spPr>
          <a:xfrm>
            <a:off x="3841069" y="1901825"/>
            <a:ext cx="2879725" cy="1620838"/>
          </a:xfrm>
          <a:prstGeom prst="rect">
            <a:avLst/>
          </a:prstGeom>
        </p:spPr>
        <p:txBody>
          <a:bodyPr/>
          <a:lstStyle/>
          <a:p>
            <a:endParaRPr lang="zh-CN" altLang="en-US"/>
          </a:p>
        </p:txBody>
      </p:sp>
      <p:sp>
        <p:nvSpPr>
          <p:cNvPr id="13" name="图片占位符 10">
            <a:extLst>
              <a:ext uri="{FF2B5EF4-FFF2-40B4-BE49-F238E27FC236}">
                <a16:creationId xmlns:a16="http://schemas.microsoft.com/office/drawing/2014/main" id="{F60E7791-701E-4026-ADAE-10BAB481B5AC}"/>
              </a:ext>
            </a:extLst>
          </p:cNvPr>
          <p:cNvSpPr>
            <a:spLocks noGrp="1"/>
          </p:cNvSpPr>
          <p:nvPr>
            <p:ph type="pic" sz="quarter" idx="12"/>
          </p:nvPr>
        </p:nvSpPr>
        <p:spPr>
          <a:xfrm>
            <a:off x="660400" y="3915696"/>
            <a:ext cx="2879725" cy="1620838"/>
          </a:xfrm>
          <a:prstGeom prst="rect">
            <a:avLst/>
          </a:prstGeom>
        </p:spPr>
        <p:txBody>
          <a:bodyPr/>
          <a:lstStyle/>
          <a:p>
            <a:endParaRPr lang="zh-CN" altLang="en-US"/>
          </a:p>
        </p:txBody>
      </p:sp>
      <p:sp>
        <p:nvSpPr>
          <p:cNvPr id="14" name="图片占位符 10">
            <a:extLst>
              <a:ext uri="{FF2B5EF4-FFF2-40B4-BE49-F238E27FC236}">
                <a16:creationId xmlns:a16="http://schemas.microsoft.com/office/drawing/2014/main" id="{0C374A87-BF59-4EDB-A0CE-4C01B240E8F7}"/>
              </a:ext>
            </a:extLst>
          </p:cNvPr>
          <p:cNvSpPr>
            <a:spLocks noGrp="1"/>
          </p:cNvSpPr>
          <p:nvPr>
            <p:ph type="pic" sz="quarter" idx="13"/>
          </p:nvPr>
        </p:nvSpPr>
        <p:spPr>
          <a:xfrm>
            <a:off x="3841069" y="3915696"/>
            <a:ext cx="2879725" cy="1620838"/>
          </a:xfrm>
          <a:prstGeom prst="rect">
            <a:avLst/>
          </a:prstGeom>
        </p:spPr>
        <p:txBody>
          <a:bodyPr/>
          <a:lstStyle/>
          <a:p>
            <a:endParaRPr lang="zh-CN" altLang="en-US"/>
          </a:p>
        </p:txBody>
      </p:sp>
      <p:sp>
        <p:nvSpPr>
          <p:cNvPr id="7" name="文本占位符 8">
            <a:extLst>
              <a:ext uri="{FF2B5EF4-FFF2-40B4-BE49-F238E27FC236}">
                <a16:creationId xmlns:a16="http://schemas.microsoft.com/office/drawing/2014/main" id="{A35ECD56-59E5-47A8-B5AA-87A4EEF8A8C9}"/>
              </a:ext>
            </a:extLst>
          </p:cNvPr>
          <p:cNvSpPr>
            <a:spLocks noGrp="1"/>
          </p:cNvSpPr>
          <p:nvPr>
            <p:ph type="body" sz="quarter" idx="14"/>
          </p:nvPr>
        </p:nvSpPr>
        <p:spPr>
          <a:xfrm>
            <a:off x="1432192" y="231000"/>
            <a:ext cx="3643312" cy="406400"/>
          </a:xfrm>
          <a:prstGeom prst="rect">
            <a:avLst/>
          </a:prstGeom>
        </p:spPr>
        <p:txBody>
          <a:bodyPr/>
          <a:lstStyle>
            <a:lvl1pPr marL="0" indent="0">
              <a:buFontTx/>
              <a:buNone/>
              <a:defRPr sz="2400" b="1">
                <a:solidFill>
                  <a:schemeClr val="accent1"/>
                </a:solidFill>
                <a:latin typeface="+mj-ea"/>
                <a:ea typeface="+mj-ea"/>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zh-CN" altLang="en-US" dirty="0"/>
          </a:p>
        </p:txBody>
      </p:sp>
    </p:spTree>
    <p:extLst>
      <p:ext uri="{BB962C8B-B14F-4D97-AF65-F5344CB8AC3E}">
        <p14:creationId xmlns:p14="http://schemas.microsoft.com/office/powerpoint/2010/main" val="2170112916"/>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guide id="3" pos="415">
          <p15:clr>
            <a:srgbClr val="FBAE40"/>
          </p15:clr>
        </p15:guide>
        <p15:guide id="4" pos="7265">
          <p15:clr>
            <a:srgbClr val="FBAE40"/>
          </p15:clr>
        </p15:guide>
        <p15:guide id="5" orient="horz" pos="391">
          <p15:clr>
            <a:srgbClr val="FBAE40"/>
          </p15:clr>
        </p15:guide>
        <p15:guide id="6" orient="horz" pos="3929">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4" name="图片占位符 3">
            <a:extLst>
              <a:ext uri="{FF2B5EF4-FFF2-40B4-BE49-F238E27FC236}">
                <a16:creationId xmlns:a16="http://schemas.microsoft.com/office/drawing/2014/main" id="{5E54FD00-F3E4-4A5B-B44C-9BF31FB3A52D}"/>
              </a:ext>
            </a:extLst>
          </p:cNvPr>
          <p:cNvSpPr>
            <a:spLocks noGrp="1"/>
          </p:cNvSpPr>
          <p:nvPr>
            <p:ph type="pic" sz="quarter" idx="10"/>
          </p:nvPr>
        </p:nvSpPr>
        <p:spPr>
          <a:xfrm>
            <a:off x="712200" y="1825116"/>
            <a:ext cx="5731862" cy="3922529"/>
          </a:xfrm>
          <a:prstGeom prst="rect">
            <a:avLst/>
          </a:prstGeom>
        </p:spPr>
        <p:txBody>
          <a:bodyPr/>
          <a:lstStyle/>
          <a:p>
            <a:endParaRPr lang="zh-CN" altLang="en-US"/>
          </a:p>
        </p:txBody>
      </p:sp>
      <p:sp>
        <p:nvSpPr>
          <p:cNvPr id="5" name="文本占位符 8">
            <a:extLst>
              <a:ext uri="{FF2B5EF4-FFF2-40B4-BE49-F238E27FC236}">
                <a16:creationId xmlns:a16="http://schemas.microsoft.com/office/drawing/2014/main" id="{8BEC6690-C8F3-4922-9480-BE456CC86F01}"/>
              </a:ext>
            </a:extLst>
          </p:cNvPr>
          <p:cNvSpPr>
            <a:spLocks noGrp="1"/>
          </p:cNvSpPr>
          <p:nvPr>
            <p:ph type="body" sz="quarter" idx="11"/>
          </p:nvPr>
        </p:nvSpPr>
        <p:spPr>
          <a:xfrm>
            <a:off x="1432192" y="231000"/>
            <a:ext cx="3643312" cy="406400"/>
          </a:xfrm>
          <a:prstGeom prst="rect">
            <a:avLst/>
          </a:prstGeom>
        </p:spPr>
        <p:txBody>
          <a:bodyPr/>
          <a:lstStyle>
            <a:lvl1pPr marL="0" indent="0">
              <a:buFontTx/>
              <a:buNone/>
              <a:defRPr sz="2400" b="1">
                <a:solidFill>
                  <a:schemeClr val="accent1"/>
                </a:solidFill>
                <a:latin typeface="+mj-ea"/>
                <a:ea typeface="+mj-ea"/>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zh-CN" altLang="en-US" dirty="0"/>
          </a:p>
        </p:txBody>
      </p:sp>
    </p:spTree>
    <p:extLst>
      <p:ext uri="{BB962C8B-B14F-4D97-AF65-F5344CB8AC3E}">
        <p14:creationId xmlns:p14="http://schemas.microsoft.com/office/powerpoint/2010/main" val="2182744846"/>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guide id="3" pos="415">
          <p15:clr>
            <a:srgbClr val="FBAE40"/>
          </p15:clr>
        </p15:guide>
        <p15:guide id="4" pos="7265">
          <p15:clr>
            <a:srgbClr val="FBAE40"/>
          </p15:clr>
        </p15:guide>
        <p15:guide id="5" orient="horz" pos="391">
          <p15:clr>
            <a:srgbClr val="FBAE40"/>
          </p15:clr>
        </p15:guide>
        <p15:guide id="6" orient="horz" pos="3929">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5" name="图片占位符 4">
            <a:extLst>
              <a:ext uri="{FF2B5EF4-FFF2-40B4-BE49-F238E27FC236}">
                <a16:creationId xmlns:a16="http://schemas.microsoft.com/office/drawing/2014/main" id="{1A811CC2-0FC1-4F9B-BB13-9639A916385B}"/>
              </a:ext>
            </a:extLst>
          </p:cNvPr>
          <p:cNvSpPr>
            <a:spLocks noGrp="1"/>
          </p:cNvSpPr>
          <p:nvPr>
            <p:ph type="pic" sz="quarter" idx="10"/>
          </p:nvPr>
        </p:nvSpPr>
        <p:spPr>
          <a:xfrm>
            <a:off x="680380" y="2155760"/>
            <a:ext cx="3493085" cy="2602674"/>
          </a:xfrm>
          <a:prstGeom prst="rect">
            <a:avLst/>
          </a:prstGeom>
        </p:spPr>
        <p:txBody>
          <a:bodyPr/>
          <a:lstStyle/>
          <a:p>
            <a:endParaRPr lang="zh-CN" altLang="en-US"/>
          </a:p>
        </p:txBody>
      </p:sp>
      <p:sp>
        <p:nvSpPr>
          <p:cNvPr id="6" name="图片占位符 4">
            <a:extLst>
              <a:ext uri="{FF2B5EF4-FFF2-40B4-BE49-F238E27FC236}">
                <a16:creationId xmlns:a16="http://schemas.microsoft.com/office/drawing/2014/main" id="{A3D5541B-883C-4A3D-A24D-CF6DCD52466E}"/>
              </a:ext>
            </a:extLst>
          </p:cNvPr>
          <p:cNvSpPr>
            <a:spLocks noGrp="1"/>
          </p:cNvSpPr>
          <p:nvPr>
            <p:ph type="pic" sz="quarter" idx="11"/>
          </p:nvPr>
        </p:nvSpPr>
        <p:spPr>
          <a:xfrm>
            <a:off x="7997864" y="2155760"/>
            <a:ext cx="3513066" cy="2602674"/>
          </a:xfrm>
          <a:prstGeom prst="rect">
            <a:avLst/>
          </a:prstGeom>
        </p:spPr>
        <p:txBody>
          <a:bodyPr/>
          <a:lstStyle/>
          <a:p>
            <a:endParaRPr lang="zh-CN" altLang="en-US"/>
          </a:p>
        </p:txBody>
      </p:sp>
      <p:sp>
        <p:nvSpPr>
          <p:cNvPr id="7" name="文本占位符 8">
            <a:extLst>
              <a:ext uri="{FF2B5EF4-FFF2-40B4-BE49-F238E27FC236}">
                <a16:creationId xmlns:a16="http://schemas.microsoft.com/office/drawing/2014/main" id="{E18F7A40-33F4-491E-8186-C3D94899EFA9}"/>
              </a:ext>
            </a:extLst>
          </p:cNvPr>
          <p:cNvSpPr>
            <a:spLocks noGrp="1"/>
          </p:cNvSpPr>
          <p:nvPr>
            <p:ph type="body" sz="quarter" idx="12"/>
          </p:nvPr>
        </p:nvSpPr>
        <p:spPr>
          <a:xfrm>
            <a:off x="1432192" y="231000"/>
            <a:ext cx="3643312" cy="406400"/>
          </a:xfrm>
          <a:prstGeom prst="rect">
            <a:avLst/>
          </a:prstGeom>
        </p:spPr>
        <p:txBody>
          <a:bodyPr/>
          <a:lstStyle>
            <a:lvl1pPr marL="0" indent="0">
              <a:buFontTx/>
              <a:buNone/>
              <a:defRPr sz="2400" b="1">
                <a:solidFill>
                  <a:schemeClr val="accent1"/>
                </a:solidFill>
                <a:latin typeface="+mj-ea"/>
                <a:ea typeface="+mj-ea"/>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zh-CN" altLang="en-US" dirty="0"/>
          </a:p>
        </p:txBody>
      </p:sp>
    </p:spTree>
    <p:extLst>
      <p:ext uri="{BB962C8B-B14F-4D97-AF65-F5344CB8AC3E}">
        <p14:creationId xmlns:p14="http://schemas.microsoft.com/office/powerpoint/2010/main" val="1509918133"/>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guide id="3" pos="415">
          <p15:clr>
            <a:srgbClr val="FBAE40"/>
          </p15:clr>
        </p15:guide>
        <p15:guide id="4" pos="7265">
          <p15:clr>
            <a:srgbClr val="FBAE40"/>
          </p15:clr>
        </p15:guide>
        <p15:guide id="5" orient="horz" pos="391">
          <p15:clr>
            <a:srgbClr val="FBAE40"/>
          </p15:clr>
        </p15:guide>
        <p15:guide id="6" orient="horz" pos="3929">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4" name="图片占位符 4">
            <a:extLst>
              <a:ext uri="{FF2B5EF4-FFF2-40B4-BE49-F238E27FC236}">
                <a16:creationId xmlns:a16="http://schemas.microsoft.com/office/drawing/2014/main" id="{B6109B3B-4567-4C1E-A9F2-4CC29C2DB98C}"/>
              </a:ext>
            </a:extLst>
          </p:cNvPr>
          <p:cNvSpPr>
            <a:spLocks noGrp="1"/>
          </p:cNvSpPr>
          <p:nvPr>
            <p:ph type="pic" sz="quarter" idx="10"/>
          </p:nvPr>
        </p:nvSpPr>
        <p:spPr>
          <a:xfrm>
            <a:off x="1567543" y="1301530"/>
            <a:ext cx="4209138" cy="2199610"/>
          </a:xfrm>
          <a:prstGeom prst="rect">
            <a:avLst/>
          </a:prstGeom>
        </p:spPr>
        <p:txBody>
          <a:bodyPr/>
          <a:lstStyle/>
          <a:p>
            <a:endParaRPr lang="zh-CN" altLang="en-US"/>
          </a:p>
        </p:txBody>
      </p:sp>
      <p:sp>
        <p:nvSpPr>
          <p:cNvPr id="5" name="图片占位符 4">
            <a:extLst>
              <a:ext uri="{FF2B5EF4-FFF2-40B4-BE49-F238E27FC236}">
                <a16:creationId xmlns:a16="http://schemas.microsoft.com/office/drawing/2014/main" id="{7B8FD082-ED4D-4052-B29B-7EFC141AA8BA}"/>
              </a:ext>
            </a:extLst>
          </p:cNvPr>
          <p:cNvSpPr>
            <a:spLocks noGrp="1"/>
          </p:cNvSpPr>
          <p:nvPr>
            <p:ph type="pic" sz="quarter" idx="11"/>
          </p:nvPr>
        </p:nvSpPr>
        <p:spPr>
          <a:xfrm>
            <a:off x="6406686" y="1301530"/>
            <a:ext cx="4209138" cy="2199610"/>
          </a:xfrm>
          <a:prstGeom prst="rect">
            <a:avLst/>
          </a:prstGeom>
        </p:spPr>
        <p:txBody>
          <a:bodyPr/>
          <a:lstStyle/>
          <a:p>
            <a:endParaRPr lang="zh-CN" altLang="en-US"/>
          </a:p>
        </p:txBody>
      </p:sp>
      <p:sp>
        <p:nvSpPr>
          <p:cNvPr id="6" name="文本占位符 8">
            <a:extLst>
              <a:ext uri="{FF2B5EF4-FFF2-40B4-BE49-F238E27FC236}">
                <a16:creationId xmlns:a16="http://schemas.microsoft.com/office/drawing/2014/main" id="{5D2CF3F4-3829-4D91-9EAB-6609A0EE1CB3}"/>
              </a:ext>
            </a:extLst>
          </p:cNvPr>
          <p:cNvSpPr>
            <a:spLocks noGrp="1"/>
          </p:cNvSpPr>
          <p:nvPr>
            <p:ph type="body" sz="quarter" idx="12"/>
          </p:nvPr>
        </p:nvSpPr>
        <p:spPr>
          <a:xfrm>
            <a:off x="1432192" y="231000"/>
            <a:ext cx="3643312" cy="406400"/>
          </a:xfrm>
          <a:prstGeom prst="rect">
            <a:avLst/>
          </a:prstGeom>
        </p:spPr>
        <p:txBody>
          <a:bodyPr/>
          <a:lstStyle>
            <a:lvl1pPr marL="0" indent="0">
              <a:buFontTx/>
              <a:buNone/>
              <a:defRPr sz="2400" b="1">
                <a:solidFill>
                  <a:schemeClr val="accent1"/>
                </a:solidFill>
                <a:latin typeface="+mj-ea"/>
                <a:ea typeface="+mj-ea"/>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zh-CN" altLang="en-US" dirty="0"/>
          </a:p>
        </p:txBody>
      </p:sp>
    </p:spTree>
    <p:extLst>
      <p:ext uri="{BB962C8B-B14F-4D97-AF65-F5344CB8AC3E}">
        <p14:creationId xmlns:p14="http://schemas.microsoft.com/office/powerpoint/2010/main" val="2845539376"/>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guide id="3" pos="415">
          <p15:clr>
            <a:srgbClr val="FBAE40"/>
          </p15:clr>
        </p15:guide>
        <p15:guide id="4" pos="7265">
          <p15:clr>
            <a:srgbClr val="FBAE40"/>
          </p15:clr>
        </p15:guide>
        <p15:guide id="5" orient="horz" pos="391">
          <p15:clr>
            <a:srgbClr val="FBAE40"/>
          </p15:clr>
        </p15:guide>
        <p15:guide id="6" orient="horz" pos="3929">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4" name="图片占位符 3">
            <a:extLst>
              <a:ext uri="{FF2B5EF4-FFF2-40B4-BE49-F238E27FC236}">
                <a16:creationId xmlns:a16="http://schemas.microsoft.com/office/drawing/2014/main" id="{F699682B-106B-4C51-98F1-9D514C98EBC1}"/>
              </a:ext>
            </a:extLst>
          </p:cNvPr>
          <p:cNvSpPr>
            <a:spLocks noGrp="1"/>
          </p:cNvSpPr>
          <p:nvPr>
            <p:ph type="pic" sz="quarter" idx="10"/>
          </p:nvPr>
        </p:nvSpPr>
        <p:spPr>
          <a:xfrm>
            <a:off x="827088" y="1815250"/>
            <a:ext cx="5584149" cy="3712864"/>
          </a:xfrm>
          <a:prstGeom prst="rect">
            <a:avLst/>
          </a:prstGeom>
        </p:spPr>
        <p:txBody>
          <a:bodyPr/>
          <a:lstStyle/>
          <a:p>
            <a:endParaRPr lang="zh-CN" altLang="en-US"/>
          </a:p>
        </p:txBody>
      </p:sp>
      <p:sp>
        <p:nvSpPr>
          <p:cNvPr id="5" name="文本占位符 8">
            <a:extLst>
              <a:ext uri="{FF2B5EF4-FFF2-40B4-BE49-F238E27FC236}">
                <a16:creationId xmlns:a16="http://schemas.microsoft.com/office/drawing/2014/main" id="{EAE6359F-A340-4FE8-8BE2-C42AABB6FE99}"/>
              </a:ext>
            </a:extLst>
          </p:cNvPr>
          <p:cNvSpPr>
            <a:spLocks noGrp="1"/>
          </p:cNvSpPr>
          <p:nvPr>
            <p:ph type="body" sz="quarter" idx="11"/>
          </p:nvPr>
        </p:nvSpPr>
        <p:spPr>
          <a:xfrm>
            <a:off x="1432192" y="231000"/>
            <a:ext cx="3643312" cy="406400"/>
          </a:xfrm>
          <a:prstGeom prst="rect">
            <a:avLst/>
          </a:prstGeom>
        </p:spPr>
        <p:txBody>
          <a:bodyPr/>
          <a:lstStyle>
            <a:lvl1pPr marL="0" indent="0">
              <a:buFontTx/>
              <a:buNone/>
              <a:defRPr sz="2400" b="1">
                <a:solidFill>
                  <a:schemeClr val="accent1"/>
                </a:solidFill>
                <a:latin typeface="+mj-ea"/>
                <a:ea typeface="+mj-ea"/>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zh-CN" altLang="en-US" dirty="0"/>
          </a:p>
        </p:txBody>
      </p:sp>
    </p:spTree>
    <p:extLst>
      <p:ext uri="{BB962C8B-B14F-4D97-AF65-F5344CB8AC3E}">
        <p14:creationId xmlns:p14="http://schemas.microsoft.com/office/powerpoint/2010/main" val="1827356228"/>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guide id="3" pos="415">
          <p15:clr>
            <a:srgbClr val="FBAE40"/>
          </p15:clr>
        </p15:guide>
        <p15:guide id="4" pos="7265">
          <p15:clr>
            <a:srgbClr val="FBAE40"/>
          </p15:clr>
        </p15:guide>
        <p15:guide id="5" orient="horz" pos="391">
          <p15:clr>
            <a:srgbClr val="FBAE40"/>
          </p15:clr>
        </p15:guide>
        <p15:guide id="6" orient="horz" pos="3929">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8" name="图片占位符 7">
            <a:extLst>
              <a:ext uri="{FF2B5EF4-FFF2-40B4-BE49-F238E27FC236}">
                <a16:creationId xmlns:a16="http://schemas.microsoft.com/office/drawing/2014/main" id="{9367A409-8C00-49F3-A0E3-53F5E13BD166}"/>
              </a:ext>
            </a:extLst>
          </p:cNvPr>
          <p:cNvSpPr>
            <a:spLocks noGrp="1"/>
          </p:cNvSpPr>
          <p:nvPr>
            <p:ph type="pic" sz="quarter" idx="11"/>
          </p:nvPr>
        </p:nvSpPr>
        <p:spPr>
          <a:xfrm>
            <a:off x="5025543" y="1571207"/>
            <a:ext cx="2140914" cy="2140914"/>
          </a:xfrm>
          <a:custGeom>
            <a:avLst/>
            <a:gdLst>
              <a:gd name="connsiteX0" fmla="*/ 1070457 w 2140914"/>
              <a:gd name="connsiteY0" fmla="*/ 0 h 2140914"/>
              <a:gd name="connsiteX1" fmla="*/ 2140914 w 2140914"/>
              <a:gd name="connsiteY1" fmla="*/ 1070457 h 2140914"/>
              <a:gd name="connsiteX2" fmla="*/ 1070457 w 2140914"/>
              <a:gd name="connsiteY2" fmla="*/ 2140914 h 2140914"/>
              <a:gd name="connsiteX3" fmla="*/ 0 w 2140914"/>
              <a:gd name="connsiteY3" fmla="*/ 1070457 h 2140914"/>
              <a:gd name="connsiteX4" fmla="*/ 1070457 w 2140914"/>
              <a:gd name="connsiteY4" fmla="*/ 0 h 214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0914" h="2140914">
                <a:moveTo>
                  <a:pt x="1070457" y="0"/>
                </a:moveTo>
                <a:cubicBezTo>
                  <a:pt x="1661654" y="0"/>
                  <a:pt x="2140914" y="479260"/>
                  <a:pt x="2140914" y="1070457"/>
                </a:cubicBezTo>
                <a:cubicBezTo>
                  <a:pt x="2140914" y="1661654"/>
                  <a:pt x="1661654" y="2140914"/>
                  <a:pt x="1070457" y="2140914"/>
                </a:cubicBezTo>
                <a:cubicBezTo>
                  <a:pt x="479260" y="2140914"/>
                  <a:pt x="0" y="1661654"/>
                  <a:pt x="0" y="1070457"/>
                </a:cubicBezTo>
                <a:cubicBezTo>
                  <a:pt x="0" y="479260"/>
                  <a:pt x="479260" y="0"/>
                  <a:pt x="1070457" y="0"/>
                </a:cubicBezTo>
                <a:close/>
              </a:path>
            </a:pathLst>
          </a:custGeom>
        </p:spPr>
        <p:txBody>
          <a:bodyPr wrap="square">
            <a:noAutofit/>
          </a:bodyPr>
          <a:lstStyle/>
          <a:p>
            <a:endParaRPr lang="zh-CN" altLang="en-US"/>
          </a:p>
        </p:txBody>
      </p:sp>
      <p:sp>
        <p:nvSpPr>
          <p:cNvPr id="9" name="图片占位符 8">
            <a:extLst>
              <a:ext uri="{FF2B5EF4-FFF2-40B4-BE49-F238E27FC236}">
                <a16:creationId xmlns:a16="http://schemas.microsoft.com/office/drawing/2014/main" id="{1F84635C-9938-424F-8A7C-3DDAA8B460A9}"/>
              </a:ext>
            </a:extLst>
          </p:cNvPr>
          <p:cNvSpPr>
            <a:spLocks noGrp="1"/>
          </p:cNvSpPr>
          <p:nvPr>
            <p:ph type="pic" sz="quarter" idx="12"/>
          </p:nvPr>
        </p:nvSpPr>
        <p:spPr>
          <a:xfrm>
            <a:off x="8482794" y="1571207"/>
            <a:ext cx="2140914" cy="2140914"/>
          </a:xfrm>
          <a:custGeom>
            <a:avLst/>
            <a:gdLst>
              <a:gd name="connsiteX0" fmla="*/ 1070457 w 2140914"/>
              <a:gd name="connsiteY0" fmla="*/ 0 h 2140914"/>
              <a:gd name="connsiteX1" fmla="*/ 2140914 w 2140914"/>
              <a:gd name="connsiteY1" fmla="*/ 1070457 h 2140914"/>
              <a:gd name="connsiteX2" fmla="*/ 1070457 w 2140914"/>
              <a:gd name="connsiteY2" fmla="*/ 2140914 h 2140914"/>
              <a:gd name="connsiteX3" fmla="*/ 0 w 2140914"/>
              <a:gd name="connsiteY3" fmla="*/ 1070457 h 2140914"/>
              <a:gd name="connsiteX4" fmla="*/ 1070457 w 2140914"/>
              <a:gd name="connsiteY4" fmla="*/ 0 h 214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0914" h="2140914">
                <a:moveTo>
                  <a:pt x="1070457" y="0"/>
                </a:moveTo>
                <a:cubicBezTo>
                  <a:pt x="1661654" y="0"/>
                  <a:pt x="2140914" y="479260"/>
                  <a:pt x="2140914" y="1070457"/>
                </a:cubicBezTo>
                <a:cubicBezTo>
                  <a:pt x="2140914" y="1661654"/>
                  <a:pt x="1661654" y="2140914"/>
                  <a:pt x="1070457" y="2140914"/>
                </a:cubicBezTo>
                <a:cubicBezTo>
                  <a:pt x="479260" y="2140914"/>
                  <a:pt x="0" y="1661654"/>
                  <a:pt x="0" y="1070457"/>
                </a:cubicBezTo>
                <a:cubicBezTo>
                  <a:pt x="0" y="479260"/>
                  <a:pt x="479260" y="0"/>
                  <a:pt x="1070457" y="0"/>
                </a:cubicBezTo>
                <a:close/>
              </a:path>
            </a:pathLst>
          </a:custGeom>
        </p:spPr>
        <p:txBody>
          <a:bodyPr wrap="square">
            <a:noAutofit/>
          </a:bodyPr>
          <a:lstStyle/>
          <a:p>
            <a:endParaRPr lang="zh-CN" altLang="en-US"/>
          </a:p>
        </p:txBody>
      </p:sp>
      <p:sp>
        <p:nvSpPr>
          <p:cNvPr id="7" name="图片占位符 6">
            <a:extLst>
              <a:ext uri="{FF2B5EF4-FFF2-40B4-BE49-F238E27FC236}">
                <a16:creationId xmlns:a16="http://schemas.microsoft.com/office/drawing/2014/main" id="{D9E0C059-8A6F-4B5B-B507-6AD0496CC759}"/>
              </a:ext>
            </a:extLst>
          </p:cNvPr>
          <p:cNvSpPr>
            <a:spLocks noGrp="1"/>
          </p:cNvSpPr>
          <p:nvPr>
            <p:ph type="pic" sz="quarter" idx="10"/>
          </p:nvPr>
        </p:nvSpPr>
        <p:spPr>
          <a:xfrm>
            <a:off x="1568292" y="1571207"/>
            <a:ext cx="2140914" cy="2140914"/>
          </a:xfrm>
          <a:custGeom>
            <a:avLst/>
            <a:gdLst>
              <a:gd name="connsiteX0" fmla="*/ 1070457 w 2140914"/>
              <a:gd name="connsiteY0" fmla="*/ 0 h 2140914"/>
              <a:gd name="connsiteX1" fmla="*/ 2140914 w 2140914"/>
              <a:gd name="connsiteY1" fmla="*/ 1070457 h 2140914"/>
              <a:gd name="connsiteX2" fmla="*/ 1070457 w 2140914"/>
              <a:gd name="connsiteY2" fmla="*/ 2140914 h 2140914"/>
              <a:gd name="connsiteX3" fmla="*/ 0 w 2140914"/>
              <a:gd name="connsiteY3" fmla="*/ 1070457 h 2140914"/>
              <a:gd name="connsiteX4" fmla="*/ 1070457 w 2140914"/>
              <a:gd name="connsiteY4" fmla="*/ 0 h 214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0914" h="2140914">
                <a:moveTo>
                  <a:pt x="1070457" y="0"/>
                </a:moveTo>
                <a:cubicBezTo>
                  <a:pt x="1661654" y="0"/>
                  <a:pt x="2140914" y="479260"/>
                  <a:pt x="2140914" y="1070457"/>
                </a:cubicBezTo>
                <a:cubicBezTo>
                  <a:pt x="2140914" y="1661654"/>
                  <a:pt x="1661654" y="2140914"/>
                  <a:pt x="1070457" y="2140914"/>
                </a:cubicBezTo>
                <a:cubicBezTo>
                  <a:pt x="479260" y="2140914"/>
                  <a:pt x="0" y="1661654"/>
                  <a:pt x="0" y="1070457"/>
                </a:cubicBezTo>
                <a:cubicBezTo>
                  <a:pt x="0" y="479260"/>
                  <a:pt x="479260" y="0"/>
                  <a:pt x="1070457" y="0"/>
                </a:cubicBezTo>
                <a:close/>
              </a:path>
            </a:pathLst>
          </a:custGeom>
        </p:spPr>
        <p:txBody>
          <a:bodyPr wrap="square">
            <a:noAutofit/>
          </a:bodyPr>
          <a:lstStyle/>
          <a:p>
            <a:endParaRPr lang="zh-CN" altLang="en-US"/>
          </a:p>
        </p:txBody>
      </p:sp>
      <p:sp>
        <p:nvSpPr>
          <p:cNvPr id="6" name="文本占位符 8">
            <a:extLst>
              <a:ext uri="{FF2B5EF4-FFF2-40B4-BE49-F238E27FC236}">
                <a16:creationId xmlns:a16="http://schemas.microsoft.com/office/drawing/2014/main" id="{11C5B8FF-539D-4309-9625-6B01B9ECE619}"/>
              </a:ext>
            </a:extLst>
          </p:cNvPr>
          <p:cNvSpPr>
            <a:spLocks noGrp="1"/>
          </p:cNvSpPr>
          <p:nvPr>
            <p:ph type="body" sz="quarter" idx="13"/>
          </p:nvPr>
        </p:nvSpPr>
        <p:spPr>
          <a:xfrm>
            <a:off x="1432192" y="231000"/>
            <a:ext cx="3643312" cy="406400"/>
          </a:xfrm>
          <a:prstGeom prst="rect">
            <a:avLst/>
          </a:prstGeom>
        </p:spPr>
        <p:txBody>
          <a:bodyPr/>
          <a:lstStyle>
            <a:lvl1pPr marL="0" indent="0">
              <a:buFontTx/>
              <a:buNone/>
              <a:defRPr sz="2400" b="1">
                <a:solidFill>
                  <a:schemeClr val="accent1"/>
                </a:solidFill>
                <a:latin typeface="+mj-ea"/>
                <a:ea typeface="+mj-ea"/>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zh-CN" altLang="en-US" dirty="0"/>
          </a:p>
        </p:txBody>
      </p:sp>
    </p:spTree>
    <p:extLst>
      <p:ext uri="{BB962C8B-B14F-4D97-AF65-F5344CB8AC3E}">
        <p14:creationId xmlns:p14="http://schemas.microsoft.com/office/powerpoint/2010/main" val="1473771473"/>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guide id="3" pos="415">
          <p15:clr>
            <a:srgbClr val="FBAE40"/>
          </p15:clr>
        </p15:guide>
        <p15:guide id="4" pos="7265">
          <p15:clr>
            <a:srgbClr val="FBAE40"/>
          </p15:clr>
        </p15:guide>
        <p15:guide id="5" orient="horz" pos="391">
          <p15:clr>
            <a:srgbClr val="FBAE40"/>
          </p15:clr>
        </p15:guide>
        <p15:guide id="6" orient="horz" pos="3929">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10" name="图片占位符 9">
            <a:extLst>
              <a:ext uri="{FF2B5EF4-FFF2-40B4-BE49-F238E27FC236}">
                <a16:creationId xmlns:a16="http://schemas.microsoft.com/office/drawing/2014/main" id="{3A8FB7E8-B22A-4F80-8BAF-ED862F7BBCBB}"/>
              </a:ext>
            </a:extLst>
          </p:cNvPr>
          <p:cNvSpPr>
            <a:spLocks noGrp="1"/>
          </p:cNvSpPr>
          <p:nvPr>
            <p:ph type="pic" sz="quarter" idx="10"/>
          </p:nvPr>
        </p:nvSpPr>
        <p:spPr>
          <a:xfrm>
            <a:off x="1179904" y="1901468"/>
            <a:ext cx="3434167" cy="2104474"/>
          </a:xfrm>
          <a:custGeom>
            <a:avLst/>
            <a:gdLst>
              <a:gd name="connsiteX0" fmla="*/ 0 w 3434167"/>
              <a:gd name="connsiteY0" fmla="*/ 0 h 1931520"/>
              <a:gd name="connsiteX1" fmla="*/ 3434167 w 3434167"/>
              <a:gd name="connsiteY1" fmla="*/ 0 h 1931520"/>
              <a:gd name="connsiteX2" fmla="*/ 3434167 w 3434167"/>
              <a:gd name="connsiteY2" fmla="*/ 1931520 h 1931520"/>
              <a:gd name="connsiteX3" fmla="*/ 0 w 3434167"/>
              <a:gd name="connsiteY3" fmla="*/ 1931520 h 1931520"/>
            </a:gdLst>
            <a:ahLst/>
            <a:cxnLst>
              <a:cxn ang="0">
                <a:pos x="connsiteX0" y="connsiteY0"/>
              </a:cxn>
              <a:cxn ang="0">
                <a:pos x="connsiteX1" y="connsiteY1"/>
              </a:cxn>
              <a:cxn ang="0">
                <a:pos x="connsiteX2" y="connsiteY2"/>
              </a:cxn>
              <a:cxn ang="0">
                <a:pos x="connsiteX3" y="connsiteY3"/>
              </a:cxn>
            </a:cxnLst>
            <a:rect l="l" t="t" r="r" b="b"/>
            <a:pathLst>
              <a:path w="3434167" h="1931520">
                <a:moveTo>
                  <a:pt x="0" y="0"/>
                </a:moveTo>
                <a:lnTo>
                  <a:pt x="3434167" y="0"/>
                </a:lnTo>
                <a:lnTo>
                  <a:pt x="3434167" y="1931520"/>
                </a:lnTo>
                <a:lnTo>
                  <a:pt x="0" y="1931520"/>
                </a:lnTo>
                <a:close/>
              </a:path>
            </a:pathLst>
          </a:custGeom>
          <a:effectLst>
            <a:outerShdw blurRad="127000" sx="102000" sy="102000" algn="ctr" rotWithShape="0">
              <a:schemeClr val="bg1">
                <a:lumMod val="50000"/>
                <a:alpha val="30000"/>
              </a:schemeClr>
            </a:outerShdw>
          </a:effectLst>
          <a:scene3d>
            <a:camera prst="perspectiveRight"/>
            <a:lightRig rig="threePt" dir="t"/>
          </a:scene3d>
        </p:spPr>
        <p:txBody>
          <a:bodyPr wrap="square">
            <a:noAutofit/>
          </a:bodyPr>
          <a:lstStyle/>
          <a:p>
            <a:endParaRPr lang="zh-CN" altLang="en-US"/>
          </a:p>
        </p:txBody>
      </p:sp>
      <p:sp>
        <p:nvSpPr>
          <p:cNvPr id="12" name="图片占位符 11">
            <a:extLst>
              <a:ext uri="{FF2B5EF4-FFF2-40B4-BE49-F238E27FC236}">
                <a16:creationId xmlns:a16="http://schemas.microsoft.com/office/drawing/2014/main" id="{80BCC719-64E8-4CAE-8929-C80716FBED1D}"/>
              </a:ext>
            </a:extLst>
          </p:cNvPr>
          <p:cNvSpPr>
            <a:spLocks noGrp="1"/>
          </p:cNvSpPr>
          <p:nvPr>
            <p:ph type="pic" sz="quarter" idx="12"/>
          </p:nvPr>
        </p:nvSpPr>
        <p:spPr>
          <a:xfrm>
            <a:off x="7842363" y="1895930"/>
            <a:ext cx="3434167" cy="2104474"/>
          </a:xfrm>
          <a:custGeom>
            <a:avLst/>
            <a:gdLst>
              <a:gd name="connsiteX0" fmla="*/ 0 w 3434167"/>
              <a:gd name="connsiteY0" fmla="*/ 0 h 1931520"/>
              <a:gd name="connsiteX1" fmla="*/ 3434167 w 3434167"/>
              <a:gd name="connsiteY1" fmla="*/ 0 h 1931520"/>
              <a:gd name="connsiteX2" fmla="*/ 3434167 w 3434167"/>
              <a:gd name="connsiteY2" fmla="*/ 1931520 h 1931520"/>
              <a:gd name="connsiteX3" fmla="*/ 0 w 3434167"/>
              <a:gd name="connsiteY3" fmla="*/ 1931520 h 1931520"/>
            </a:gdLst>
            <a:ahLst/>
            <a:cxnLst>
              <a:cxn ang="0">
                <a:pos x="connsiteX0" y="connsiteY0"/>
              </a:cxn>
              <a:cxn ang="0">
                <a:pos x="connsiteX1" y="connsiteY1"/>
              </a:cxn>
              <a:cxn ang="0">
                <a:pos x="connsiteX2" y="connsiteY2"/>
              </a:cxn>
              <a:cxn ang="0">
                <a:pos x="connsiteX3" y="connsiteY3"/>
              </a:cxn>
            </a:cxnLst>
            <a:rect l="l" t="t" r="r" b="b"/>
            <a:pathLst>
              <a:path w="3434167" h="1931520">
                <a:moveTo>
                  <a:pt x="0" y="0"/>
                </a:moveTo>
                <a:lnTo>
                  <a:pt x="3434167" y="0"/>
                </a:lnTo>
                <a:lnTo>
                  <a:pt x="3434167" y="1931520"/>
                </a:lnTo>
                <a:lnTo>
                  <a:pt x="0" y="1931520"/>
                </a:lnTo>
                <a:close/>
              </a:path>
            </a:pathLst>
          </a:custGeom>
          <a:effectLst>
            <a:outerShdw blurRad="127000" sx="102000" sy="102000" algn="ctr" rotWithShape="0">
              <a:schemeClr val="bg1">
                <a:lumMod val="50000"/>
                <a:alpha val="30000"/>
              </a:schemeClr>
            </a:outerShdw>
          </a:effectLst>
          <a:scene3d>
            <a:camera prst="perspectiveLeft"/>
            <a:lightRig rig="threePt" dir="t"/>
          </a:scene3d>
        </p:spPr>
        <p:txBody>
          <a:bodyPr wrap="square">
            <a:noAutofit/>
          </a:bodyPr>
          <a:lstStyle/>
          <a:p>
            <a:endParaRPr lang="zh-CN" altLang="en-US"/>
          </a:p>
        </p:txBody>
      </p:sp>
      <p:sp>
        <p:nvSpPr>
          <p:cNvPr id="11" name="图片占位符 10">
            <a:extLst>
              <a:ext uri="{FF2B5EF4-FFF2-40B4-BE49-F238E27FC236}">
                <a16:creationId xmlns:a16="http://schemas.microsoft.com/office/drawing/2014/main" id="{DF38EE7D-EDAD-435F-B04A-D8FA12ADBD85}"/>
              </a:ext>
            </a:extLst>
          </p:cNvPr>
          <p:cNvSpPr>
            <a:spLocks noGrp="1"/>
          </p:cNvSpPr>
          <p:nvPr>
            <p:ph type="pic" sz="quarter" idx="11"/>
          </p:nvPr>
        </p:nvSpPr>
        <p:spPr>
          <a:xfrm>
            <a:off x="3793560" y="1644454"/>
            <a:ext cx="4604880" cy="2584487"/>
          </a:xfrm>
          <a:custGeom>
            <a:avLst/>
            <a:gdLst>
              <a:gd name="connsiteX0" fmla="*/ 0 w 3434167"/>
              <a:gd name="connsiteY0" fmla="*/ 0 h 1931520"/>
              <a:gd name="connsiteX1" fmla="*/ 3434167 w 3434167"/>
              <a:gd name="connsiteY1" fmla="*/ 0 h 1931520"/>
              <a:gd name="connsiteX2" fmla="*/ 3434167 w 3434167"/>
              <a:gd name="connsiteY2" fmla="*/ 1931520 h 1931520"/>
              <a:gd name="connsiteX3" fmla="*/ 0 w 3434167"/>
              <a:gd name="connsiteY3" fmla="*/ 1931520 h 1931520"/>
            </a:gdLst>
            <a:ahLst/>
            <a:cxnLst>
              <a:cxn ang="0">
                <a:pos x="connsiteX0" y="connsiteY0"/>
              </a:cxn>
              <a:cxn ang="0">
                <a:pos x="connsiteX1" y="connsiteY1"/>
              </a:cxn>
              <a:cxn ang="0">
                <a:pos x="connsiteX2" y="connsiteY2"/>
              </a:cxn>
              <a:cxn ang="0">
                <a:pos x="connsiteX3" y="connsiteY3"/>
              </a:cxn>
            </a:cxnLst>
            <a:rect l="l" t="t" r="r" b="b"/>
            <a:pathLst>
              <a:path w="3434167" h="1931520">
                <a:moveTo>
                  <a:pt x="0" y="0"/>
                </a:moveTo>
                <a:lnTo>
                  <a:pt x="3434167" y="0"/>
                </a:lnTo>
                <a:lnTo>
                  <a:pt x="3434167" y="1931520"/>
                </a:lnTo>
                <a:lnTo>
                  <a:pt x="0" y="1931520"/>
                </a:lnTo>
                <a:close/>
              </a:path>
            </a:pathLst>
          </a:custGeom>
          <a:effectLst>
            <a:outerShdw blurRad="127000" sx="102000" sy="102000" algn="ctr" rotWithShape="0">
              <a:schemeClr val="bg1">
                <a:lumMod val="50000"/>
                <a:alpha val="30000"/>
              </a:schemeClr>
            </a:outerShdw>
          </a:effectLst>
        </p:spPr>
        <p:txBody>
          <a:bodyPr wrap="square">
            <a:noAutofit/>
          </a:bodyPr>
          <a:lstStyle/>
          <a:p>
            <a:endParaRPr lang="zh-CN" altLang="en-US"/>
          </a:p>
        </p:txBody>
      </p:sp>
      <p:sp>
        <p:nvSpPr>
          <p:cNvPr id="6" name="文本占位符 8">
            <a:extLst>
              <a:ext uri="{FF2B5EF4-FFF2-40B4-BE49-F238E27FC236}">
                <a16:creationId xmlns:a16="http://schemas.microsoft.com/office/drawing/2014/main" id="{8F607F96-10D7-459B-9AF0-A75C9D46F5D7}"/>
              </a:ext>
            </a:extLst>
          </p:cNvPr>
          <p:cNvSpPr>
            <a:spLocks noGrp="1"/>
          </p:cNvSpPr>
          <p:nvPr>
            <p:ph type="body" sz="quarter" idx="13"/>
          </p:nvPr>
        </p:nvSpPr>
        <p:spPr>
          <a:xfrm>
            <a:off x="1432192" y="231000"/>
            <a:ext cx="3643312" cy="406400"/>
          </a:xfrm>
          <a:prstGeom prst="rect">
            <a:avLst/>
          </a:prstGeom>
        </p:spPr>
        <p:txBody>
          <a:bodyPr/>
          <a:lstStyle>
            <a:lvl1pPr marL="0" indent="0">
              <a:buFontTx/>
              <a:buNone/>
              <a:defRPr sz="2400" b="1">
                <a:solidFill>
                  <a:schemeClr val="accent1"/>
                </a:solidFill>
                <a:latin typeface="+mj-ea"/>
                <a:ea typeface="+mj-ea"/>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zh-CN" altLang="en-US" dirty="0"/>
          </a:p>
        </p:txBody>
      </p:sp>
    </p:spTree>
    <p:extLst>
      <p:ext uri="{BB962C8B-B14F-4D97-AF65-F5344CB8AC3E}">
        <p14:creationId xmlns:p14="http://schemas.microsoft.com/office/powerpoint/2010/main" val="1053915555"/>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guide id="3" pos="415">
          <p15:clr>
            <a:srgbClr val="FBAE40"/>
          </p15:clr>
        </p15:guide>
        <p15:guide id="4" pos="7265">
          <p15:clr>
            <a:srgbClr val="FBAE40"/>
          </p15:clr>
        </p15:guide>
        <p15:guide id="5" orient="horz" pos="391">
          <p15:clr>
            <a:srgbClr val="FBAE40"/>
          </p15:clr>
        </p15:guide>
        <p15:guide id="6" orient="horz" pos="3929">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5" name="图片占位符 4">
            <a:extLst>
              <a:ext uri="{FF2B5EF4-FFF2-40B4-BE49-F238E27FC236}">
                <a16:creationId xmlns:a16="http://schemas.microsoft.com/office/drawing/2014/main" id="{40658382-8A2D-4481-A310-23B3F77B7B61}"/>
              </a:ext>
            </a:extLst>
          </p:cNvPr>
          <p:cNvSpPr>
            <a:spLocks noGrp="1"/>
          </p:cNvSpPr>
          <p:nvPr>
            <p:ph type="pic" sz="quarter" idx="10"/>
          </p:nvPr>
        </p:nvSpPr>
        <p:spPr>
          <a:xfrm>
            <a:off x="682171" y="1770744"/>
            <a:ext cx="5776686" cy="3758837"/>
          </a:xfrm>
          <a:custGeom>
            <a:avLst/>
            <a:gdLst>
              <a:gd name="connsiteX0" fmla="*/ 0 w 5776686"/>
              <a:gd name="connsiteY0" fmla="*/ 0 h 3758837"/>
              <a:gd name="connsiteX1" fmla="*/ 5776686 w 5776686"/>
              <a:gd name="connsiteY1" fmla="*/ 0 h 3758837"/>
              <a:gd name="connsiteX2" fmla="*/ 5776686 w 5776686"/>
              <a:gd name="connsiteY2" fmla="*/ 3758837 h 3758837"/>
              <a:gd name="connsiteX3" fmla="*/ 0 w 5776686"/>
              <a:gd name="connsiteY3" fmla="*/ 3758837 h 3758837"/>
            </a:gdLst>
            <a:ahLst/>
            <a:cxnLst>
              <a:cxn ang="0">
                <a:pos x="connsiteX0" y="connsiteY0"/>
              </a:cxn>
              <a:cxn ang="0">
                <a:pos x="connsiteX1" y="connsiteY1"/>
              </a:cxn>
              <a:cxn ang="0">
                <a:pos x="connsiteX2" y="connsiteY2"/>
              </a:cxn>
              <a:cxn ang="0">
                <a:pos x="connsiteX3" y="connsiteY3"/>
              </a:cxn>
            </a:cxnLst>
            <a:rect l="l" t="t" r="r" b="b"/>
            <a:pathLst>
              <a:path w="5776686" h="3758837">
                <a:moveTo>
                  <a:pt x="0" y="0"/>
                </a:moveTo>
                <a:lnTo>
                  <a:pt x="5776686" y="0"/>
                </a:lnTo>
                <a:lnTo>
                  <a:pt x="5776686" y="3758837"/>
                </a:lnTo>
                <a:lnTo>
                  <a:pt x="0" y="3758837"/>
                </a:lnTo>
                <a:close/>
              </a:path>
            </a:pathLst>
          </a:custGeom>
        </p:spPr>
        <p:txBody>
          <a:bodyPr wrap="square">
            <a:noAutofit/>
          </a:bodyPr>
          <a:lstStyle/>
          <a:p>
            <a:endParaRPr lang="zh-CN" altLang="en-US"/>
          </a:p>
        </p:txBody>
      </p:sp>
      <p:sp>
        <p:nvSpPr>
          <p:cNvPr id="4" name="文本占位符 8">
            <a:extLst>
              <a:ext uri="{FF2B5EF4-FFF2-40B4-BE49-F238E27FC236}">
                <a16:creationId xmlns:a16="http://schemas.microsoft.com/office/drawing/2014/main" id="{0248CFA7-7113-4BE8-9784-5014928D83EB}"/>
              </a:ext>
            </a:extLst>
          </p:cNvPr>
          <p:cNvSpPr>
            <a:spLocks noGrp="1"/>
          </p:cNvSpPr>
          <p:nvPr>
            <p:ph type="body" sz="quarter" idx="11"/>
          </p:nvPr>
        </p:nvSpPr>
        <p:spPr>
          <a:xfrm>
            <a:off x="1432192" y="231000"/>
            <a:ext cx="3643312" cy="406400"/>
          </a:xfrm>
          <a:prstGeom prst="rect">
            <a:avLst/>
          </a:prstGeom>
        </p:spPr>
        <p:txBody>
          <a:bodyPr/>
          <a:lstStyle>
            <a:lvl1pPr marL="0" indent="0">
              <a:buFontTx/>
              <a:buNone/>
              <a:defRPr sz="2400" b="1">
                <a:solidFill>
                  <a:schemeClr val="accent1"/>
                </a:solidFill>
                <a:latin typeface="+mj-ea"/>
                <a:ea typeface="+mj-ea"/>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zh-CN" altLang="en-US" dirty="0"/>
          </a:p>
        </p:txBody>
      </p:sp>
    </p:spTree>
    <p:extLst>
      <p:ext uri="{BB962C8B-B14F-4D97-AF65-F5344CB8AC3E}">
        <p14:creationId xmlns:p14="http://schemas.microsoft.com/office/powerpoint/2010/main" val="4126473335"/>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guide id="3" pos="415">
          <p15:clr>
            <a:srgbClr val="FBAE40"/>
          </p15:clr>
        </p15:guide>
        <p15:guide id="4" pos="7265">
          <p15:clr>
            <a:srgbClr val="FBAE40"/>
          </p15:clr>
        </p15:guide>
        <p15:guide id="5" orient="horz" pos="391">
          <p15:clr>
            <a:srgbClr val="FBAE40"/>
          </p15:clr>
        </p15:guide>
        <p15:guide id="6" orient="horz" pos="3929">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
        <p:nvSpPr>
          <p:cNvPr id="7" name="图片占位符 6">
            <a:extLst>
              <a:ext uri="{FF2B5EF4-FFF2-40B4-BE49-F238E27FC236}">
                <a16:creationId xmlns:a16="http://schemas.microsoft.com/office/drawing/2014/main" id="{7C9009B5-2F68-4BCA-8959-49DB8CE0E993}"/>
              </a:ext>
            </a:extLst>
          </p:cNvPr>
          <p:cNvSpPr>
            <a:spLocks noGrp="1"/>
          </p:cNvSpPr>
          <p:nvPr>
            <p:ph type="pic" sz="quarter" idx="10"/>
          </p:nvPr>
        </p:nvSpPr>
        <p:spPr>
          <a:xfrm>
            <a:off x="817635" y="1035591"/>
            <a:ext cx="10556729" cy="3240588"/>
          </a:xfrm>
          <a:custGeom>
            <a:avLst/>
            <a:gdLst>
              <a:gd name="connsiteX0" fmla="*/ 0 w 10874375"/>
              <a:gd name="connsiteY0" fmla="*/ 0 h 3462946"/>
              <a:gd name="connsiteX1" fmla="*/ 10874375 w 10874375"/>
              <a:gd name="connsiteY1" fmla="*/ 0 h 3462946"/>
              <a:gd name="connsiteX2" fmla="*/ 10874375 w 10874375"/>
              <a:gd name="connsiteY2" fmla="*/ 3462946 h 3462946"/>
              <a:gd name="connsiteX3" fmla="*/ 0 w 10874375"/>
              <a:gd name="connsiteY3" fmla="*/ 3462946 h 3462946"/>
            </a:gdLst>
            <a:ahLst/>
            <a:cxnLst>
              <a:cxn ang="0">
                <a:pos x="connsiteX0" y="connsiteY0"/>
              </a:cxn>
              <a:cxn ang="0">
                <a:pos x="connsiteX1" y="connsiteY1"/>
              </a:cxn>
              <a:cxn ang="0">
                <a:pos x="connsiteX2" y="connsiteY2"/>
              </a:cxn>
              <a:cxn ang="0">
                <a:pos x="connsiteX3" y="connsiteY3"/>
              </a:cxn>
            </a:cxnLst>
            <a:rect l="l" t="t" r="r" b="b"/>
            <a:pathLst>
              <a:path w="10874375" h="3462946">
                <a:moveTo>
                  <a:pt x="0" y="0"/>
                </a:moveTo>
                <a:lnTo>
                  <a:pt x="10874375" y="0"/>
                </a:lnTo>
                <a:lnTo>
                  <a:pt x="10874375" y="3462946"/>
                </a:lnTo>
                <a:lnTo>
                  <a:pt x="0" y="3462946"/>
                </a:lnTo>
                <a:close/>
              </a:path>
            </a:pathLst>
          </a:custGeom>
        </p:spPr>
        <p:txBody>
          <a:bodyPr wrap="square">
            <a:noAutofit/>
          </a:bodyPr>
          <a:lstStyle/>
          <a:p>
            <a:endParaRPr lang="zh-CN" altLang="en-US"/>
          </a:p>
        </p:txBody>
      </p:sp>
      <p:sp>
        <p:nvSpPr>
          <p:cNvPr id="4" name="文本占位符 8">
            <a:extLst>
              <a:ext uri="{FF2B5EF4-FFF2-40B4-BE49-F238E27FC236}">
                <a16:creationId xmlns:a16="http://schemas.microsoft.com/office/drawing/2014/main" id="{38A52D31-DC1A-4850-B6B9-7C861D54DAF4}"/>
              </a:ext>
            </a:extLst>
          </p:cNvPr>
          <p:cNvSpPr>
            <a:spLocks noGrp="1"/>
          </p:cNvSpPr>
          <p:nvPr>
            <p:ph type="body" sz="quarter" idx="11"/>
          </p:nvPr>
        </p:nvSpPr>
        <p:spPr>
          <a:xfrm>
            <a:off x="1432192" y="231000"/>
            <a:ext cx="3643312" cy="406400"/>
          </a:xfrm>
          <a:prstGeom prst="rect">
            <a:avLst/>
          </a:prstGeom>
        </p:spPr>
        <p:txBody>
          <a:bodyPr/>
          <a:lstStyle>
            <a:lvl1pPr marL="0" indent="0">
              <a:buFontTx/>
              <a:buNone/>
              <a:defRPr sz="2400" b="1">
                <a:solidFill>
                  <a:schemeClr val="accent1"/>
                </a:solidFill>
                <a:latin typeface="+mj-ea"/>
                <a:ea typeface="+mj-ea"/>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zh-CN" altLang="en-US" dirty="0"/>
          </a:p>
        </p:txBody>
      </p:sp>
    </p:spTree>
    <p:extLst>
      <p:ext uri="{BB962C8B-B14F-4D97-AF65-F5344CB8AC3E}">
        <p14:creationId xmlns:p14="http://schemas.microsoft.com/office/powerpoint/2010/main" val="618937882"/>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guide id="3" pos="415">
          <p15:clr>
            <a:srgbClr val="FBAE40"/>
          </p15:clr>
        </p15:guide>
        <p15:guide id="4" pos="7265">
          <p15:clr>
            <a:srgbClr val="FBAE40"/>
          </p15:clr>
        </p15:guide>
        <p15:guide id="5" orient="horz" pos="391">
          <p15:clr>
            <a:srgbClr val="FBAE40"/>
          </p15:clr>
        </p15:guide>
        <p15:guide id="6" orient="horz" pos="3929">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5" name="图片占位符 4">
            <a:extLst>
              <a:ext uri="{FF2B5EF4-FFF2-40B4-BE49-F238E27FC236}">
                <a16:creationId xmlns:a16="http://schemas.microsoft.com/office/drawing/2014/main" id="{AC12B7AA-2214-4A55-99D1-F48E53BEF06C}"/>
              </a:ext>
            </a:extLst>
          </p:cNvPr>
          <p:cNvSpPr>
            <a:spLocks noGrp="1"/>
          </p:cNvSpPr>
          <p:nvPr>
            <p:ph type="pic" sz="quarter" idx="10"/>
          </p:nvPr>
        </p:nvSpPr>
        <p:spPr>
          <a:xfrm>
            <a:off x="5144298" y="1327793"/>
            <a:ext cx="1903405" cy="1903405"/>
          </a:xfrm>
          <a:custGeom>
            <a:avLst/>
            <a:gdLst>
              <a:gd name="connsiteX0" fmla="*/ 800318 w 1600636"/>
              <a:gd name="connsiteY0" fmla="*/ 0 h 1600636"/>
              <a:gd name="connsiteX1" fmla="*/ 1600636 w 1600636"/>
              <a:gd name="connsiteY1" fmla="*/ 800318 h 1600636"/>
              <a:gd name="connsiteX2" fmla="*/ 800318 w 1600636"/>
              <a:gd name="connsiteY2" fmla="*/ 1600636 h 1600636"/>
              <a:gd name="connsiteX3" fmla="*/ 0 w 1600636"/>
              <a:gd name="connsiteY3" fmla="*/ 800318 h 1600636"/>
              <a:gd name="connsiteX4" fmla="*/ 800318 w 1600636"/>
              <a:gd name="connsiteY4" fmla="*/ 0 h 1600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636" h="1600636">
                <a:moveTo>
                  <a:pt x="800318" y="0"/>
                </a:moveTo>
                <a:cubicBezTo>
                  <a:pt x="1242321" y="0"/>
                  <a:pt x="1600636" y="358315"/>
                  <a:pt x="1600636" y="800318"/>
                </a:cubicBezTo>
                <a:cubicBezTo>
                  <a:pt x="1600636" y="1242321"/>
                  <a:pt x="1242321" y="1600636"/>
                  <a:pt x="800318" y="1600636"/>
                </a:cubicBezTo>
                <a:cubicBezTo>
                  <a:pt x="358315" y="1600636"/>
                  <a:pt x="0" y="1242321"/>
                  <a:pt x="0" y="800318"/>
                </a:cubicBezTo>
                <a:cubicBezTo>
                  <a:pt x="0" y="358315"/>
                  <a:pt x="358315" y="0"/>
                  <a:pt x="800318" y="0"/>
                </a:cubicBezTo>
                <a:close/>
              </a:path>
            </a:pathLst>
          </a:custGeom>
        </p:spPr>
        <p:txBody>
          <a:bodyPr wrap="square">
            <a:noAutofit/>
          </a:bodyPr>
          <a:lstStyle/>
          <a:p>
            <a:endParaRPr lang="zh-CN" altLang="en-US"/>
          </a:p>
        </p:txBody>
      </p:sp>
      <p:sp>
        <p:nvSpPr>
          <p:cNvPr id="4" name="文本占位符 8">
            <a:extLst>
              <a:ext uri="{FF2B5EF4-FFF2-40B4-BE49-F238E27FC236}">
                <a16:creationId xmlns:a16="http://schemas.microsoft.com/office/drawing/2014/main" id="{D8CD48F9-EC06-42F8-958E-D173F6BD060A}"/>
              </a:ext>
            </a:extLst>
          </p:cNvPr>
          <p:cNvSpPr>
            <a:spLocks noGrp="1"/>
          </p:cNvSpPr>
          <p:nvPr>
            <p:ph type="body" sz="quarter" idx="11"/>
          </p:nvPr>
        </p:nvSpPr>
        <p:spPr>
          <a:xfrm>
            <a:off x="1432192" y="231000"/>
            <a:ext cx="3643312" cy="406400"/>
          </a:xfrm>
          <a:prstGeom prst="rect">
            <a:avLst/>
          </a:prstGeom>
        </p:spPr>
        <p:txBody>
          <a:bodyPr/>
          <a:lstStyle>
            <a:lvl1pPr marL="0" indent="0">
              <a:buFontTx/>
              <a:buNone/>
              <a:defRPr sz="2400" b="1">
                <a:solidFill>
                  <a:schemeClr val="accent1"/>
                </a:solidFill>
                <a:latin typeface="+mj-ea"/>
                <a:ea typeface="+mj-ea"/>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zh-CN" altLang="en-US" dirty="0"/>
          </a:p>
        </p:txBody>
      </p:sp>
    </p:spTree>
    <p:extLst>
      <p:ext uri="{BB962C8B-B14F-4D97-AF65-F5344CB8AC3E}">
        <p14:creationId xmlns:p14="http://schemas.microsoft.com/office/powerpoint/2010/main" val="173503128"/>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guide id="3" pos="415">
          <p15:clr>
            <a:srgbClr val="FBAE40"/>
          </p15:clr>
        </p15:guide>
        <p15:guide id="4" pos="7265">
          <p15:clr>
            <a:srgbClr val="FBAE40"/>
          </p15:clr>
        </p15:guide>
        <p15:guide id="5" orient="horz" pos="391">
          <p15:clr>
            <a:srgbClr val="FBAE40"/>
          </p15:clr>
        </p15:guide>
        <p15:guide id="6" orient="horz" pos="3929">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9" name="图片占位符 8">
            <a:extLst>
              <a:ext uri="{FF2B5EF4-FFF2-40B4-BE49-F238E27FC236}">
                <a16:creationId xmlns:a16="http://schemas.microsoft.com/office/drawing/2014/main" id="{31AB73D7-BBF5-47C7-9C94-F55E919428FE}"/>
              </a:ext>
            </a:extLst>
          </p:cNvPr>
          <p:cNvSpPr>
            <a:spLocks noGrp="1"/>
          </p:cNvSpPr>
          <p:nvPr>
            <p:ph type="pic" sz="quarter" idx="11"/>
          </p:nvPr>
        </p:nvSpPr>
        <p:spPr>
          <a:xfrm>
            <a:off x="3534731" y="2717176"/>
            <a:ext cx="2406856" cy="1677868"/>
          </a:xfrm>
          <a:custGeom>
            <a:avLst/>
            <a:gdLst>
              <a:gd name="connsiteX0" fmla="*/ 0 w 2406856"/>
              <a:gd name="connsiteY0" fmla="*/ 0 h 1677868"/>
              <a:gd name="connsiteX1" fmla="*/ 2406856 w 2406856"/>
              <a:gd name="connsiteY1" fmla="*/ 0 h 1677868"/>
              <a:gd name="connsiteX2" fmla="*/ 2406856 w 2406856"/>
              <a:gd name="connsiteY2" fmla="*/ 1677868 h 1677868"/>
              <a:gd name="connsiteX3" fmla="*/ 0 w 2406856"/>
              <a:gd name="connsiteY3" fmla="*/ 1677868 h 1677868"/>
            </a:gdLst>
            <a:ahLst/>
            <a:cxnLst>
              <a:cxn ang="0">
                <a:pos x="connsiteX0" y="connsiteY0"/>
              </a:cxn>
              <a:cxn ang="0">
                <a:pos x="connsiteX1" y="connsiteY1"/>
              </a:cxn>
              <a:cxn ang="0">
                <a:pos x="connsiteX2" y="connsiteY2"/>
              </a:cxn>
              <a:cxn ang="0">
                <a:pos x="connsiteX3" y="connsiteY3"/>
              </a:cxn>
            </a:cxnLst>
            <a:rect l="l" t="t" r="r" b="b"/>
            <a:pathLst>
              <a:path w="2406856" h="1677868">
                <a:moveTo>
                  <a:pt x="0" y="0"/>
                </a:moveTo>
                <a:lnTo>
                  <a:pt x="2406856" y="0"/>
                </a:lnTo>
                <a:lnTo>
                  <a:pt x="2406856" y="1677868"/>
                </a:lnTo>
                <a:lnTo>
                  <a:pt x="0" y="1677868"/>
                </a:lnTo>
                <a:close/>
              </a:path>
            </a:pathLst>
          </a:custGeom>
        </p:spPr>
        <p:txBody>
          <a:bodyPr wrap="square">
            <a:noAutofit/>
          </a:bodyPr>
          <a:lstStyle/>
          <a:p>
            <a:endParaRPr lang="zh-CN" altLang="en-US"/>
          </a:p>
        </p:txBody>
      </p:sp>
      <p:sp>
        <p:nvSpPr>
          <p:cNvPr id="10" name="图片占位符 9">
            <a:extLst>
              <a:ext uri="{FF2B5EF4-FFF2-40B4-BE49-F238E27FC236}">
                <a16:creationId xmlns:a16="http://schemas.microsoft.com/office/drawing/2014/main" id="{DB1A7184-3E5E-4DA9-9C8D-E210FFD0FDF0}"/>
              </a:ext>
            </a:extLst>
          </p:cNvPr>
          <p:cNvSpPr>
            <a:spLocks noGrp="1"/>
          </p:cNvSpPr>
          <p:nvPr>
            <p:ph type="pic" sz="quarter" idx="12"/>
          </p:nvPr>
        </p:nvSpPr>
        <p:spPr>
          <a:xfrm>
            <a:off x="6286725" y="2717176"/>
            <a:ext cx="2406856" cy="1677868"/>
          </a:xfrm>
          <a:custGeom>
            <a:avLst/>
            <a:gdLst>
              <a:gd name="connsiteX0" fmla="*/ 0 w 2406856"/>
              <a:gd name="connsiteY0" fmla="*/ 0 h 1677868"/>
              <a:gd name="connsiteX1" fmla="*/ 2406856 w 2406856"/>
              <a:gd name="connsiteY1" fmla="*/ 0 h 1677868"/>
              <a:gd name="connsiteX2" fmla="*/ 2406856 w 2406856"/>
              <a:gd name="connsiteY2" fmla="*/ 1677868 h 1677868"/>
              <a:gd name="connsiteX3" fmla="*/ 0 w 2406856"/>
              <a:gd name="connsiteY3" fmla="*/ 1677868 h 1677868"/>
            </a:gdLst>
            <a:ahLst/>
            <a:cxnLst>
              <a:cxn ang="0">
                <a:pos x="connsiteX0" y="connsiteY0"/>
              </a:cxn>
              <a:cxn ang="0">
                <a:pos x="connsiteX1" y="connsiteY1"/>
              </a:cxn>
              <a:cxn ang="0">
                <a:pos x="connsiteX2" y="connsiteY2"/>
              </a:cxn>
              <a:cxn ang="0">
                <a:pos x="connsiteX3" y="connsiteY3"/>
              </a:cxn>
            </a:cxnLst>
            <a:rect l="l" t="t" r="r" b="b"/>
            <a:pathLst>
              <a:path w="2406856" h="1677868">
                <a:moveTo>
                  <a:pt x="0" y="0"/>
                </a:moveTo>
                <a:lnTo>
                  <a:pt x="2406856" y="0"/>
                </a:lnTo>
                <a:lnTo>
                  <a:pt x="2406856" y="1677868"/>
                </a:lnTo>
                <a:lnTo>
                  <a:pt x="0" y="1677868"/>
                </a:lnTo>
                <a:close/>
              </a:path>
            </a:pathLst>
          </a:custGeom>
        </p:spPr>
        <p:txBody>
          <a:bodyPr wrap="square">
            <a:noAutofit/>
          </a:bodyPr>
          <a:lstStyle/>
          <a:p>
            <a:endParaRPr lang="zh-CN" altLang="en-US"/>
          </a:p>
        </p:txBody>
      </p:sp>
      <p:sp>
        <p:nvSpPr>
          <p:cNvPr id="11" name="图片占位符 10">
            <a:extLst>
              <a:ext uri="{FF2B5EF4-FFF2-40B4-BE49-F238E27FC236}">
                <a16:creationId xmlns:a16="http://schemas.microsoft.com/office/drawing/2014/main" id="{5CBABD34-201F-406F-A6B8-DCD133543369}"/>
              </a:ext>
            </a:extLst>
          </p:cNvPr>
          <p:cNvSpPr>
            <a:spLocks noGrp="1"/>
          </p:cNvSpPr>
          <p:nvPr>
            <p:ph type="pic" sz="quarter" idx="13"/>
          </p:nvPr>
        </p:nvSpPr>
        <p:spPr>
          <a:xfrm>
            <a:off x="9038718" y="2717176"/>
            <a:ext cx="2406856" cy="1677868"/>
          </a:xfrm>
          <a:custGeom>
            <a:avLst/>
            <a:gdLst>
              <a:gd name="connsiteX0" fmla="*/ 0 w 2406856"/>
              <a:gd name="connsiteY0" fmla="*/ 0 h 1677868"/>
              <a:gd name="connsiteX1" fmla="*/ 2406856 w 2406856"/>
              <a:gd name="connsiteY1" fmla="*/ 0 h 1677868"/>
              <a:gd name="connsiteX2" fmla="*/ 2406856 w 2406856"/>
              <a:gd name="connsiteY2" fmla="*/ 1677868 h 1677868"/>
              <a:gd name="connsiteX3" fmla="*/ 0 w 2406856"/>
              <a:gd name="connsiteY3" fmla="*/ 1677868 h 1677868"/>
            </a:gdLst>
            <a:ahLst/>
            <a:cxnLst>
              <a:cxn ang="0">
                <a:pos x="connsiteX0" y="connsiteY0"/>
              </a:cxn>
              <a:cxn ang="0">
                <a:pos x="connsiteX1" y="connsiteY1"/>
              </a:cxn>
              <a:cxn ang="0">
                <a:pos x="connsiteX2" y="connsiteY2"/>
              </a:cxn>
              <a:cxn ang="0">
                <a:pos x="connsiteX3" y="connsiteY3"/>
              </a:cxn>
            </a:cxnLst>
            <a:rect l="l" t="t" r="r" b="b"/>
            <a:pathLst>
              <a:path w="2406856" h="1677868">
                <a:moveTo>
                  <a:pt x="0" y="0"/>
                </a:moveTo>
                <a:lnTo>
                  <a:pt x="2406856" y="0"/>
                </a:lnTo>
                <a:lnTo>
                  <a:pt x="2406856" y="1677868"/>
                </a:lnTo>
                <a:lnTo>
                  <a:pt x="0" y="1677868"/>
                </a:lnTo>
                <a:close/>
              </a:path>
            </a:pathLst>
          </a:custGeom>
        </p:spPr>
        <p:txBody>
          <a:bodyPr wrap="square">
            <a:noAutofit/>
          </a:bodyPr>
          <a:lstStyle/>
          <a:p>
            <a:endParaRPr lang="zh-CN" altLang="en-US"/>
          </a:p>
        </p:txBody>
      </p:sp>
      <p:sp>
        <p:nvSpPr>
          <p:cNvPr id="8" name="图片占位符 7">
            <a:extLst>
              <a:ext uri="{FF2B5EF4-FFF2-40B4-BE49-F238E27FC236}">
                <a16:creationId xmlns:a16="http://schemas.microsoft.com/office/drawing/2014/main" id="{8F3F4113-99C2-4B2C-B4E7-415431562D6B}"/>
              </a:ext>
            </a:extLst>
          </p:cNvPr>
          <p:cNvSpPr>
            <a:spLocks noGrp="1"/>
          </p:cNvSpPr>
          <p:nvPr>
            <p:ph type="pic" sz="quarter" idx="10"/>
          </p:nvPr>
        </p:nvSpPr>
        <p:spPr>
          <a:xfrm>
            <a:off x="782737" y="2717176"/>
            <a:ext cx="2406856" cy="1677868"/>
          </a:xfrm>
          <a:custGeom>
            <a:avLst/>
            <a:gdLst>
              <a:gd name="connsiteX0" fmla="*/ 0 w 2406856"/>
              <a:gd name="connsiteY0" fmla="*/ 0 h 1677868"/>
              <a:gd name="connsiteX1" fmla="*/ 2406856 w 2406856"/>
              <a:gd name="connsiteY1" fmla="*/ 0 h 1677868"/>
              <a:gd name="connsiteX2" fmla="*/ 2406856 w 2406856"/>
              <a:gd name="connsiteY2" fmla="*/ 1677868 h 1677868"/>
              <a:gd name="connsiteX3" fmla="*/ 0 w 2406856"/>
              <a:gd name="connsiteY3" fmla="*/ 1677868 h 1677868"/>
            </a:gdLst>
            <a:ahLst/>
            <a:cxnLst>
              <a:cxn ang="0">
                <a:pos x="connsiteX0" y="connsiteY0"/>
              </a:cxn>
              <a:cxn ang="0">
                <a:pos x="connsiteX1" y="connsiteY1"/>
              </a:cxn>
              <a:cxn ang="0">
                <a:pos x="connsiteX2" y="connsiteY2"/>
              </a:cxn>
              <a:cxn ang="0">
                <a:pos x="connsiteX3" y="connsiteY3"/>
              </a:cxn>
            </a:cxnLst>
            <a:rect l="l" t="t" r="r" b="b"/>
            <a:pathLst>
              <a:path w="2406856" h="1677868">
                <a:moveTo>
                  <a:pt x="0" y="0"/>
                </a:moveTo>
                <a:lnTo>
                  <a:pt x="2406856" y="0"/>
                </a:lnTo>
                <a:lnTo>
                  <a:pt x="2406856" y="1677868"/>
                </a:lnTo>
                <a:lnTo>
                  <a:pt x="0" y="1677868"/>
                </a:lnTo>
                <a:close/>
              </a:path>
            </a:pathLst>
          </a:custGeom>
        </p:spPr>
        <p:txBody>
          <a:bodyPr wrap="square">
            <a:noAutofit/>
          </a:bodyPr>
          <a:lstStyle/>
          <a:p>
            <a:endParaRPr lang="zh-CN" altLang="en-US"/>
          </a:p>
        </p:txBody>
      </p:sp>
      <p:sp>
        <p:nvSpPr>
          <p:cNvPr id="12" name="文本占位符 8">
            <a:extLst>
              <a:ext uri="{FF2B5EF4-FFF2-40B4-BE49-F238E27FC236}">
                <a16:creationId xmlns:a16="http://schemas.microsoft.com/office/drawing/2014/main" id="{E8EC755B-99EE-48FE-A97C-B008B92C8939}"/>
              </a:ext>
            </a:extLst>
          </p:cNvPr>
          <p:cNvSpPr>
            <a:spLocks noGrp="1"/>
          </p:cNvSpPr>
          <p:nvPr>
            <p:ph type="body" sz="quarter" idx="14"/>
          </p:nvPr>
        </p:nvSpPr>
        <p:spPr>
          <a:xfrm>
            <a:off x="1432192" y="231000"/>
            <a:ext cx="3643312" cy="406400"/>
          </a:xfrm>
          <a:prstGeom prst="rect">
            <a:avLst/>
          </a:prstGeom>
        </p:spPr>
        <p:txBody>
          <a:bodyPr/>
          <a:lstStyle>
            <a:lvl1pPr marL="0" indent="0">
              <a:buFontTx/>
              <a:buNone/>
              <a:defRPr sz="2400" b="1">
                <a:solidFill>
                  <a:schemeClr val="accent1"/>
                </a:solidFill>
                <a:latin typeface="+mj-ea"/>
                <a:ea typeface="+mj-ea"/>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zh-CN" altLang="en-US" dirty="0"/>
          </a:p>
        </p:txBody>
      </p:sp>
    </p:spTree>
    <p:extLst>
      <p:ext uri="{BB962C8B-B14F-4D97-AF65-F5344CB8AC3E}">
        <p14:creationId xmlns:p14="http://schemas.microsoft.com/office/powerpoint/2010/main" val="4141148977"/>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guide id="3" pos="415">
          <p15:clr>
            <a:srgbClr val="FBAE40"/>
          </p15:clr>
        </p15:guide>
        <p15:guide id="4" pos="7265">
          <p15:clr>
            <a:srgbClr val="FBAE40"/>
          </p15:clr>
        </p15:guide>
        <p15:guide id="5" orient="horz" pos="391">
          <p15:clr>
            <a:srgbClr val="FBAE40"/>
          </p15:clr>
        </p15:guide>
        <p15:guide id="6" orient="horz" pos="3929">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8_自定义版式">
    <p:spTree>
      <p:nvGrpSpPr>
        <p:cNvPr id="1" name=""/>
        <p:cNvGrpSpPr/>
        <p:nvPr/>
      </p:nvGrpSpPr>
      <p:grpSpPr>
        <a:xfrm>
          <a:off x="0" y="0"/>
          <a:ext cx="0" cy="0"/>
          <a:chOff x="0" y="0"/>
          <a:chExt cx="0" cy="0"/>
        </a:xfrm>
      </p:grpSpPr>
      <p:sp>
        <p:nvSpPr>
          <p:cNvPr id="4" name="图片占位符 3">
            <a:extLst>
              <a:ext uri="{FF2B5EF4-FFF2-40B4-BE49-F238E27FC236}">
                <a16:creationId xmlns:a16="http://schemas.microsoft.com/office/drawing/2014/main" id="{FDDA9A8D-9F55-4748-8E81-F0C3F77F9521}"/>
              </a:ext>
            </a:extLst>
          </p:cNvPr>
          <p:cNvSpPr>
            <a:spLocks noGrp="1"/>
          </p:cNvSpPr>
          <p:nvPr>
            <p:ph type="pic" sz="quarter" idx="10"/>
          </p:nvPr>
        </p:nvSpPr>
        <p:spPr>
          <a:xfrm>
            <a:off x="4691218" y="1273462"/>
            <a:ext cx="6811938" cy="2441929"/>
          </a:xfrm>
          <a:custGeom>
            <a:avLst/>
            <a:gdLst>
              <a:gd name="connsiteX0" fmla="*/ 0 w 10828469"/>
              <a:gd name="connsiteY0" fmla="*/ 0 h 2441929"/>
              <a:gd name="connsiteX1" fmla="*/ 10828469 w 10828469"/>
              <a:gd name="connsiteY1" fmla="*/ 0 h 2441929"/>
              <a:gd name="connsiteX2" fmla="*/ 10828469 w 10828469"/>
              <a:gd name="connsiteY2" fmla="*/ 2441929 h 2441929"/>
              <a:gd name="connsiteX3" fmla="*/ 0 w 10828469"/>
              <a:gd name="connsiteY3" fmla="*/ 2441929 h 2441929"/>
            </a:gdLst>
            <a:ahLst/>
            <a:cxnLst>
              <a:cxn ang="0">
                <a:pos x="connsiteX0" y="connsiteY0"/>
              </a:cxn>
              <a:cxn ang="0">
                <a:pos x="connsiteX1" y="connsiteY1"/>
              </a:cxn>
              <a:cxn ang="0">
                <a:pos x="connsiteX2" y="connsiteY2"/>
              </a:cxn>
              <a:cxn ang="0">
                <a:pos x="connsiteX3" y="connsiteY3"/>
              </a:cxn>
            </a:cxnLst>
            <a:rect l="l" t="t" r="r" b="b"/>
            <a:pathLst>
              <a:path w="10828469" h="2441929">
                <a:moveTo>
                  <a:pt x="0" y="0"/>
                </a:moveTo>
                <a:lnTo>
                  <a:pt x="10828469" y="0"/>
                </a:lnTo>
                <a:lnTo>
                  <a:pt x="10828469" y="2441929"/>
                </a:lnTo>
                <a:lnTo>
                  <a:pt x="0" y="2441929"/>
                </a:lnTo>
                <a:close/>
              </a:path>
            </a:pathLst>
          </a:custGeom>
        </p:spPr>
        <p:txBody>
          <a:bodyPr wrap="square">
            <a:noAutofit/>
          </a:bodyPr>
          <a:lstStyle/>
          <a:p>
            <a:endParaRPr lang="zh-CN" altLang="en-US"/>
          </a:p>
        </p:txBody>
      </p:sp>
      <p:sp>
        <p:nvSpPr>
          <p:cNvPr id="5" name="文本占位符 8">
            <a:extLst>
              <a:ext uri="{FF2B5EF4-FFF2-40B4-BE49-F238E27FC236}">
                <a16:creationId xmlns:a16="http://schemas.microsoft.com/office/drawing/2014/main" id="{6F1A6BE2-2BF3-408B-A8A5-5B6CBD9BED07}"/>
              </a:ext>
            </a:extLst>
          </p:cNvPr>
          <p:cNvSpPr>
            <a:spLocks noGrp="1"/>
          </p:cNvSpPr>
          <p:nvPr>
            <p:ph type="body" sz="quarter" idx="11"/>
          </p:nvPr>
        </p:nvSpPr>
        <p:spPr>
          <a:xfrm>
            <a:off x="1432192" y="231000"/>
            <a:ext cx="3643312" cy="406400"/>
          </a:xfrm>
          <a:prstGeom prst="rect">
            <a:avLst/>
          </a:prstGeom>
        </p:spPr>
        <p:txBody>
          <a:bodyPr/>
          <a:lstStyle>
            <a:lvl1pPr marL="0" indent="0">
              <a:buFontTx/>
              <a:buNone/>
              <a:defRPr sz="2400" b="1">
                <a:solidFill>
                  <a:schemeClr val="accent1"/>
                </a:solidFill>
                <a:latin typeface="+mj-ea"/>
                <a:ea typeface="+mj-ea"/>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zh-CN" altLang="en-US" dirty="0"/>
          </a:p>
        </p:txBody>
      </p:sp>
    </p:spTree>
    <p:extLst>
      <p:ext uri="{BB962C8B-B14F-4D97-AF65-F5344CB8AC3E}">
        <p14:creationId xmlns:p14="http://schemas.microsoft.com/office/powerpoint/2010/main" val="3651418652"/>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guide id="3" pos="415">
          <p15:clr>
            <a:srgbClr val="FBAE40"/>
          </p15:clr>
        </p15:guide>
        <p15:guide id="4" pos="7265">
          <p15:clr>
            <a:srgbClr val="FBAE40"/>
          </p15:clr>
        </p15:guide>
        <p15:guide id="5" orient="horz" pos="391">
          <p15:clr>
            <a:srgbClr val="FBAE40"/>
          </p15:clr>
        </p15:guide>
        <p15:guide id="6" orient="horz" pos="3929">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6" name="图片占位符 35">
            <a:extLst>
              <a:ext uri="{FF2B5EF4-FFF2-40B4-BE49-F238E27FC236}">
                <a16:creationId xmlns:a16="http://schemas.microsoft.com/office/drawing/2014/main" id="{AF86BA14-A668-4163-97E4-93B67E672B3B}"/>
              </a:ext>
            </a:extLst>
          </p:cNvPr>
          <p:cNvSpPr>
            <a:spLocks noGrp="1"/>
          </p:cNvSpPr>
          <p:nvPr>
            <p:ph type="pic" sz="quarter" idx="11"/>
          </p:nvPr>
        </p:nvSpPr>
        <p:spPr>
          <a:xfrm>
            <a:off x="5003800" y="3581831"/>
            <a:ext cx="2171700" cy="2031998"/>
          </a:xfrm>
          <a:custGeom>
            <a:avLst/>
            <a:gdLst>
              <a:gd name="connsiteX0" fmla="*/ 0 w 2171700"/>
              <a:gd name="connsiteY0" fmla="*/ 0 h 2031998"/>
              <a:gd name="connsiteX1" fmla="*/ 2171700 w 2171700"/>
              <a:gd name="connsiteY1" fmla="*/ 0 h 2031998"/>
              <a:gd name="connsiteX2" fmla="*/ 2171700 w 2171700"/>
              <a:gd name="connsiteY2" fmla="*/ 2031998 h 2031998"/>
              <a:gd name="connsiteX3" fmla="*/ 0 w 2171700"/>
              <a:gd name="connsiteY3" fmla="*/ 2031998 h 2031998"/>
            </a:gdLst>
            <a:ahLst/>
            <a:cxnLst>
              <a:cxn ang="0">
                <a:pos x="connsiteX0" y="connsiteY0"/>
              </a:cxn>
              <a:cxn ang="0">
                <a:pos x="connsiteX1" y="connsiteY1"/>
              </a:cxn>
              <a:cxn ang="0">
                <a:pos x="connsiteX2" y="connsiteY2"/>
              </a:cxn>
              <a:cxn ang="0">
                <a:pos x="connsiteX3" y="connsiteY3"/>
              </a:cxn>
            </a:cxnLst>
            <a:rect l="l" t="t" r="r" b="b"/>
            <a:pathLst>
              <a:path w="2171700" h="2031998">
                <a:moveTo>
                  <a:pt x="0" y="0"/>
                </a:moveTo>
                <a:lnTo>
                  <a:pt x="2171700" y="0"/>
                </a:lnTo>
                <a:lnTo>
                  <a:pt x="2171700" y="2031998"/>
                </a:lnTo>
                <a:lnTo>
                  <a:pt x="0" y="2031998"/>
                </a:lnTo>
                <a:close/>
              </a:path>
            </a:pathLst>
          </a:custGeom>
        </p:spPr>
        <p:txBody>
          <a:bodyPr wrap="square">
            <a:noAutofit/>
          </a:bodyPr>
          <a:lstStyle/>
          <a:p>
            <a:endParaRPr lang="zh-CN" altLang="en-US"/>
          </a:p>
        </p:txBody>
      </p:sp>
      <p:sp>
        <p:nvSpPr>
          <p:cNvPr id="37" name="图片占位符 36">
            <a:extLst>
              <a:ext uri="{FF2B5EF4-FFF2-40B4-BE49-F238E27FC236}">
                <a16:creationId xmlns:a16="http://schemas.microsoft.com/office/drawing/2014/main" id="{AFCBE452-D00C-4698-82C7-5EF86C9A64A2}"/>
              </a:ext>
            </a:extLst>
          </p:cNvPr>
          <p:cNvSpPr>
            <a:spLocks noGrp="1"/>
          </p:cNvSpPr>
          <p:nvPr>
            <p:ph type="pic" sz="quarter" idx="12"/>
          </p:nvPr>
        </p:nvSpPr>
        <p:spPr>
          <a:xfrm>
            <a:off x="9347200" y="3581831"/>
            <a:ext cx="2171700" cy="2031998"/>
          </a:xfrm>
          <a:custGeom>
            <a:avLst/>
            <a:gdLst>
              <a:gd name="connsiteX0" fmla="*/ 0 w 2171700"/>
              <a:gd name="connsiteY0" fmla="*/ 0 h 2031998"/>
              <a:gd name="connsiteX1" fmla="*/ 2171700 w 2171700"/>
              <a:gd name="connsiteY1" fmla="*/ 0 h 2031998"/>
              <a:gd name="connsiteX2" fmla="*/ 2171700 w 2171700"/>
              <a:gd name="connsiteY2" fmla="*/ 2031998 h 2031998"/>
              <a:gd name="connsiteX3" fmla="*/ 0 w 2171700"/>
              <a:gd name="connsiteY3" fmla="*/ 2031998 h 2031998"/>
            </a:gdLst>
            <a:ahLst/>
            <a:cxnLst>
              <a:cxn ang="0">
                <a:pos x="connsiteX0" y="connsiteY0"/>
              </a:cxn>
              <a:cxn ang="0">
                <a:pos x="connsiteX1" y="connsiteY1"/>
              </a:cxn>
              <a:cxn ang="0">
                <a:pos x="connsiteX2" y="connsiteY2"/>
              </a:cxn>
              <a:cxn ang="0">
                <a:pos x="connsiteX3" y="connsiteY3"/>
              </a:cxn>
            </a:cxnLst>
            <a:rect l="l" t="t" r="r" b="b"/>
            <a:pathLst>
              <a:path w="2171700" h="2031998">
                <a:moveTo>
                  <a:pt x="0" y="0"/>
                </a:moveTo>
                <a:lnTo>
                  <a:pt x="2171700" y="0"/>
                </a:lnTo>
                <a:lnTo>
                  <a:pt x="2171700" y="2031998"/>
                </a:lnTo>
                <a:lnTo>
                  <a:pt x="0" y="2031998"/>
                </a:lnTo>
                <a:close/>
              </a:path>
            </a:pathLst>
          </a:custGeom>
        </p:spPr>
        <p:txBody>
          <a:bodyPr wrap="square">
            <a:noAutofit/>
          </a:bodyPr>
          <a:lstStyle/>
          <a:p>
            <a:endParaRPr lang="zh-CN" altLang="en-US"/>
          </a:p>
        </p:txBody>
      </p:sp>
      <p:sp>
        <p:nvSpPr>
          <p:cNvPr id="38" name="图片占位符 37">
            <a:extLst>
              <a:ext uri="{FF2B5EF4-FFF2-40B4-BE49-F238E27FC236}">
                <a16:creationId xmlns:a16="http://schemas.microsoft.com/office/drawing/2014/main" id="{99FFCD16-2E1D-4FB5-B224-D80C04ED235F}"/>
              </a:ext>
            </a:extLst>
          </p:cNvPr>
          <p:cNvSpPr>
            <a:spLocks noGrp="1"/>
          </p:cNvSpPr>
          <p:nvPr>
            <p:ph type="pic" sz="quarter" idx="13"/>
          </p:nvPr>
        </p:nvSpPr>
        <p:spPr>
          <a:xfrm>
            <a:off x="7175500" y="1549833"/>
            <a:ext cx="2171700" cy="2031998"/>
          </a:xfrm>
          <a:custGeom>
            <a:avLst/>
            <a:gdLst>
              <a:gd name="connsiteX0" fmla="*/ 0 w 2171700"/>
              <a:gd name="connsiteY0" fmla="*/ 0 h 2031998"/>
              <a:gd name="connsiteX1" fmla="*/ 2171700 w 2171700"/>
              <a:gd name="connsiteY1" fmla="*/ 0 h 2031998"/>
              <a:gd name="connsiteX2" fmla="*/ 2171700 w 2171700"/>
              <a:gd name="connsiteY2" fmla="*/ 2031998 h 2031998"/>
              <a:gd name="connsiteX3" fmla="*/ 0 w 2171700"/>
              <a:gd name="connsiteY3" fmla="*/ 2031998 h 2031998"/>
            </a:gdLst>
            <a:ahLst/>
            <a:cxnLst>
              <a:cxn ang="0">
                <a:pos x="connsiteX0" y="connsiteY0"/>
              </a:cxn>
              <a:cxn ang="0">
                <a:pos x="connsiteX1" y="connsiteY1"/>
              </a:cxn>
              <a:cxn ang="0">
                <a:pos x="connsiteX2" y="connsiteY2"/>
              </a:cxn>
              <a:cxn ang="0">
                <a:pos x="connsiteX3" y="connsiteY3"/>
              </a:cxn>
            </a:cxnLst>
            <a:rect l="l" t="t" r="r" b="b"/>
            <a:pathLst>
              <a:path w="2171700" h="2031998">
                <a:moveTo>
                  <a:pt x="0" y="0"/>
                </a:moveTo>
                <a:lnTo>
                  <a:pt x="2171700" y="0"/>
                </a:lnTo>
                <a:lnTo>
                  <a:pt x="2171700" y="2031998"/>
                </a:lnTo>
                <a:lnTo>
                  <a:pt x="0" y="2031998"/>
                </a:lnTo>
                <a:close/>
              </a:path>
            </a:pathLst>
          </a:custGeom>
        </p:spPr>
        <p:txBody>
          <a:bodyPr wrap="square">
            <a:noAutofit/>
          </a:bodyPr>
          <a:lstStyle/>
          <a:p>
            <a:endParaRPr lang="zh-CN" altLang="en-US"/>
          </a:p>
        </p:txBody>
      </p:sp>
      <p:sp>
        <p:nvSpPr>
          <p:cNvPr id="39" name="图片占位符 38">
            <a:extLst>
              <a:ext uri="{FF2B5EF4-FFF2-40B4-BE49-F238E27FC236}">
                <a16:creationId xmlns:a16="http://schemas.microsoft.com/office/drawing/2014/main" id="{AD3AD903-A18F-4EA3-B50D-1B5B08EFF961}"/>
              </a:ext>
            </a:extLst>
          </p:cNvPr>
          <p:cNvSpPr>
            <a:spLocks noGrp="1"/>
          </p:cNvSpPr>
          <p:nvPr>
            <p:ph type="pic" sz="quarter" idx="14"/>
          </p:nvPr>
        </p:nvSpPr>
        <p:spPr>
          <a:xfrm>
            <a:off x="2832100" y="1549833"/>
            <a:ext cx="2171700" cy="2031998"/>
          </a:xfrm>
          <a:custGeom>
            <a:avLst/>
            <a:gdLst>
              <a:gd name="connsiteX0" fmla="*/ 0 w 2171700"/>
              <a:gd name="connsiteY0" fmla="*/ 0 h 2031998"/>
              <a:gd name="connsiteX1" fmla="*/ 2171700 w 2171700"/>
              <a:gd name="connsiteY1" fmla="*/ 0 h 2031998"/>
              <a:gd name="connsiteX2" fmla="*/ 2171700 w 2171700"/>
              <a:gd name="connsiteY2" fmla="*/ 2031998 h 2031998"/>
              <a:gd name="connsiteX3" fmla="*/ 0 w 2171700"/>
              <a:gd name="connsiteY3" fmla="*/ 2031998 h 2031998"/>
            </a:gdLst>
            <a:ahLst/>
            <a:cxnLst>
              <a:cxn ang="0">
                <a:pos x="connsiteX0" y="connsiteY0"/>
              </a:cxn>
              <a:cxn ang="0">
                <a:pos x="connsiteX1" y="connsiteY1"/>
              </a:cxn>
              <a:cxn ang="0">
                <a:pos x="connsiteX2" y="connsiteY2"/>
              </a:cxn>
              <a:cxn ang="0">
                <a:pos x="connsiteX3" y="connsiteY3"/>
              </a:cxn>
            </a:cxnLst>
            <a:rect l="l" t="t" r="r" b="b"/>
            <a:pathLst>
              <a:path w="2171700" h="2031998">
                <a:moveTo>
                  <a:pt x="0" y="0"/>
                </a:moveTo>
                <a:lnTo>
                  <a:pt x="2171700" y="0"/>
                </a:lnTo>
                <a:lnTo>
                  <a:pt x="2171700" y="2031998"/>
                </a:lnTo>
                <a:lnTo>
                  <a:pt x="0" y="2031998"/>
                </a:lnTo>
                <a:close/>
              </a:path>
            </a:pathLst>
          </a:custGeom>
        </p:spPr>
        <p:txBody>
          <a:bodyPr wrap="square">
            <a:noAutofit/>
          </a:bodyPr>
          <a:lstStyle/>
          <a:p>
            <a:endParaRPr lang="zh-CN" altLang="en-US"/>
          </a:p>
        </p:txBody>
      </p:sp>
      <p:sp>
        <p:nvSpPr>
          <p:cNvPr id="35" name="图片占位符 34">
            <a:extLst>
              <a:ext uri="{FF2B5EF4-FFF2-40B4-BE49-F238E27FC236}">
                <a16:creationId xmlns:a16="http://schemas.microsoft.com/office/drawing/2014/main" id="{FF287988-1EB3-47C7-BFF3-C658554981BA}"/>
              </a:ext>
            </a:extLst>
          </p:cNvPr>
          <p:cNvSpPr>
            <a:spLocks noGrp="1"/>
          </p:cNvSpPr>
          <p:nvPr>
            <p:ph type="pic" sz="quarter" idx="10"/>
          </p:nvPr>
        </p:nvSpPr>
        <p:spPr>
          <a:xfrm>
            <a:off x="660400" y="3581831"/>
            <a:ext cx="2171700" cy="2031998"/>
          </a:xfrm>
          <a:custGeom>
            <a:avLst/>
            <a:gdLst>
              <a:gd name="connsiteX0" fmla="*/ 0 w 2171700"/>
              <a:gd name="connsiteY0" fmla="*/ 0 h 2031998"/>
              <a:gd name="connsiteX1" fmla="*/ 2171700 w 2171700"/>
              <a:gd name="connsiteY1" fmla="*/ 0 h 2031998"/>
              <a:gd name="connsiteX2" fmla="*/ 2171700 w 2171700"/>
              <a:gd name="connsiteY2" fmla="*/ 2031998 h 2031998"/>
              <a:gd name="connsiteX3" fmla="*/ 0 w 2171700"/>
              <a:gd name="connsiteY3" fmla="*/ 2031998 h 2031998"/>
            </a:gdLst>
            <a:ahLst/>
            <a:cxnLst>
              <a:cxn ang="0">
                <a:pos x="connsiteX0" y="connsiteY0"/>
              </a:cxn>
              <a:cxn ang="0">
                <a:pos x="connsiteX1" y="connsiteY1"/>
              </a:cxn>
              <a:cxn ang="0">
                <a:pos x="connsiteX2" y="connsiteY2"/>
              </a:cxn>
              <a:cxn ang="0">
                <a:pos x="connsiteX3" y="connsiteY3"/>
              </a:cxn>
            </a:cxnLst>
            <a:rect l="l" t="t" r="r" b="b"/>
            <a:pathLst>
              <a:path w="2171700" h="2031998">
                <a:moveTo>
                  <a:pt x="0" y="0"/>
                </a:moveTo>
                <a:lnTo>
                  <a:pt x="2171700" y="0"/>
                </a:lnTo>
                <a:lnTo>
                  <a:pt x="2171700" y="2031998"/>
                </a:lnTo>
                <a:lnTo>
                  <a:pt x="0" y="2031998"/>
                </a:lnTo>
                <a:close/>
              </a:path>
            </a:pathLst>
          </a:custGeom>
        </p:spPr>
        <p:txBody>
          <a:bodyPr wrap="square">
            <a:noAutofit/>
          </a:bodyPr>
          <a:lstStyle/>
          <a:p>
            <a:endParaRPr lang="zh-CN" altLang="en-US"/>
          </a:p>
        </p:txBody>
      </p:sp>
      <p:sp>
        <p:nvSpPr>
          <p:cNvPr id="8" name="文本占位符 8">
            <a:extLst>
              <a:ext uri="{FF2B5EF4-FFF2-40B4-BE49-F238E27FC236}">
                <a16:creationId xmlns:a16="http://schemas.microsoft.com/office/drawing/2014/main" id="{C4937F00-32C1-4B54-870E-8A7C96C2E0E7}"/>
              </a:ext>
            </a:extLst>
          </p:cNvPr>
          <p:cNvSpPr>
            <a:spLocks noGrp="1"/>
          </p:cNvSpPr>
          <p:nvPr>
            <p:ph type="body" sz="quarter" idx="15"/>
          </p:nvPr>
        </p:nvSpPr>
        <p:spPr>
          <a:xfrm>
            <a:off x="1432192" y="231000"/>
            <a:ext cx="3643312" cy="406400"/>
          </a:xfrm>
          <a:prstGeom prst="rect">
            <a:avLst/>
          </a:prstGeom>
        </p:spPr>
        <p:txBody>
          <a:bodyPr/>
          <a:lstStyle>
            <a:lvl1pPr marL="0" indent="0">
              <a:buFontTx/>
              <a:buNone/>
              <a:defRPr sz="2400" b="1">
                <a:solidFill>
                  <a:schemeClr val="accent1"/>
                </a:solidFill>
                <a:latin typeface="+mj-ea"/>
                <a:ea typeface="+mj-ea"/>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zh-CN" altLang="en-US" dirty="0"/>
          </a:p>
        </p:txBody>
      </p:sp>
    </p:spTree>
    <p:extLst>
      <p:ext uri="{BB962C8B-B14F-4D97-AF65-F5344CB8AC3E}">
        <p14:creationId xmlns:p14="http://schemas.microsoft.com/office/powerpoint/2010/main" val="2817299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6" name="图片占位符 5">
            <a:extLst>
              <a:ext uri="{FF2B5EF4-FFF2-40B4-BE49-F238E27FC236}">
                <a16:creationId xmlns:a16="http://schemas.microsoft.com/office/drawing/2014/main" id="{738AC892-5EB4-4FAC-B91E-F25B60526E38}"/>
              </a:ext>
            </a:extLst>
          </p:cNvPr>
          <p:cNvSpPr>
            <a:spLocks noGrp="1"/>
          </p:cNvSpPr>
          <p:nvPr>
            <p:ph type="pic" sz="quarter" idx="10"/>
          </p:nvPr>
        </p:nvSpPr>
        <p:spPr>
          <a:xfrm>
            <a:off x="679744" y="1127592"/>
            <a:ext cx="4553385" cy="5038264"/>
          </a:xfrm>
          <a:custGeom>
            <a:avLst/>
            <a:gdLst>
              <a:gd name="connsiteX0" fmla="*/ 0 w 4553385"/>
              <a:gd name="connsiteY0" fmla="*/ 0 h 5038264"/>
              <a:gd name="connsiteX1" fmla="*/ 4553385 w 4553385"/>
              <a:gd name="connsiteY1" fmla="*/ 0 h 5038264"/>
              <a:gd name="connsiteX2" fmla="*/ 4553385 w 4553385"/>
              <a:gd name="connsiteY2" fmla="*/ 5038264 h 5038264"/>
              <a:gd name="connsiteX3" fmla="*/ 0 w 4553385"/>
              <a:gd name="connsiteY3" fmla="*/ 5038264 h 5038264"/>
            </a:gdLst>
            <a:ahLst/>
            <a:cxnLst>
              <a:cxn ang="0">
                <a:pos x="connsiteX0" y="connsiteY0"/>
              </a:cxn>
              <a:cxn ang="0">
                <a:pos x="connsiteX1" y="connsiteY1"/>
              </a:cxn>
              <a:cxn ang="0">
                <a:pos x="connsiteX2" y="connsiteY2"/>
              </a:cxn>
              <a:cxn ang="0">
                <a:pos x="connsiteX3" y="connsiteY3"/>
              </a:cxn>
            </a:cxnLst>
            <a:rect l="l" t="t" r="r" b="b"/>
            <a:pathLst>
              <a:path w="4553385" h="5038264">
                <a:moveTo>
                  <a:pt x="0" y="0"/>
                </a:moveTo>
                <a:lnTo>
                  <a:pt x="4553385" y="0"/>
                </a:lnTo>
                <a:lnTo>
                  <a:pt x="4553385" y="5038264"/>
                </a:lnTo>
                <a:lnTo>
                  <a:pt x="0" y="5038264"/>
                </a:lnTo>
                <a:close/>
              </a:path>
            </a:pathLst>
          </a:custGeom>
        </p:spPr>
        <p:txBody>
          <a:bodyPr wrap="square">
            <a:noAutofit/>
          </a:bodyPr>
          <a:lstStyle/>
          <a:p>
            <a:endParaRPr lang="zh-CN" altLang="en-US"/>
          </a:p>
        </p:txBody>
      </p:sp>
      <p:sp>
        <p:nvSpPr>
          <p:cNvPr id="4" name="文本占位符 8">
            <a:extLst>
              <a:ext uri="{FF2B5EF4-FFF2-40B4-BE49-F238E27FC236}">
                <a16:creationId xmlns:a16="http://schemas.microsoft.com/office/drawing/2014/main" id="{A122ABF3-2C14-4777-8ADD-809BB8252E24}"/>
              </a:ext>
            </a:extLst>
          </p:cNvPr>
          <p:cNvSpPr>
            <a:spLocks noGrp="1"/>
          </p:cNvSpPr>
          <p:nvPr>
            <p:ph type="body" sz="quarter" idx="11"/>
          </p:nvPr>
        </p:nvSpPr>
        <p:spPr>
          <a:xfrm>
            <a:off x="1432192" y="231000"/>
            <a:ext cx="3643312" cy="406400"/>
          </a:xfrm>
          <a:prstGeom prst="rect">
            <a:avLst/>
          </a:prstGeom>
        </p:spPr>
        <p:txBody>
          <a:bodyPr/>
          <a:lstStyle>
            <a:lvl1pPr marL="0" indent="0">
              <a:buFontTx/>
              <a:buNone/>
              <a:defRPr sz="2400" b="1">
                <a:solidFill>
                  <a:schemeClr val="accent1"/>
                </a:solidFill>
                <a:latin typeface="+mj-ea"/>
                <a:ea typeface="+mj-ea"/>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zh-CN" altLang="en-US" dirty="0"/>
          </a:p>
        </p:txBody>
      </p:sp>
    </p:spTree>
    <p:extLst>
      <p:ext uri="{BB962C8B-B14F-4D97-AF65-F5344CB8AC3E}">
        <p14:creationId xmlns:p14="http://schemas.microsoft.com/office/powerpoint/2010/main" val="7704456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1" name="图片占位符 10">
            <a:extLst>
              <a:ext uri="{FF2B5EF4-FFF2-40B4-BE49-F238E27FC236}">
                <a16:creationId xmlns:a16="http://schemas.microsoft.com/office/drawing/2014/main" id="{30BA1994-9FD0-4598-993C-F383525DF17D}"/>
              </a:ext>
            </a:extLst>
          </p:cNvPr>
          <p:cNvSpPr>
            <a:spLocks noGrp="1"/>
          </p:cNvSpPr>
          <p:nvPr>
            <p:ph type="pic" sz="quarter" idx="11"/>
          </p:nvPr>
        </p:nvSpPr>
        <p:spPr>
          <a:xfrm>
            <a:off x="3313569" y="1151227"/>
            <a:ext cx="2397593" cy="1708088"/>
          </a:xfrm>
          <a:custGeom>
            <a:avLst/>
            <a:gdLst>
              <a:gd name="connsiteX0" fmla="*/ 0 w 2397593"/>
              <a:gd name="connsiteY0" fmla="*/ 0 h 1497361"/>
              <a:gd name="connsiteX1" fmla="*/ 2397593 w 2397593"/>
              <a:gd name="connsiteY1" fmla="*/ 0 h 1497361"/>
              <a:gd name="connsiteX2" fmla="*/ 2397593 w 2397593"/>
              <a:gd name="connsiteY2" fmla="*/ 1497361 h 1497361"/>
              <a:gd name="connsiteX3" fmla="*/ 0 w 2397593"/>
              <a:gd name="connsiteY3" fmla="*/ 1497361 h 1497361"/>
            </a:gdLst>
            <a:ahLst/>
            <a:cxnLst>
              <a:cxn ang="0">
                <a:pos x="connsiteX0" y="connsiteY0"/>
              </a:cxn>
              <a:cxn ang="0">
                <a:pos x="connsiteX1" y="connsiteY1"/>
              </a:cxn>
              <a:cxn ang="0">
                <a:pos x="connsiteX2" y="connsiteY2"/>
              </a:cxn>
              <a:cxn ang="0">
                <a:pos x="connsiteX3" y="connsiteY3"/>
              </a:cxn>
            </a:cxnLst>
            <a:rect l="l" t="t" r="r" b="b"/>
            <a:pathLst>
              <a:path w="2397593" h="1497361">
                <a:moveTo>
                  <a:pt x="0" y="0"/>
                </a:moveTo>
                <a:lnTo>
                  <a:pt x="2397593" y="0"/>
                </a:lnTo>
                <a:lnTo>
                  <a:pt x="2397593" y="1497361"/>
                </a:lnTo>
                <a:lnTo>
                  <a:pt x="0" y="1497361"/>
                </a:lnTo>
                <a:close/>
              </a:path>
            </a:pathLst>
          </a:custGeom>
        </p:spPr>
        <p:txBody>
          <a:bodyPr wrap="square">
            <a:noAutofit/>
          </a:bodyPr>
          <a:lstStyle/>
          <a:p>
            <a:endParaRPr lang="zh-CN" altLang="en-US"/>
          </a:p>
        </p:txBody>
      </p:sp>
      <p:sp>
        <p:nvSpPr>
          <p:cNvPr id="9" name="图片占位符 8">
            <a:extLst>
              <a:ext uri="{FF2B5EF4-FFF2-40B4-BE49-F238E27FC236}">
                <a16:creationId xmlns:a16="http://schemas.microsoft.com/office/drawing/2014/main" id="{A243AC7A-128E-40C6-80F2-58F177574FEB}"/>
              </a:ext>
            </a:extLst>
          </p:cNvPr>
          <p:cNvSpPr>
            <a:spLocks noGrp="1"/>
          </p:cNvSpPr>
          <p:nvPr>
            <p:ph type="pic" sz="quarter" idx="10"/>
          </p:nvPr>
        </p:nvSpPr>
        <p:spPr>
          <a:xfrm>
            <a:off x="699839" y="1151227"/>
            <a:ext cx="2418113" cy="3173178"/>
          </a:xfrm>
          <a:custGeom>
            <a:avLst/>
            <a:gdLst>
              <a:gd name="connsiteX0" fmla="*/ 0 w 2418113"/>
              <a:gd name="connsiteY0" fmla="*/ 0 h 3063575"/>
              <a:gd name="connsiteX1" fmla="*/ 2418113 w 2418113"/>
              <a:gd name="connsiteY1" fmla="*/ 0 h 3063575"/>
              <a:gd name="connsiteX2" fmla="*/ 2418113 w 2418113"/>
              <a:gd name="connsiteY2" fmla="*/ 3063575 h 3063575"/>
              <a:gd name="connsiteX3" fmla="*/ 0 w 2418113"/>
              <a:gd name="connsiteY3" fmla="*/ 3063575 h 3063575"/>
            </a:gdLst>
            <a:ahLst/>
            <a:cxnLst>
              <a:cxn ang="0">
                <a:pos x="connsiteX0" y="connsiteY0"/>
              </a:cxn>
              <a:cxn ang="0">
                <a:pos x="connsiteX1" y="connsiteY1"/>
              </a:cxn>
              <a:cxn ang="0">
                <a:pos x="connsiteX2" y="connsiteY2"/>
              </a:cxn>
              <a:cxn ang="0">
                <a:pos x="connsiteX3" y="connsiteY3"/>
              </a:cxn>
            </a:cxnLst>
            <a:rect l="l" t="t" r="r" b="b"/>
            <a:pathLst>
              <a:path w="2418113" h="3063575">
                <a:moveTo>
                  <a:pt x="0" y="0"/>
                </a:moveTo>
                <a:lnTo>
                  <a:pt x="2418113" y="0"/>
                </a:lnTo>
                <a:lnTo>
                  <a:pt x="2418113" y="3063575"/>
                </a:lnTo>
                <a:lnTo>
                  <a:pt x="0" y="3063575"/>
                </a:lnTo>
                <a:close/>
              </a:path>
            </a:pathLst>
          </a:custGeom>
        </p:spPr>
        <p:txBody>
          <a:bodyPr wrap="square">
            <a:noAutofit/>
          </a:bodyPr>
          <a:lstStyle/>
          <a:p>
            <a:endParaRPr lang="zh-CN" altLang="en-US"/>
          </a:p>
        </p:txBody>
      </p:sp>
      <p:sp>
        <p:nvSpPr>
          <p:cNvPr id="15" name="图片占位符 14">
            <a:extLst>
              <a:ext uri="{FF2B5EF4-FFF2-40B4-BE49-F238E27FC236}">
                <a16:creationId xmlns:a16="http://schemas.microsoft.com/office/drawing/2014/main" id="{5C18887E-9950-443B-B41B-D5C1CE8E306F}"/>
              </a:ext>
            </a:extLst>
          </p:cNvPr>
          <p:cNvSpPr>
            <a:spLocks noGrp="1"/>
          </p:cNvSpPr>
          <p:nvPr>
            <p:ph type="pic" sz="quarter" idx="13"/>
          </p:nvPr>
        </p:nvSpPr>
        <p:spPr>
          <a:xfrm>
            <a:off x="707883" y="4572000"/>
            <a:ext cx="2410673" cy="1579425"/>
          </a:xfrm>
          <a:custGeom>
            <a:avLst/>
            <a:gdLst>
              <a:gd name="connsiteX0" fmla="*/ 0 w 2410673"/>
              <a:gd name="connsiteY0" fmla="*/ 0 h 1517855"/>
              <a:gd name="connsiteX1" fmla="*/ 2410673 w 2410673"/>
              <a:gd name="connsiteY1" fmla="*/ 0 h 1517855"/>
              <a:gd name="connsiteX2" fmla="*/ 2410673 w 2410673"/>
              <a:gd name="connsiteY2" fmla="*/ 1517855 h 1517855"/>
              <a:gd name="connsiteX3" fmla="*/ 0 w 2410673"/>
              <a:gd name="connsiteY3" fmla="*/ 1517855 h 1517855"/>
            </a:gdLst>
            <a:ahLst/>
            <a:cxnLst>
              <a:cxn ang="0">
                <a:pos x="connsiteX0" y="connsiteY0"/>
              </a:cxn>
              <a:cxn ang="0">
                <a:pos x="connsiteX1" y="connsiteY1"/>
              </a:cxn>
              <a:cxn ang="0">
                <a:pos x="connsiteX2" y="connsiteY2"/>
              </a:cxn>
              <a:cxn ang="0">
                <a:pos x="connsiteX3" y="connsiteY3"/>
              </a:cxn>
            </a:cxnLst>
            <a:rect l="l" t="t" r="r" b="b"/>
            <a:pathLst>
              <a:path w="2410673" h="1517855">
                <a:moveTo>
                  <a:pt x="0" y="0"/>
                </a:moveTo>
                <a:lnTo>
                  <a:pt x="2410673" y="0"/>
                </a:lnTo>
                <a:lnTo>
                  <a:pt x="2410673" y="1517855"/>
                </a:lnTo>
                <a:lnTo>
                  <a:pt x="0" y="1517855"/>
                </a:lnTo>
                <a:close/>
              </a:path>
            </a:pathLst>
          </a:custGeom>
        </p:spPr>
        <p:txBody>
          <a:bodyPr wrap="square">
            <a:noAutofit/>
          </a:bodyPr>
          <a:lstStyle/>
          <a:p>
            <a:endParaRPr lang="zh-CN" altLang="en-US"/>
          </a:p>
        </p:txBody>
      </p:sp>
      <p:sp>
        <p:nvSpPr>
          <p:cNvPr id="13" name="图片占位符 12">
            <a:extLst>
              <a:ext uri="{FF2B5EF4-FFF2-40B4-BE49-F238E27FC236}">
                <a16:creationId xmlns:a16="http://schemas.microsoft.com/office/drawing/2014/main" id="{C8009579-A8CE-4C81-AFF9-1ADC5BA76EFA}"/>
              </a:ext>
            </a:extLst>
          </p:cNvPr>
          <p:cNvSpPr>
            <a:spLocks noGrp="1"/>
          </p:cNvSpPr>
          <p:nvPr>
            <p:ph type="pic" sz="quarter" idx="12"/>
          </p:nvPr>
        </p:nvSpPr>
        <p:spPr>
          <a:xfrm>
            <a:off x="3313569" y="3097382"/>
            <a:ext cx="2397594" cy="3063574"/>
          </a:xfrm>
          <a:custGeom>
            <a:avLst/>
            <a:gdLst>
              <a:gd name="connsiteX0" fmla="*/ 0 w 2418113"/>
              <a:gd name="connsiteY0" fmla="*/ 0 h 3063574"/>
              <a:gd name="connsiteX1" fmla="*/ 2418113 w 2418113"/>
              <a:gd name="connsiteY1" fmla="*/ 0 h 3063574"/>
              <a:gd name="connsiteX2" fmla="*/ 2418113 w 2418113"/>
              <a:gd name="connsiteY2" fmla="*/ 3063574 h 3063574"/>
              <a:gd name="connsiteX3" fmla="*/ 0 w 2418113"/>
              <a:gd name="connsiteY3" fmla="*/ 3063574 h 3063574"/>
            </a:gdLst>
            <a:ahLst/>
            <a:cxnLst>
              <a:cxn ang="0">
                <a:pos x="connsiteX0" y="connsiteY0"/>
              </a:cxn>
              <a:cxn ang="0">
                <a:pos x="connsiteX1" y="connsiteY1"/>
              </a:cxn>
              <a:cxn ang="0">
                <a:pos x="connsiteX2" y="connsiteY2"/>
              </a:cxn>
              <a:cxn ang="0">
                <a:pos x="connsiteX3" y="connsiteY3"/>
              </a:cxn>
            </a:cxnLst>
            <a:rect l="l" t="t" r="r" b="b"/>
            <a:pathLst>
              <a:path w="2418113" h="3063574">
                <a:moveTo>
                  <a:pt x="0" y="0"/>
                </a:moveTo>
                <a:lnTo>
                  <a:pt x="2418113" y="0"/>
                </a:lnTo>
                <a:lnTo>
                  <a:pt x="2418113" y="3063574"/>
                </a:lnTo>
                <a:lnTo>
                  <a:pt x="0" y="3063574"/>
                </a:lnTo>
                <a:close/>
              </a:path>
            </a:pathLst>
          </a:custGeom>
        </p:spPr>
        <p:txBody>
          <a:bodyPr wrap="square">
            <a:noAutofit/>
          </a:bodyPr>
          <a:lstStyle/>
          <a:p>
            <a:endParaRPr lang="zh-CN" altLang="en-US"/>
          </a:p>
        </p:txBody>
      </p:sp>
      <p:sp>
        <p:nvSpPr>
          <p:cNvPr id="7" name="文本占位符 8">
            <a:extLst>
              <a:ext uri="{FF2B5EF4-FFF2-40B4-BE49-F238E27FC236}">
                <a16:creationId xmlns:a16="http://schemas.microsoft.com/office/drawing/2014/main" id="{8DC6CE9F-5819-45A4-B129-EF00D4BEA46B}"/>
              </a:ext>
            </a:extLst>
          </p:cNvPr>
          <p:cNvSpPr>
            <a:spLocks noGrp="1"/>
          </p:cNvSpPr>
          <p:nvPr>
            <p:ph type="body" sz="quarter" idx="14"/>
          </p:nvPr>
        </p:nvSpPr>
        <p:spPr>
          <a:xfrm>
            <a:off x="1432192" y="231000"/>
            <a:ext cx="3643312" cy="406400"/>
          </a:xfrm>
          <a:prstGeom prst="rect">
            <a:avLst/>
          </a:prstGeom>
        </p:spPr>
        <p:txBody>
          <a:bodyPr/>
          <a:lstStyle>
            <a:lvl1pPr marL="0" indent="0">
              <a:buFontTx/>
              <a:buNone/>
              <a:defRPr sz="2400" b="1">
                <a:solidFill>
                  <a:schemeClr val="accent1"/>
                </a:solidFill>
                <a:latin typeface="+mj-ea"/>
                <a:ea typeface="+mj-ea"/>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zh-CN" altLang="en-US" dirty="0"/>
          </a:p>
        </p:txBody>
      </p:sp>
    </p:spTree>
    <p:extLst>
      <p:ext uri="{BB962C8B-B14F-4D97-AF65-F5344CB8AC3E}">
        <p14:creationId xmlns:p14="http://schemas.microsoft.com/office/powerpoint/2010/main" val="12678935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11" name="图片占位符 10">
            <a:extLst>
              <a:ext uri="{FF2B5EF4-FFF2-40B4-BE49-F238E27FC236}">
                <a16:creationId xmlns:a16="http://schemas.microsoft.com/office/drawing/2014/main" id="{CBF55135-F3FE-43A9-880C-41C28844D070}"/>
              </a:ext>
            </a:extLst>
          </p:cNvPr>
          <p:cNvSpPr>
            <a:spLocks noGrp="1"/>
          </p:cNvSpPr>
          <p:nvPr>
            <p:ph type="pic" sz="quarter" idx="11"/>
          </p:nvPr>
        </p:nvSpPr>
        <p:spPr>
          <a:xfrm>
            <a:off x="5203032" y="1373012"/>
            <a:ext cx="1728000" cy="972000"/>
          </a:xfrm>
          <a:custGeom>
            <a:avLst/>
            <a:gdLst>
              <a:gd name="connsiteX0" fmla="*/ 0 w 1728000"/>
              <a:gd name="connsiteY0" fmla="*/ 0 h 972000"/>
              <a:gd name="connsiteX1" fmla="*/ 1728000 w 1728000"/>
              <a:gd name="connsiteY1" fmla="*/ 0 h 972000"/>
              <a:gd name="connsiteX2" fmla="*/ 1728000 w 1728000"/>
              <a:gd name="connsiteY2" fmla="*/ 972000 h 972000"/>
              <a:gd name="connsiteX3" fmla="*/ 0 w 1728000"/>
              <a:gd name="connsiteY3" fmla="*/ 972000 h 972000"/>
            </a:gdLst>
            <a:ahLst/>
            <a:cxnLst>
              <a:cxn ang="0">
                <a:pos x="connsiteX0" y="connsiteY0"/>
              </a:cxn>
              <a:cxn ang="0">
                <a:pos x="connsiteX1" y="connsiteY1"/>
              </a:cxn>
              <a:cxn ang="0">
                <a:pos x="connsiteX2" y="connsiteY2"/>
              </a:cxn>
              <a:cxn ang="0">
                <a:pos x="connsiteX3" y="connsiteY3"/>
              </a:cxn>
            </a:cxnLst>
            <a:rect l="l" t="t" r="r" b="b"/>
            <a:pathLst>
              <a:path w="1728000" h="972000">
                <a:moveTo>
                  <a:pt x="0" y="0"/>
                </a:moveTo>
                <a:lnTo>
                  <a:pt x="1728000" y="0"/>
                </a:lnTo>
                <a:lnTo>
                  <a:pt x="1728000" y="972000"/>
                </a:lnTo>
                <a:lnTo>
                  <a:pt x="0" y="972000"/>
                </a:lnTo>
                <a:close/>
              </a:path>
            </a:pathLst>
          </a:custGeom>
        </p:spPr>
        <p:txBody>
          <a:bodyPr wrap="square">
            <a:noAutofit/>
          </a:bodyPr>
          <a:lstStyle/>
          <a:p>
            <a:endParaRPr lang="zh-CN" altLang="en-US"/>
          </a:p>
        </p:txBody>
      </p:sp>
      <p:sp>
        <p:nvSpPr>
          <p:cNvPr id="12" name="图片占位符 11">
            <a:extLst>
              <a:ext uri="{FF2B5EF4-FFF2-40B4-BE49-F238E27FC236}">
                <a16:creationId xmlns:a16="http://schemas.microsoft.com/office/drawing/2014/main" id="{952C28CE-F3C1-47E8-9814-420EC675C4D7}"/>
              </a:ext>
            </a:extLst>
          </p:cNvPr>
          <p:cNvSpPr>
            <a:spLocks noGrp="1"/>
          </p:cNvSpPr>
          <p:nvPr>
            <p:ph type="pic" sz="quarter" idx="12"/>
          </p:nvPr>
        </p:nvSpPr>
        <p:spPr>
          <a:xfrm>
            <a:off x="8572720" y="1373012"/>
            <a:ext cx="1728000" cy="972000"/>
          </a:xfrm>
          <a:custGeom>
            <a:avLst/>
            <a:gdLst>
              <a:gd name="connsiteX0" fmla="*/ 0 w 1728000"/>
              <a:gd name="connsiteY0" fmla="*/ 0 h 972000"/>
              <a:gd name="connsiteX1" fmla="*/ 1728000 w 1728000"/>
              <a:gd name="connsiteY1" fmla="*/ 0 h 972000"/>
              <a:gd name="connsiteX2" fmla="*/ 1728000 w 1728000"/>
              <a:gd name="connsiteY2" fmla="*/ 972000 h 972000"/>
              <a:gd name="connsiteX3" fmla="*/ 0 w 1728000"/>
              <a:gd name="connsiteY3" fmla="*/ 972000 h 972000"/>
            </a:gdLst>
            <a:ahLst/>
            <a:cxnLst>
              <a:cxn ang="0">
                <a:pos x="connsiteX0" y="connsiteY0"/>
              </a:cxn>
              <a:cxn ang="0">
                <a:pos x="connsiteX1" y="connsiteY1"/>
              </a:cxn>
              <a:cxn ang="0">
                <a:pos x="connsiteX2" y="connsiteY2"/>
              </a:cxn>
              <a:cxn ang="0">
                <a:pos x="connsiteX3" y="connsiteY3"/>
              </a:cxn>
            </a:cxnLst>
            <a:rect l="l" t="t" r="r" b="b"/>
            <a:pathLst>
              <a:path w="1728000" h="972000">
                <a:moveTo>
                  <a:pt x="0" y="0"/>
                </a:moveTo>
                <a:lnTo>
                  <a:pt x="1728000" y="0"/>
                </a:lnTo>
                <a:lnTo>
                  <a:pt x="1728000" y="972000"/>
                </a:lnTo>
                <a:lnTo>
                  <a:pt x="0" y="972000"/>
                </a:lnTo>
                <a:close/>
              </a:path>
            </a:pathLst>
          </a:custGeom>
        </p:spPr>
        <p:txBody>
          <a:bodyPr wrap="square">
            <a:noAutofit/>
          </a:bodyPr>
          <a:lstStyle/>
          <a:p>
            <a:endParaRPr lang="zh-CN" altLang="en-US"/>
          </a:p>
        </p:txBody>
      </p:sp>
      <p:sp>
        <p:nvSpPr>
          <p:cNvPr id="13" name="图片占位符 12">
            <a:extLst>
              <a:ext uri="{FF2B5EF4-FFF2-40B4-BE49-F238E27FC236}">
                <a16:creationId xmlns:a16="http://schemas.microsoft.com/office/drawing/2014/main" id="{C240CBC0-D98A-40FF-B350-0B07BAFA76F2}"/>
              </a:ext>
            </a:extLst>
          </p:cNvPr>
          <p:cNvSpPr>
            <a:spLocks noGrp="1"/>
          </p:cNvSpPr>
          <p:nvPr>
            <p:ph type="pic" sz="quarter" idx="13"/>
          </p:nvPr>
        </p:nvSpPr>
        <p:spPr>
          <a:xfrm>
            <a:off x="1833345" y="3967728"/>
            <a:ext cx="1728000" cy="972000"/>
          </a:xfrm>
          <a:custGeom>
            <a:avLst/>
            <a:gdLst>
              <a:gd name="connsiteX0" fmla="*/ 0 w 1728000"/>
              <a:gd name="connsiteY0" fmla="*/ 0 h 972000"/>
              <a:gd name="connsiteX1" fmla="*/ 1728000 w 1728000"/>
              <a:gd name="connsiteY1" fmla="*/ 0 h 972000"/>
              <a:gd name="connsiteX2" fmla="*/ 1728000 w 1728000"/>
              <a:gd name="connsiteY2" fmla="*/ 972000 h 972000"/>
              <a:gd name="connsiteX3" fmla="*/ 0 w 1728000"/>
              <a:gd name="connsiteY3" fmla="*/ 972000 h 972000"/>
            </a:gdLst>
            <a:ahLst/>
            <a:cxnLst>
              <a:cxn ang="0">
                <a:pos x="connsiteX0" y="connsiteY0"/>
              </a:cxn>
              <a:cxn ang="0">
                <a:pos x="connsiteX1" y="connsiteY1"/>
              </a:cxn>
              <a:cxn ang="0">
                <a:pos x="connsiteX2" y="connsiteY2"/>
              </a:cxn>
              <a:cxn ang="0">
                <a:pos x="connsiteX3" y="connsiteY3"/>
              </a:cxn>
            </a:cxnLst>
            <a:rect l="l" t="t" r="r" b="b"/>
            <a:pathLst>
              <a:path w="1728000" h="972000">
                <a:moveTo>
                  <a:pt x="0" y="0"/>
                </a:moveTo>
                <a:lnTo>
                  <a:pt x="1728000" y="0"/>
                </a:lnTo>
                <a:lnTo>
                  <a:pt x="1728000" y="972000"/>
                </a:lnTo>
                <a:lnTo>
                  <a:pt x="0" y="972000"/>
                </a:lnTo>
                <a:close/>
              </a:path>
            </a:pathLst>
          </a:custGeom>
        </p:spPr>
        <p:txBody>
          <a:bodyPr wrap="square">
            <a:noAutofit/>
          </a:bodyPr>
          <a:lstStyle/>
          <a:p>
            <a:endParaRPr lang="zh-CN" altLang="en-US"/>
          </a:p>
        </p:txBody>
      </p:sp>
      <p:sp>
        <p:nvSpPr>
          <p:cNvPr id="14" name="图片占位符 13">
            <a:extLst>
              <a:ext uri="{FF2B5EF4-FFF2-40B4-BE49-F238E27FC236}">
                <a16:creationId xmlns:a16="http://schemas.microsoft.com/office/drawing/2014/main" id="{AC3879F5-9307-4601-8CAF-ED45C521B2D9}"/>
              </a:ext>
            </a:extLst>
          </p:cNvPr>
          <p:cNvSpPr>
            <a:spLocks noGrp="1"/>
          </p:cNvSpPr>
          <p:nvPr>
            <p:ph type="pic" sz="quarter" idx="14"/>
          </p:nvPr>
        </p:nvSpPr>
        <p:spPr>
          <a:xfrm>
            <a:off x="5203032" y="3967728"/>
            <a:ext cx="1728000" cy="972000"/>
          </a:xfrm>
          <a:custGeom>
            <a:avLst/>
            <a:gdLst>
              <a:gd name="connsiteX0" fmla="*/ 0 w 1728000"/>
              <a:gd name="connsiteY0" fmla="*/ 0 h 972000"/>
              <a:gd name="connsiteX1" fmla="*/ 1728000 w 1728000"/>
              <a:gd name="connsiteY1" fmla="*/ 0 h 972000"/>
              <a:gd name="connsiteX2" fmla="*/ 1728000 w 1728000"/>
              <a:gd name="connsiteY2" fmla="*/ 972000 h 972000"/>
              <a:gd name="connsiteX3" fmla="*/ 0 w 1728000"/>
              <a:gd name="connsiteY3" fmla="*/ 972000 h 972000"/>
            </a:gdLst>
            <a:ahLst/>
            <a:cxnLst>
              <a:cxn ang="0">
                <a:pos x="connsiteX0" y="connsiteY0"/>
              </a:cxn>
              <a:cxn ang="0">
                <a:pos x="connsiteX1" y="connsiteY1"/>
              </a:cxn>
              <a:cxn ang="0">
                <a:pos x="connsiteX2" y="connsiteY2"/>
              </a:cxn>
              <a:cxn ang="0">
                <a:pos x="connsiteX3" y="connsiteY3"/>
              </a:cxn>
            </a:cxnLst>
            <a:rect l="l" t="t" r="r" b="b"/>
            <a:pathLst>
              <a:path w="1728000" h="972000">
                <a:moveTo>
                  <a:pt x="0" y="0"/>
                </a:moveTo>
                <a:lnTo>
                  <a:pt x="1728000" y="0"/>
                </a:lnTo>
                <a:lnTo>
                  <a:pt x="1728000" y="972000"/>
                </a:lnTo>
                <a:lnTo>
                  <a:pt x="0" y="972000"/>
                </a:lnTo>
                <a:close/>
              </a:path>
            </a:pathLst>
          </a:custGeom>
        </p:spPr>
        <p:txBody>
          <a:bodyPr wrap="square">
            <a:noAutofit/>
          </a:bodyPr>
          <a:lstStyle/>
          <a:p>
            <a:endParaRPr lang="zh-CN" altLang="en-US"/>
          </a:p>
        </p:txBody>
      </p:sp>
      <p:sp>
        <p:nvSpPr>
          <p:cNvPr id="15" name="图片占位符 14">
            <a:extLst>
              <a:ext uri="{FF2B5EF4-FFF2-40B4-BE49-F238E27FC236}">
                <a16:creationId xmlns:a16="http://schemas.microsoft.com/office/drawing/2014/main" id="{01D18F73-B180-4B79-A156-E44DA92E1A3D}"/>
              </a:ext>
            </a:extLst>
          </p:cNvPr>
          <p:cNvSpPr>
            <a:spLocks noGrp="1"/>
          </p:cNvSpPr>
          <p:nvPr>
            <p:ph type="pic" sz="quarter" idx="15"/>
          </p:nvPr>
        </p:nvSpPr>
        <p:spPr>
          <a:xfrm>
            <a:off x="8572720" y="3967728"/>
            <a:ext cx="1728000" cy="972000"/>
          </a:xfrm>
          <a:custGeom>
            <a:avLst/>
            <a:gdLst>
              <a:gd name="connsiteX0" fmla="*/ 0 w 1728000"/>
              <a:gd name="connsiteY0" fmla="*/ 0 h 972000"/>
              <a:gd name="connsiteX1" fmla="*/ 1728000 w 1728000"/>
              <a:gd name="connsiteY1" fmla="*/ 0 h 972000"/>
              <a:gd name="connsiteX2" fmla="*/ 1728000 w 1728000"/>
              <a:gd name="connsiteY2" fmla="*/ 972000 h 972000"/>
              <a:gd name="connsiteX3" fmla="*/ 0 w 1728000"/>
              <a:gd name="connsiteY3" fmla="*/ 972000 h 972000"/>
            </a:gdLst>
            <a:ahLst/>
            <a:cxnLst>
              <a:cxn ang="0">
                <a:pos x="connsiteX0" y="connsiteY0"/>
              </a:cxn>
              <a:cxn ang="0">
                <a:pos x="connsiteX1" y="connsiteY1"/>
              </a:cxn>
              <a:cxn ang="0">
                <a:pos x="connsiteX2" y="connsiteY2"/>
              </a:cxn>
              <a:cxn ang="0">
                <a:pos x="connsiteX3" y="connsiteY3"/>
              </a:cxn>
            </a:cxnLst>
            <a:rect l="l" t="t" r="r" b="b"/>
            <a:pathLst>
              <a:path w="1728000" h="972000">
                <a:moveTo>
                  <a:pt x="0" y="0"/>
                </a:moveTo>
                <a:lnTo>
                  <a:pt x="1728000" y="0"/>
                </a:lnTo>
                <a:lnTo>
                  <a:pt x="1728000" y="972000"/>
                </a:lnTo>
                <a:lnTo>
                  <a:pt x="0" y="972000"/>
                </a:lnTo>
                <a:close/>
              </a:path>
            </a:pathLst>
          </a:custGeom>
        </p:spPr>
        <p:txBody>
          <a:bodyPr wrap="square">
            <a:noAutofit/>
          </a:bodyPr>
          <a:lstStyle/>
          <a:p>
            <a:endParaRPr lang="zh-CN" altLang="en-US" dirty="0"/>
          </a:p>
        </p:txBody>
      </p:sp>
      <p:sp>
        <p:nvSpPr>
          <p:cNvPr id="10" name="图片占位符 9">
            <a:extLst>
              <a:ext uri="{FF2B5EF4-FFF2-40B4-BE49-F238E27FC236}">
                <a16:creationId xmlns:a16="http://schemas.microsoft.com/office/drawing/2014/main" id="{1368126C-7705-47FA-9690-D40FAD5BDB91}"/>
              </a:ext>
            </a:extLst>
          </p:cNvPr>
          <p:cNvSpPr>
            <a:spLocks noGrp="1"/>
          </p:cNvSpPr>
          <p:nvPr>
            <p:ph type="pic" sz="quarter" idx="10"/>
          </p:nvPr>
        </p:nvSpPr>
        <p:spPr>
          <a:xfrm>
            <a:off x="1833345" y="1373012"/>
            <a:ext cx="1728000" cy="972000"/>
          </a:xfrm>
          <a:custGeom>
            <a:avLst/>
            <a:gdLst>
              <a:gd name="connsiteX0" fmla="*/ 0 w 1728000"/>
              <a:gd name="connsiteY0" fmla="*/ 0 h 972000"/>
              <a:gd name="connsiteX1" fmla="*/ 1728000 w 1728000"/>
              <a:gd name="connsiteY1" fmla="*/ 0 h 972000"/>
              <a:gd name="connsiteX2" fmla="*/ 1728000 w 1728000"/>
              <a:gd name="connsiteY2" fmla="*/ 972000 h 972000"/>
              <a:gd name="connsiteX3" fmla="*/ 0 w 1728000"/>
              <a:gd name="connsiteY3" fmla="*/ 972000 h 972000"/>
            </a:gdLst>
            <a:ahLst/>
            <a:cxnLst>
              <a:cxn ang="0">
                <a:pos x="connsiteX0" y="connsiteY0"/>
              </a:cxn>
              <a:cxn ang="0">
                <a:pos x="connsiteX1" y="connsiteY1"/>
              </a:cxn>
              <a:cxn ang="0">
                <a:pos x="connsiteX2" y="connsiteY2"/>
              </a:cxn>
              <a:cxn ang="0">
                <a:pos x="connsiteX3" y="connsiteY3"/>
              </a:cxn>
            </a:cxnLst>
            <a:rect l="l" t="t" r="r" b="b"/>
            <a:pathLst>
              <a:path w="1728000" h="972000">
                <a:moveTo>
                  <a:pt x="0" y="0"/>
                </a:moveTo>
                <a:lnTo>
                  <a:pt x="1728000" y="0"/>
                </a:lnTo>
                <a:lnTo>
                  <a:pt x="1728000" y="972000"/>
                </a:lnTo>
                <a:lnTo>
                  <a:pt x="0" y="972000"/>
                </a:lnTo>
                <a:close/>
              </a:path>
            </a:pathLst>
          </a:custGeom>
        </p:spPr>
        <p:txBody>
          <a:bodyPr wrap="square">
            <a:noAutofit/>
          </a:bodyPr>
          <a:lstStyle/>
          <a:p>
            <a:endParaRPr lang="zh-CN" altLang="en-US"/>
          </a:p>
        </p:txBody>
      </p:sp>
      <p:sp>
        <p:nvSpPr>
          <p:cNvPr id="9" name="文本占位符 8">
            <a:extLst>
              <a:ext uri="{FF2B5EF4-FFF2-40B4-BE49-F238E27FC236}">
                <a16:creationId xmlns:a16="http://schemas.microsoft.com/office/drawing/2014/main" id="{6809C149-15A7-446C-AC28-484B540146AD}"/>
              </a:ext>
            </a:extLst>
          </p:cNvPr>
          <p:cNvSpPr>
            <a:spLocks noGrp="1"/>
          </p:cNvSpPr>
          <p:nvPr>
            <p:ph type="body" sz="quarter" idx="16"/>
          </p:nvPr>
        </p:nvSpPr>
        <p:spPr>
          <a:xfrm>
            <a:off x="1432192" y="231000"/>
            <a:ext cx="3643312" cy="406400"/>
          </a:xfrm>
          <a:prstGeom prst="rect">
            <a:avLst/>
          </a:prstGeom>
        </p:spPr>
        <p:txBody>
          <a:bodyPr/>
          <a:lstStyle>
            <a:lvl1pPr marL="0" indent="0">
              <a:buFontTx/>
              <a:buNone/>
              <a:defRPr sz="2400" b="1">
                <a:solidFill>
                  <a:schemeClr val="accent1"/>
                </a:solidFill>
                <a:latin typeface="+mj-ea"/>
                <a:ea typeface="+mj-ea"/>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zh-CN" altLang="en-US" dirty="0"/>
          </a:p>
        </p:txBody>
      </p:sp>
    </p:spTree>
    <p:extLst>
      <p:ext uri="{BB962C8B-B14F-4D97-AF65-F5344CB8AC3E}">
        <p14:creationId xmlns:p14="http://schemas.microsoft.com/office/powerpoint/2010/main" val="35068907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5" name="图片占位符 4">
            <a:extLst>
              <a:ext uri="{FF2B5EF4-FFF2-40B4-BE49-F238E27FC236}">
                <a16:creationId xmlns:a16="http://schemas.microsoft.com/office/drawing/2014/main" id="{EA43E421-96FE-4A6C-B0E8-FDA864D63947}"/>
              </a:ext>
            </a:extLst>
          </p:cNvPr>
          <p:cNvSpPr>
            <a:spLocks noGrp="1"/>
          </p:cNvSpPr>
          <p:nvPr>
            <p:ph type="pic" sz="quarter" idx="10"/>
          </p:nvPr>
        </p:nvSpPr>
        <p:spPr>
          <a:xfrm>
            <a:off x="667657" y="926059"/>
            <a:ext cx="10900229" cy="4670056"/>
          </a:xfrm>
          <a:custGeom>
            <a:avLst/>
            <a:gdLst>
              <a:gd name="connsiteX0" fmla="*/ 0 w 10900229"/>
              <a:gd name="connsiteY0" fmla="*/ 0 h 4670056"/>
              <a:gd name="connsiteX1" fmla="*/ 10900229 w 10900229"/>
              <a:gd name="connsiteY1" fmla="*/ 0 h 4670056"/>
              <a:gd name="connsiteX2" fmla="*/ 10900229 w 10900229"/>
              <a:gd name="connsiteY2" fmla="*/ 4670056 h 4670056"/>
              <a:gd name="connsiteX3" fmla="*/ 0 w 10900229"/>
              <a:gd name="connsiteY3" fmla="*/ 4670056 h 4670056"/>
            </a:gdLst>
            <a:ahLst/>
            <a:cxnLst>
              <a:cxn ang="0">
                <a:pos x="connsiteX0" y="connsiteY0"/>
              </a:cxn>
              <a:cxn ang="0">
                <a:pos x="connsiteX1" y="connsiteY1"/>
              </a:cxn>
              <a:cxn ang="0">
                <a:pos x="connsiteX2" y="connsiteY2"/>
              </a:cxn>
              <a:cxn ang="0">
                <a:pos x="connsiteX3" y="connsiteY3"/>
              </a:cxn>
            </a:cxnLst>
            <a:rect l="l" t="t" r="r" b="b"/>
            <a:pathLst>
              <a:path w="10900229" h="4670056">
                <a:moveTo>
                  <a:pt x="0" y="0"/>
                </a:moveTo>
                <a:lnTo>
                  <a:pt x="10900229" y="0"/>
                </a:lnTo>
                <a:lnTo>
                  <a:pt x="10900229" y="4670056"/>
                </a:lnTo>
                <a:lnTo>
                  <a:pt x="0" y="4670056"/>
                </a:lnTo>
                <a:close/>
              </a:path>
            </a:pathLst>
          </a:custGeom>
        </p:spPr>
        <p:txBody>
          <a:bodyPr wrap="square">
            <a:noAutofit/>
          </a:bodyPr>
          <a:lstStyle/>
          <a:p>
            <a:endParaRPr lang="zh-CN" altLang="en-US"/>
          </a:p>
        </p:txBody>
      </p:sp>
      <p:sp>
        <p:nvSpPr>
          <p:cNvPr id="4" name="文本占位符 8">
            <a:extLst>
              <a:ext uri="{FF2B5EF4-FFF2-40B4-BE49-F238E27FC236}">
                <a16:creationId xmlns:a16="http://schemas.microsoft.com/office/drawing/2014/main" id="{9E9C5B92-F66E-4BE5-BD5F-1F62BA01CE58}"/>
              </a:ext>
            </a:extLst>
          </p:cNvPr>
          <p:cNvSpPr>
            <a:spLocks noGrp="1"/>
          </p:cNvSpPr>
          <p:nvPr>
            <p:ph type="body" sz="quarter" idx="11"/>
          </p:nvPr>
        </p:nvSpPr>
        <p:spPr>
          <a:xfrm>
            <a:off x="1432192" y="231000"/>
            <a:ext cx="3643312" cy="406400"/>
          </a:xfrm>
          <a:prstGeom prst="rect">
            <a:avLst/>
          </a:prstGeom>
        </p:spPr>
        <p:txBody>
          <a:bodyPr/>
          <a:lstStyle>
            <a:lvl1pPr marL="0" indent="0">
              <a:buFontTx/>
              <a:buNone/>
              <a:defRPr sz="2400" b="1">
                <a:solidFill>
                  <a:schemeClr val="accent1"/>
                </a:solidFill>
                <a:latin typeface="+mj-ea"/>
                <a:ea typeface="+mj-ea"/>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zh-CN" altLang="en-US" dirty="0"/>
          </a:p>
        </p:txBody>
      </p:sp>
    </p:spTree>
    <p:extLst>
      <p:ext uri="{BB962C8B-B14F-4D97-AF65-F5344CB8AC3E}">
        <p14:creationId xmlns:p14="http://schemas.microsoft.com/office/powerpoint/2010/main" val="7780394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5_自定义版式">
    <p:spTree>
      <p:nvGrpSpPr>
        <p:cNvPr id="1" name=""/>
        <p:cNvGrpSpPr/>
        <p:nvPr/>
      </p:nvGrpSpPr>
      <p:grpSpPr>
        <a:xfrm>
          <a:off x="0" y="0"/>
          <a:ext cx="0" cy="0"/>
          <a:chOff x="0" y="0"/>
          <a:chExt cx="0" cy="0"/>
        </a:xfrm>
      </p:grpSpPr>
      <p:sp>
        <p:nvSpPr>
          <p:cNvPr id="19" name="图片占位符 18">
            <a:extLst>
              <a:ext uri="{FF2B5EF4-FFF2-40B4-BE49-F238E27FC236}">
                <a16:creationId xmlns:a16="http://schemas.microsoft.com/office/drawing/2014/main" id="{37840169-8630-4E18-85B3-54AB733FC756}"/>
              </a:ext>
            </a:extLst>
          </p:cNvPr>
          <p:cNvSpPr>
            <a:spLocks noGrp="1"/>
          </p:cNvSpPr>
          <p:nvPr>
            <p:ph type="pic" sz="quarter" idx="10"/>
          </p:nvPr>
        </p:nvSpPr>
        <p:spPr>
          <a:xfrm>
            <a:off x="1154243" y="2437107"/>
            <a:ext cx="4141657" cy="2368446"/>
          </a:xfrm>
          <a:custGeom>
            <a:avLst/>
            <a:gdLst>
              <a:gd name="connsiteX0" fmla="*/ 0 w 3703496"/>
              <a:gd name="connsiteY0" fmla="*/ 0 h 2368446"/>
              <a:gd name="connsiteX1" fmla="*/ 3703496 w 3703496"/>
              <a:gd name="connsiteY1" fmla="*/ 0 h 2368446"/>
              <a:gd name="connsiteX2" fmla="*/ 3703496 w 3703496"/>
              <a:gd name="connsiteY2" fmla="*/ 2368446 h 2368446"/>
              <a:gd name="connsiteX3" fmla="*/ 0 w 3703496"/>
              <a:gd name="connsiteY3" fmla="*/ 2368446 h 2368446"/>
            </a:gdLst>
            <a:ahLst/>
            <a:cxnLst>
              <a:cxn ang="0">
                <a:pos x="connsiteX0" y="connsiteY0"/>
              </a:cxn>
              <a:cxn ang="0">
                <a:pos x="connsiteX1" y="connsiteY1"/>
              </a:cxn>
              <a:cxn ang="0">
                <a:pos x="connsiteX2" y="connsiteY2"/>
              </a:cxn>
              <a:cxn ang="0">
                <a:pos x="connsiteX3" y="connsiteY3"/>
              </a:cxn>
            </a:cxnLst>
            <a:rect l="l" t="t" r="r" b="b"/>
            <a:pathLst>
              <a:path w="3703496" h="2368446">
                <a:moveTo>
                  <a:pt x="0" y="0"/>
                </a:moveTo>
                <a:lnTo>
                  <a:pt x="3703496" y="0"/>
                </a:lnTo>
                <a:lnTo>
                  <a:pt x="3703496" y="2368446"/>
                </a:lnTo>
                <a:lnTo>
                  <a:pt x="0" y="2368446"/>
                </a:lnTo>
                <a:close/>
              </a:path>
            </a:pathLst>
          </a:custGeom>
        </p:spPr>
        <p:txBody>
          <a:bodyPr wrap="square">
            <a:noAutofit/>
          </a:bodyPr>
          <a:lstStyle/>
          <a:p>
            <a:endParaRPr lang="zh-CN" altLang="en-US"/>
          </a:p>
        </p:txBody>
      </p:sp>
      <p:sp>
        <p:nvSpPr>
          <p:cNvPr id="21" name="图片占位符 20">
            <a:extLst>
              <a:ext uri="{FF2B5EF4-FFF2-40B4-BE49-F238E27FC236}">
                <a16:creationId xmlns:a16="http://schemas.microsoft.com/office/drawing/2014/main" id="{C0456126-B96D-43F7-B747-2EEBE1ED99D6}"/>
              </a:ext>
            </a:extLst>
          </p:cNvPr>
          <p:cNvSpPr>
            <a:spLocks noGrp="1"/>
          </p:cNvSpPr>
          <p:nvPr>
            <p:ph type="pic" sz="quarter" idx="11"/>
          </p:nvPr>
        </p:nvSpPr>
        <p:spPr>
          <a:xfrm>
            <a:off x="5485632" y="1686925"/>
            <a:ext cx="5724510" cy="3821111"/>
          </a:xfrm>
          <a:custGeom>
            <a:avLst/>
            <a:gdLst>
              <a:gd name="connsiteX0" fmla="*/ 0 w 5724510"/>
              <a:gd name="connsiteY0" fmla="*/ 0 h 3821111"/>
              <a:gd name="connsiteX1" fmla="*/ 5724510 w 5724510"/>
              <a:gd name="connsiteY1" fmla="*/ 0 h 3821111"/>
              <a:gd name="connsiteX2" fmla="*/ 5724510 w 5724510"/>
              <a:gd name="connsiteY2" fmla="*/ 3821111 h 3821111"/>
              <a:gd name="connsiteX3" fmla="*/ 0 w 5724510"/>
              <a:gd name="connsiteY3" fmla="*/ 3821111 h 3821111"/>
            </a:gdLst>
            <a:ahLst/>
            <a:cxnLst>
              <a:cxn ang="0">
                <a:pos x="connsiteX0" y="connsiteY0"/>
              </a:cxn>
              <a:cxn ang="0">
                <a:pos x="connsiteX1" y="connsiteY1"/>
              </a:cxn>
              <a:cxn ang="0">
                <a:pos x="connsiteX2" y="connsiteY2"/>
              </a:cxn>
              <a:cxn ang="0">
                <a:pos x="connsiteX3" y="connsiteY3"/>
              </a:cxn>
            </a:cxnLst>
            <a:rect l="l" t="t" r="r" b="b"/>
            <a:pathLst>
              <a:path w="5724510" h="3821111">
                <a:moveTo>
                  <a:pt x="0" y="0"/>
                </a:moveTo>
                <a:lnTo>
                  <a:pt x="5724510" y="0"/>
                </a:lnTo>
                <a:lnTo>
                  <a:pt x="5724510" y="3821111"/>
                </a:lnTo>
                <a:lnTo>
                  <a:pt x="0" y="3821111"/>
                </a:lnTo>
                <a:close/>
              </a:path>
            </a:pathLst>
          </a:custGeom>
        </p:spPr>
        <p:txBody>
          <a:bodyPr wrap="square">
            <a:noAutofit/>
          </a:bodyPr>
          <a:lstStyle/>
          <a:p>
            <a:endParaRPr lang="zh-CN" altLang="en-US"/>
          </a:p>
        </p:txBody>
      </p:sp>
      <p:sp>
        <p:nvSpPr>
          <p:cNvPr id="5" name="文本占位符 8">
            <a:extLst>
              <a:ext uri="{FF2B5EF4-FFF2-40B4-BE49-F238E27FC236}">
                <a16:creationId xmlns:a16="http://schemas.microsoft.com/office/drawing/2014/main" id="{B28E3745-5168-475E-B2FF-BADC71165594}"/>
              </a:ext>
            </a:extLst>
          </p:cNvPr>
          <p:cNvSpPr>
            <a:spLocks noGrp="1"/>
          </p:cNvSpPr>
          <p:nvPr>
            <p:ph type="body" sz="quarter" idx="12"/>
          </p:nvPr>
        </p:nvSpPr>
        <p:spPr>
          <a:xfrm>
            <a:off x="1432192" y="231000"/>
            <a:ext cx="3643312" cy="406400"/>
          </a:xfrm>
          <a:prstGeom prst="rect">
            <a:avLst/>
          </a:prstGeom>
        </p:spPr>
        <p:txBody>
          <a:bodyPr/>
          <a:lstStyle>
            <a:lvl1pPr marL="0" indent="0">
              <a:buFontTx/>
              <a:buNone/>
              <a:defRPr sz="2400" b="1">
                <a:solidFill>
                  <a:schemeClr val="accent1"/>
                </a:solidFill>
                <a:latin typeface="+mj-ea"/>
                <a:ea typeface="+mj-ea"/>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zh-CN" altLang="en-US" dirty="0"/>
          </a:p>
        </p:txBody>
      </p:sp>
    </p:spTree>
    <p:extLst>
      <p:ext uri="{BB962C8B-B14F-4D97-AF65-F5344CB8AC3E}">
        <p14:creationId xmlns:p14="http://schemas.microsoft.com/office/powerpoint/2010/main" val="31630980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9" name="图片占位符 8">
            <a:extLst>
              <a:ext uri="{FF2B5EF4-FFF2-40B4-BE49-F238E27FC236}">
                <a16:creationId xmlns:a16="http://schemas.microsoft.com/office/drawing/2014/main" id="{D2F4DFC4-0B79-4B5F-A50F-B30B7BAC837C}"/>
              </a:ext>
            </a:extLst>
          </p:cNvPr>
          <p:cNvSpPr>
            <a:spLocks noGrp="1"/>
          </p:cNvSpPr>
          <p:nvPr>
            <p:ph type="pic" sz="quarter" idx="13"/>
          </p:nvPr>
        </p:nvSpPr>
        <p:spPr>
          <a:xfrm>
            <a:off x="1547730" y="3703459"/>
            <a:ext cx="4462700" cy="2434021"/>
          </a:xfrm>
          <a:custGeom>
            <a:avLst/>
            <a:gdLst>
              <a:gd name="connsiteX0" fmla="*/ 0 w 4462700"/>
              <a:gd name="connsiteY0" fmla="*/ 0 h 2434021"/>
              <a:gd name="connsiteX1" fmla="*/ 4462700 w 4462700"/>
              <a:gd name="connsiteY1" fmla="*/ 0 h 2434021"/>
              <a:gd name="connsiteX2" fmla="*/ 4462700 w 4462700"/>
              <a:gd name="connsiteY2" fmla="*/ 2434021 h 2434021"/>
              <a:gd name="connsiteX3" fmla="*/ 0 w 4462700"/>
              <a:gd name="connsiteY3" fmla="*/ 2434021 h 2434021"/>
            </a:gdLst>
            <a:ahLst/>
            <a:cxnLst>
              <a:cxn ang="0">
                <a:pos x="connsiteX0" y="connsiteY0"/>
              </a:cxn>
              <a:cxn ang="0">
                <a:pos x="connsiteX1" y="connsiteY1"/>
              </a:cxn>
              <a:cxn ang="0">
                <a:pos x="connsiteX2" y="connsiteY2"/>
              </a:cxn>
              <a:cxn ang="0">
                <a:pos x="connsiteX3" y="connsiteY3"/>
              </a:cxn>
            </a:cxnLst>
            <a:rect l="l" t="t" r="r" b="b"/>
            <a:pathLst>
              <a:path w="4462700" h="2434021">
                <a:moveTo>
                  <a:pt x="0" y="0"/>
                </a:moveTo>
                <a:lnTo>
                  <a:pt x="4462700" y="0"/>
                </a:lnTo>
                <a:lnTo>
                  <a:pt x="4462700" y="2434021"/>
                </a:lnTo>
                <a:lnTo>
                  <a:pt x="0" y="2434021"/>
                </a:lnTo>
                <a:close/>
              </a:path>
            </a:pathLst>
          </a:custGeom>
        </p:spPr>
        <p:txBody>
          <a:bodyPr wrap="square">
            <a:noAutofit/>
          </a:bodyPr>
          <a:lstStyle/>
          <a:p>
            <a:endParaRPr lang="zh-CN" altLang="en-US"/>
          </a:p>
        </p:txBody>
      </p:sp>
      <p:sp>
        <p:nvSpPr>
          <p:cNvPr id="8" name="图片占位符 7">
            <a:extLst>
              <a:ext uri="{FF2B5EF4-FFF2-40B4-BE49-F238E27FC236}">
                <a16:creationId xmlns:a16="http://schemas.microsoft.com/office/drawing/2014/main" id="{21174653-58F5-41BE-B26E-99686010E93B}"/>
              </a:ext>
            </a:extLst>
          </p:cNvPr>
          <p:cNvSpPr>
            <a:spLocks noGrp="1"/>
          </p:cNvSpPr>
          <p:nvPr>
            <p:ph type="pic" sz="quarter" idx="12"/>
          </p:nvPr>
        </p:nvSpPr>
        <p:spPr>
          <a:xfrm>
            <a:off x="6201725" y="1173056"/>
            <a:ext cx="4462700" cy="2434021"/>
          </a:xfrm>
          <a:custGeom>
            <a:avLst/>
            <a:gdLst>
              <a:gd name="connsiteX0" fmla="*/ 0 w 4462700"/>
              <a:gd name="connsiteY0" fmla="*/ 0 h 2434021"/>
              <a:gd name="connsiteX1" fmla="*/ 4462700 w 4462700"/>
              <a:gd name="connsiteY1" fmla="*/ 0 h 2434021"/>
              <a:gd name="connsiteX2" fmla="*/ 4462700 w 4462700"/>
              <a:gd name="connsiteY2" fmla="*/ 2434021 h 2434021"/>
              <a:gd name="connsiteX3" fmla="*/ 0 w 4462700"/>
              <a:gd name="connsiteY3" fmla="*/ 2434021 h 2434021"/>
            </a:gdLst>
            <a:ahLst/>
            <a:cxnLst>
              <a:cxn ang="0">
                <a:pos x="connsiteX0" y="connsiteY0"/>
              </a:cxn>
              <a:cxn ang="0">
                <a:pos x="connsiteX1" y="connsiteY1"/>
              </a:cxn>
              <a:cxn ang="0">
                <a:pos x="connsiteX2" y="connsiteY2"/>
              </a:cxn>
              <a:cxn ang="0">
                <a:pos x="connsiteX3" y="connsiteY3"/>
              </a:cxn>
            </a:cxnLst>
            <a:rect l="l" t="t" r="r" b="b"/>
            <a:pathLst>
              <a:path w="4462700" h="2434021">
                <a:moveTo>
                  <a:pt x="0" y="0"/>
                </a:moveTo>
                <a:lnTo>
                  <a:pt x="4462700" y="0"/>
                </a:lnTo>
                <a:lnTo>
                  <a:pt x="4462700" y="2434021"/>
                </a:lnTo>
                <a:lnTo>
                  <a:pt x="0" y="2434021"/>
                </a:lnTo>
                <a:close/>
              </a:path>
            </a:pathLst>
          </a:custGeom>
        </p:spPr>
        <p:txBody>
          <a:bodyPr wrap="square">
            <a:noAutofit/>
          </a:bodyPr>
          <a:lstStyle/>
          <a:p>
            <a:endParaRPr lang="zh-CN" altLang="en-US"/>
          </a:p>
        </p:txBody>
      </p:sp>
      <p:sp>
        <p:nvSpPr>
          <p:cNvPr id="10" name="图片占位符 9">
            <a:extLst>
              <a:ext uri="{FF2B5EF4-FFF2-40B4-BE49-F238E27FC236}">
                <a16:creationId xmlns:a16="http://schemas.microsoft.com/office/drawing/2014/main" id="{AD461EAC-39C4-41EE-B203-B319E6CF4EF4}"/>
              </a:ext>
            </a:extLst>
          </p:cNvPr>
          <p:cNvSpPr>
            <a:spLocks noGrp="1"/>
          </p:cNvSpPr>
          <p:nvPr>
            <p:ph type="pic" sz="quarter" idx="14"/>
          </p:nvPr>
        </p:nvSpPr>
        <p:spPr>
          <a:xfrm>
            <a:off x="6215580" y="3703459"/>
            <a:ext cx="4462700" cy="2434021"/>
          </a:xfrm>
          <a:custGeom>
            <a:avLst/>
            <a:gdLst>
              <a:gd name="connsiteX0" fmla="*/ 0 w 4462700"/>
              <a:gd name="connsiteY0" fmla="*/ 0 h 2434021"/>
              <a:gd name="connsiteX1" fmla="*/ 4462700 w 4462700"/>
              <a:gd name="connsiteY1" fmla="*/ 0 h 2434021"/>
              <a:gd name="connsiteX2" fmla="*/ 4462700 w 4462700"/>
              <a:gd name="connsiteY2" fmla="*/ 2434021 h 2434021"/>
              <a:gd name="connsiteX3" fmla="*/ 0 w 4462700"/>
              <a:gd name="connsiteY3" fmla="*/ 2434021 h 2434021"/>
            </a:gdLst>
            <a:ahLst/>
            <a:cxnLst>
              <a:cxn ang="0">
                <a:pos x="connsiteX0" y="connsiteY0"/>
              </a:cxn>
              <a:cxn ang="0">
                <a:pos x="connsiteX1" y="connsiteY1"/>
              </a:cxn>
              <a:cxn ang="0">
                <a:pos x="connsiteX2" y="connsiteY2"/>
              </a:cxn>
              <a:cxn ang="0">
                <a:pos x="connsiteX3" y="connsiteY3"/>
              </a:cxn>
            </a:cxnLst>
            <a:rect l="l" t="t" r="r" b="b"/>
            <a:pathLst>
              <a:path w="4462700" h="2434021">
                <a:moveTo>
                  <a:pt x="0" y="0"/>
                </a:moveTo>
                <a:lnTo>
                  <a:pt x="4462700" y="0"/>
                </a:lnTo>
                <a:lnTo>
                  <a:pt x="4462700" y="2434021"/>
                </a:lnTo>
                <a:lnTo>
                  <a:pt x="0" y="2434021"/>
                </a:lnTo>
                <a:close/>
              </a:path>
            </a:pathLst>
          </a:custGeom>
        </p:spPr>
        <p:txBody>
          <a:bodyPr wrap="square">
            <a:noAutofit/>
          </a:bodyPr>
          <a:lstStyle/>
          <a:p>
            <a:endParaRPr lang="zh-CN" altLang="en-US"/>
          </a:p>
        </p:txBody>
      </p:sp>
      <p:sp>
        <p:nvSpPr>
          <p:cNvPr id="7" name="图片占位符 6">
            <a:extLst>
              <a:ext uri="{FF2B5EF4-FFF2-40B4-BE49-F238E27FC236}">
                <a16:creationId xmlns:a16="http://schemas.microsoft.com/office/drawing/2014/main" id="{C74495D2-A9BF-44E2-847C-FC8B7BCAE679}"/>
              </a:ext>
            </a:extLst>
          </p:cNvPr>
          <p:cNvSpPr>
            <a:spLocks noGrp="1"/>
          </p:cNvSpPr>
          <p:nvPr>
            <p:ph type="pic" sz="quarter" idx="11"/>
          </p:nvPr>
        </p:nvSpPr>
        <p:spPr>
          <a:xfrm>
            <a:off x="1547730" y="1173056"/>
            <a:ext cx="4462700" cy="2434021"/>
          </a:xfrm>
          <a:custGeom>
            <a:avLst/>
            <a:gdLst>
              <a:gd name="connsiteX0" fmla="*/ 0 w 4462700"/>
              <a:gd name="connsiteY0" fmla="*/ 0 h 2434021"/>
              <a:gd name="connsiteX1" fmla="*/ 4462700 w 4462700"/>
              <a:gd name="connsiteY1" fmla="*/ 0 h 2434021"/>
              <a:gd name="connsiteX2" fmla="*/ 4462700 w 4462700"/>
              <a:gd name="connsiteY2" fmla="*/ 2434021 h 2434021"/>
              <a:gd name="connsiteX3" fmla="*/ 0 w 4462700"/>
              <a:gd name="connsiteY3" fmla="*/ 2434021 h 2434021"/>
            </a:gdLst>
            <a:ahLst/>
            <a:cxnLst>
              <a:cxn ang="0">
                <a:pos x="connsiteX0" y="connsiteY0"/>
              </a:cxn>
              <a:cxn ang="0">
                <a:pos x="connsiteX1" y="connsiteY1"/>
              </a:cxn>
              <a:cxn ang="0">
                <a:pos x="connsiteX2" y="connsiteY2"/>
              </a:cxn>
              <a:cxn ang="0">
                <a:pos x="connsiteX3" y="connsiteY3"/>
              </a:cxn>
            </a:cxnLst>
            <a:rect l="l" t="t" r="r" b="b"/>
            <a:pathLst>
              <a:path w="4462700" h="2434021">
                <a:moveTo>
                  <a:pt x="0" y="0"/>
                </a:moveTo>
                <a:lnTo>
                  <a:pt x="4462700" y="0"/>
                </a:lnTo>
                <a:lnTo>
                  <a:pt x="4462700" y="2434021"/>
                </a:lnTo>
                <a:lnTo>
                  <a:pt x="0" y="2434021"/>
                </a:lnTo>
                <a:close/>
              </a:path>
            </a:pathLst>
          </a:custGeom>
        </p:spPr>
        <p:txBody>
          <a:bodyPr wrap="square">
            <a:noAutofit/>
          </a:bodyPr>
          <a:lstStyle/>
          <a:p>
            <a:endParaRPr lang="zh-CN" altLang="en-US"/>
          </a:p>
        </p:txBody>
      </p:sp>
      <p:sp>
        <p:nvSpPr>
          <p:cNvPr id="11" name="文本占位符 8">
            <a:extLst>
              <a:ext uri="{FF2B5EF4-FFF2-40B4-BE49-F238E27FC236}">
                <a16:creationId xmlns:a16="http://schemas.microsoft.com/office/drawing/2014/main" id="{85839179-CF97-4F88-99B3-12AB2C820376}"/>
              </a:ext>
            </a:extLst>
          </p:cNvPr>
          <p:cNvSpPr>
            <a:spLocks noGrp="1"/>
          </p:cNvSpPr>
          <p:nvPr>
            <p:ph type="body" sz="quarter" idx="10"/>
          </p:nvPr>
        </p:nvSpPr>
        <p:spPr>
          <a:xfrm>
            <a:off x="1432192" y="231000"/>
            <a:ext cx="3643312" cy="406400"/>
          </a:xfrm>
          <a:prstGeom prst="rect">
            <a:avLst/>
          </a:prstGeom>
        </p:spPr>
        <p:txBody>
          <a:bodyPr/>
          <a:lstStyle>
            <a:lvl1pPr marL="0" indent="0">
              <a:buFontTx/>
              <a:buNone/>
              <a:defRPr sz="2400" b="1">
                <a:solidFill>
                  <a:schemeClr val="accent1"/>
                </a:solidFill>
                <a:latin typeface="+mj-ea"/>
                <a:ea typeface="+mj-ea"/>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zh-CN" altLang="en-US" dirty="0"/>
          </a:p>
        </p:txBody>
      </p:sp>
    </p:spTree>
    <p:extLst>
      <p:ext uri="{BB962C8B-B14F-4D97-AF65-F5344CB8AC3E}">
        <p14:creationId xmlns:p14="http://schemas.microsoft.com/office/powerpoint/2010/main" val="10607224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sp>
        <p:nvSpPr>
          <p:cNvPr id="19" name="图片占位符 18">
            <a:extLst>
              <a:ext uri="{FF2B5EF4-FFF2-40B4-BE49-F238E27FC236}">
                <a16:creationId xmlns:a16="http://schemas.microsoft.com/office/drawing/2014/main" id="{7EF8A66E-282A-42E2-923C-DD9CC4EDADCC}"/>
              </a:ext>
            </a:extLst>
          </p:cNvPr>
          <p:cNvSpPr>
            <a:spLocks noGrp="1"/>
          </p:cNvSpPr>
          <p:nvPr>
            <p:ph type="pic" sz="quarter" idx="19"/>
          </p:nvPr>
        </p:nvSpPr>
        <p:spPr>
          <a:xfrm>
            <a:off x="4460264" y="4589475"/>
            <a:ext cx="3249250" cy="1667102"/>
          </a:xfrm>
          <a:custGeom>
            <a:avLst/>
            <a:gdLst>
              <a:gd name="connsiteX0" fmla="*/ 0 w 3249250"/>
              <a:gd name="connsiteY0" fmla="*/ 0 h 1667102"/>
              <a:gd name="connsiteX1" fmla="*/ 3249250 w 3249250"/>
              <a:gd name="connsiteY1" fmla="*/ 0 h 1667102"/>
              <a:gd name="connsiteX2" fmla="*/ 3249250 w 3249250"/>
              <a:gd name="connsiteY2" fmla="*/ 1667102 h 1667102"/>
              <a:gd name="connsiteX3" fmla="*/ 0 w 3249250"/>
              <a:gd name="connsiteY3" fmla="*/ 1667102 h 1667102"/>
            </a:gdLst>
            <a:ahLst/>
            <a:cxnLst>
              <a:cxn ang="0">
                <a:pos x="connsiteX0" y="connsiteY0"/>
              </a:cxn>
              <a:cxn ang="0">
                <a:pos x="connsiteX1" y="connsiteY1"/>
              </a:cxn>
              <a:cxn ang="0">
                <a:pos x="connsiteX2" y="connsiteY2"/>
              </a:cxn>
              <a:cxn ang="0">
                <a:pos x="connsiteX3" y="connsiteY3"/>
              </a:cxn>
            </a:cxnLst>
            <a:rect l="l" t="t" r="r" b="b"/>
            <a:pathLst>
              <a:path w="3249250" h="1667102">
                <a:moveTo>
                  <a:pt x="0" y="0"/>
                </a:moveTo>
                <a:lnTo>
                  <a:pt x="3249250" y="0"/>
                </a:lnTo>
                <a:lnTo>
                  <a:pt x="3249250" y="1667102"/>
                </a:lnTo>
                <a:lnTo>
                  <a:pt x="0" y="1667102"/>
                </a:lnTo>
                <a:close/>
              </a:path>
            </a:pathLst>
          </a:custGeom>
        </p:spPr>
        <p:txBody>
          <a:bodyPr wrap="square">
            <a:noAutofit/>
          </a:bodyPr>
          <a:lstStyle/>
          <a:p>
            <a:endParaRPr lang="zh-CN" altLang="en-US"/>
          </a:p>
        </p:txBody>
      </p:sp>
      <p:sp>
        <p:nvSpPr>
          <p:cNvPr id="12" name="图片占位符 11">
            <a:extLst>
              <a:ext uri="{FF2B5EF4-FFF2-40B4-BE49-F238E27FC236}">
                <a16:creationId xmlns:a16="http://schemas.microsoft.com/office/drawing/2014/main" id="{237C12AB-A57A-4644-8CE5-BAC3735692D4}"/>
              </a:ext>
            </a:extLst>
          </p:cNvPr>
          <p:cNvSpPr>
            <a:spLocks noGrp="1"/>
          </p:cNvSpPr>
          <p:nvPr>
            <p:ph type="pic" sz="quarter" idx="12"/>
          </p:nvPr>
        </p:nvSpPr>
        <p:spPr>
          <a:xfrm>
            <a:off x="1113537" y="4589475"/>
            <a:ext cx="3249250" cy="1667102"/>
          </a:xfrm>
          <a:custGeom>
            <a:avLst/>
            <a:gdLst>
              <a:gd name="connsiteX0" fmla="*/ 0 w 3249250"/>
              <a:gd name="connsiteY0" fmla="*/ 0 h 1667102"/>
              <a:gd name="connsiteX1" fmla="*/ 3249250 w 3249250"/>
              <a:gd name="connsiteY1" fmla="*/ 0 h 1667102"/>
              <a:gd name="connsiteX2" fmla="*/ 3249250 w 3249250"/>
              <a:gd name="connsiteY2" fmla="*/ 1667102 h 1667102"/>
              <a:gd name="connsiteX3" fmla="*/ 0 w 3249250"/>
              <a:gd name="connsiteY3" fmla="*/ 1667102 h 1667102"/>
            </a:gdLst>
            <a:ahLst/>
            <a:cxnLst>
              <a:cxn ang="0">
                <a:pos x="connsiteX0" y="connsiteY0"/>
              </a:cxn>
              <a:cxn ang="0">
                <a:pos x="connsiteX1" y="connsiteY1"/>
              </a:cxn>
              <a:cxn ang="0">
                <a:pos x="connsiteX2" y="connsiteY2"/>
              </a:cxn>
              <a:cxn ang="0">
                <a:pos x="connsiteX3" y="connsiteY3"/>
              </a:cxn>
            </a:cxnLst>
            <a:rect l="l" t="t" r="r" b="b"/>
            <a:pathLst>
              <a:path w="3249250" h="1667102">
                <a:moveTo>
                  <a:pt x="0" y="0"/>
                </a:moveTo>
                <a:lnTo>
                  <a:pt x="3249250" y="0"/>
                </a:lnTo>
                <a:lnTo>
                  <a:pt x="3249250" y="1667102"/>
                </a:lnTo>
                <a:lnTo>
                  <a:pt x="0" y="1667102"/>
                </a:lnTo>
                <a:close/>
              </a:path>
            </a:pathLst>
          </a:custGeom>
        </p:spPr>
        <p:txBody>
          <a:bodyPr wrap="square">
            <a:noAutofit/>
          </a:bodyPr>
          <a:lstStyle/>
          <a:p>
            <a:endParaRPr lang="zh-CN" altLang="en-US"/>
          </a:p>
        </p:txBody>
      </p:sp>
      <p:sp>
        <p:nvSpPr>
          <p:cNvPr id="15" name="图片占位符 14">
            <a:extLst>
              <a:ext uri="{FF2B5EF4-FFF2-40B4-BE49-F238E27FC236}">
                <a16:creationId xmlns:a16="http://schemas.microsoft.com/office/drawing/2014/main" id="{864B2AF5-0A4C-483D-9767-3D2AA7244CD2}"/>
              </a:ext>
            </a:extLst>
          </p:cNvPr>
          <p:cNvSpPr>
            <a:spLocks noGrp="1"/>
          </p:cNvSpPr>
          <p:nvPr>
            <p:ph type="pic" sz="quarter" idx="15"/>
          </p:nvPr>
        </p:nvSpPr>
        <p:spPr>
          <a:xfrm>
            <a:off x="7806991" y="1078558"/>
            <a:ext cx="3249250" cy="1667102"/>
          </a:xfrm>
          <a:custGeom>
            <a:avLst/>
            <a:gdLst>
              <a:gd name="connsiteX0" fmla="*/ 0 w 3249250"/>
              <a:gd name="connsiteY0" fmla="*/ 0 h 1667102"/>
              <a:gd name="connsiteX1" fmla="*/ 3249250 w 3249250"/>
              <a:gd name="connsiteY1" fmla="*/ 0 h 1667102"/>
              <a:gd name="connsiteX2" fmla="*/ 3249250 w 3249250"/>
              <a:gd name="connsiteY2" fmla="*/ 1667102 h 1667102"/>
              <a:gd name="connsiteX3" fmla="*/ 0 w 3249250"/>
              <a:gd name="connsiteY3" fmla="*/ 1667102 h 1667102"/>
            </a:gdLst>
            <a:ahLst/>
            <a:cxnLst>
              <a:cxn ang="0">
                <a:pos x="connsiteX0" y="connsiteY0"/>
              </a:cxn>
              <a:cxn ang="0">
                <a:pos x="connsiteX1" y="connsiteY1"/>
              </a:cxn>
              <a:cxn ang="0">
                <a:pos x="connsiteX2" y="connsiteY2"/>
              </a:cxn>
              <a:cxn ang="0">
                <a:pos x="connsiteX3" y="connsiteY3"/>
              </a:cxn>
            </a:cxnLst>
            <a:rect l="l" t="t" r="r" b="b"/>
            <a:pathLst>
              <a:path w="3249250" h="1667102">
                <a:moveTo>
                  <a:pt x="0" y="0"/>
                </a:moveTo>
                <a:lnTo>
                  <a:pt x="3249250" y="0"/>
                </a:lnTo>
                <a:lnTo>
                  <a:pt x="3249250" y="1667102"/>
                </a:lnTo>
                <a:lnTo>
                  <a:pt x="0" y="1667102"/>
                </a:lnTo>
                <a:close/>
              </a:path>
            </a:pathLst>
          </a:custGeom>
        </p:spPr>
        <p:txBody>
          <a:bodyPr wrap="square">
            <a:noAutofit/>
          </a:bodyPr>
          <a:lstStyle/>
          <a:p>
            <a:endParaRPr lang="zh-CN" altLang="en-US"/>
          </a:p>
        </p:txBody>
      </p:sp>
      <p:sp>
        <p:nvSpPr>
          <p:cNvPr id="16" name="图片占位符 15">
            <a:extLst>
              <a:ext uri="{FF2B5EF4-FFF2-40B4-BE49-F238E27FC236}">
                <a16:creationId xmlns:a16="http://schemas.microsoft.com/office/drawing/2014/main" id="{E84F676B-9DE4-40C4-A5A9-D345A864225E}"/>
              </a:ext>
            </a:extLst>
          </p:cNvPr>
          <p:cNvSpPr>
            <a:spLocks noGrp="1"/>
          </p:cNvSpPr>
          <p:nvPr>
            <p:ph type="pic" sz="quarter" idx="16"/>
          </p:nvPr>
        </p:nvSpPr>
        <p:spPr>
          <a:xfrm>
            <a:off x="7806991" y="4589475"/>
            <a:ext cx="3249250" cy="1667102"/>
          </a:xfrm>
          <a:custGeom>
            <a:avLst/>
            <a:gdLst>
              <a:gd name="connsiteX0" fmla="*/ 0 w 3249250"/>
              <a:gd name="connsiteY0" fmla="*/ 0 h 1667102"/>
              <a:gd name="connsiteX1" fmla="*/ 3249250 w 3249250"/>
              <a:gd name="connsiteY1" fmla="*/ 0 h 1667102"/>
              <a:gd name="connsiteX2" fmla="*/ 3249250 w 3249250"/>
              <a:gd name="connsiteY2" fmla="*/ 1667102 h 1667102"/>
              <a:gd name="connsiteX3" fmla="*/ 0 w 3249250"/>
              <a:gd name="connsiteY3" fmla="*/ 1667102 h 1667102"/>
            </a:gdLst>
            <a:ahLst/>
            <a:cxnLst>
              <a:cxn ang="0">
                <a:pos x="connsiteX0" y="connsiteY0"/>
              </a:cxn>
              <a:cxn ang="0">
                <a:pos x="connsiteX1" y="connsiteY1"/>
              </a:cxn>
              <a:cxn ang="0">
                <a:pos x="connsiteX2" y="connsiteY2"/>
              </a:cxn>
              <a:cxn ang="0">
                <a:pos x="connsiteX3" y="connsiteY3"/>
              </a:cxn>
            </a:cxnLst>
            <a:rect l="l" t="t" r="r" b="b"/>
            <a:pathLst>
              <a:path w="3249250" h="1667102">
                <a:moveTo>
                  <a:pt x="0" y="0"/>
                </a:moveTo>
                <a:lnTo>
                  <a:pt x="3249250" y="0"/>
                </a:lnTo>
                <a:lnTo>
                  <a:pt x="3249250" y="1667102"/>
                </a:lnTo>
                <a:lnTo>
                  <a:pt x="0" y="1667102"/>
                </a:lnTo>
                <a:close/>
              </a:path>
            </a:pathLst>
          </a:custGeom>
        </p:spPr>
        <p:txBody>
          <a:bodyPr wrap="square">
            <a:noAutofit/>
          </a:bodyPr>
          <a:lstStyle/>
          <a:p>
            <a:endParaRPr lang="zh-CN" altLang="en-US"/>
          </a:p>
        </p:txBody>
      </p:sp>
      <p:sp>
        <p:nvSpPr>
          <p:cNvPr id="17" name="图片占位符 16">
            <a:extLst>
              <a:ext uri="{FF2B5EF4-FFF2-40B4-BE49-F238E27FC236}">
                <a16:creationId xmlns:a16="http://schemas.microsoft.com/office/drawing/2014/main" id="{11A76B7D-E670-4157-BDB5-573AFFAE5E5B}"/>
              </a:ext>
            </a:extLst>
          </p:cNvPr>
          <p:cNvSpPr>
            <a:spLocks noGrp="1"/>
          </p:cNvSpPr>
          <p:nvPr>
            <p:ph type="pic" sz="quarter" idx="17"/>
          </p:nvPr>
        </p:nvSpPr>
        <p:spPr>
          <a:xfrm>
            <a:off x="4460264" y="1078558"/>
            <a:ext cx="3249250" cy="1667102"/>
          </a:xfrm>
          <a:custGeom>
            <a:avLst/>
            <a:gdLst>
              <a:gd name="connsiteX0" fmla="*/ 0 w 3249250"/>
              <a:gd name="connsiteY0" fmla="*/ 0 h 1667102"/>
              <a:gd name="connsiteX1" fmla="*/ 3249250 w 3249250"/>
              <a:gd name="connsiteY1" fmla="*/ 0 h 1667102"/>
              <a:gd name="connsiteX2" fmla="*/ 3249250 w 3249250"/>
              <a:gd name="connsiteY2" fmla="*/ 1667102 h 1667102"/>
              <a:gd name="connsiteX3" fmla="*/ 0 w 3249250"/>
              <a:gd name="connsiteY3" fmla="*/ 1667102 h 1667102"/>
            </a:gdLst>
            <a:ahLst/>
            <a:cxnLst>
              <a:cxn ang="0">
                <a:pos x="connsiteX0" y="connsiteY0"/>
              </a:cxn>
              <a:cxn ang="0">
                <a:pos x="connsiteX1" y="connsiteY1"/>
              </a:cxn>
              <a:cxn ang="0">
                <a:pos x="connsiteX2" y="connsiteY2"/>
              </a:cxn>
              <a:cxn ang="0">
                <a:pos x="connsiteX3" y="connsiteY3"/>
              </a:cxn>
            </a:cxnLst>
            <a:rect l="l" t="t" r="r" b="b"/>
            <a:pathLst>
              <a:path w="3249250" h="1667102">
                <a:moveTo>
                  <a:pt x="0" y="0"/>
                </a:moveTo>
                <a:lnTo>
                  <a:pt x="3249250" y="0"/>
                </a:lnTo>
                <a:lnTo>
                  <a:pt x="3249250" y="1667102"/>
                </a:lnTo>
                <a:lnTo>
                  <a:pt x="0" y="1667102"/>
                </a:lnTo>
                <a:close/>
              </a:path>
            </a:pathLst>
          </a:custGeom>
        </p:spPr>
        <p:txBody>
          <a:bodyPr wrap="square">
            <a:noAutofit/>
          </a:bodyPr>
          <a:lstStyle/>
          <a:p>
            <a:endParaRPr lang="zh-CN" altLang="en-US"/>
          </a:p>
        </p:txBody>
      </p:sp>
      <p:sp>
        <p:nvSpPr>
          <p:cNvPr id="18" name="图片占位符 17">
            <a:extLst>
              <a:ext uri="{FF2B5EF4-FFF2-40B4-BE49-F238E27FC236}">
                <a16:creationId xmlns:a16="http://schemas.microsoft.com/office/drawing/2014/main" id="{E0F94BD9-AF4B-4F6E-BEE4-1E5A658C7BCD}"/>
              </a:ext>
            </a:extLst>
          </p:cNvPr>
          <p:cNvSpPr>
            <a:spLocks noGrp="1"/>
          </p:cNvSpPr>
          <p:nvPr>
            <p:ph type="pic" sz="quarter" idx="18"/>
          </p:nvPr>
        </p:nvSpPr>
        <p:spPr>
          <a:xfrm>
            <a:off x="1113537" y="1078558"/>
            <a:ext cx="3249250" cy="1667102"/>
          </a:xfrm>
          <a:custGeom>
            <a:avLst/>
            <a:gdLst>
              <a:gd name="connsiteX0" fmla="*/ 0 w 3249250"/>
              <a:gd name="connsiteY0" fmla="*/ 0 h 1667102"/>
              <a:gd name="connsiteX1" fmla="*/ 3249250 w 3249250"/>
              <a:gd name="connsiteY1" fmla="*/ 0 h 1667102"/>
              <a:gd name="connsiteX2" fmla="*/ 3249250 w 3249250"/>
              <a:gd name="connsiteY2" fmla="*/ 1667102 h 1667102"/>
              <a:gd name="connsiteX3" fmla="*/ 0 w 3249250"/>
              <a:gd name="connsiteY3" fmla="*/ 1667102 h 1667102"/>
            </a:gdLst>
            <a:ahLst/>
            <a:cxnLst>
              <a:cxn ang="0">
                <a:pos x="connsiteX0" y="connsiteY0"/>
              </a:cxn>
              <a:cxn ang="0">
                <a:pos x="connsiteX1" y="connsiteY1"/>
              </a:cxn>
              <a:cxn ang="0">
                <a:pos x="connsiteX2" y="connsiteY2"/>
              </a:cxn>
              <a:cxn ang="0">
                <a:pos x="connsiteX3" y="connsiteY3"/>
              </a:cxn>
            </a:cxnLst>
            <a:rect l="l" t="t" r="r" b="b"/>
            <a:pathLst>
              <a:path w="3249250" h="1667102">
                <a:moveTo>
                  <a:pt x="0" y="0"/>
                </a:moveTo>
                <a:lnTo>
                  <a:pt x="3249250" y="0"/>
                </a:lnTo>
                <a:lnTo>
                  <a:pt x="3249250" y="1667102"/>
                </a:lnTo>
                <a:lnTo>
                  <a:pt x="0" y="1667102"/>
                </a:lnTo>
                <a:close/>
              </a:path>
            </a:pathLst>
          </a:custGeom>
        </p:spPr>
        <p:txBody>
          <a:bodyPr wrap="square">
            <a:noAutofit/>
          </a:bodyPr>
          <a:lstStyle/>
          <a:p>
            <a:endParaRPr lang="zh-CN" altLang="en-US"/>
          </a:p>
        </p:txBody>
      </p:sp>
      <p:sp>
        <p:nvSpPr>
          <p:cNvPr id="11" name="图片占位符 10">
            <a:extLst>
              <a:ext uri="{FF2B5EF4-FFF2-40B4-BE49-F238E27FC236}">
                <a16:creationId xmlns:a16="http://schemas.microsoft.com/office/drawing/2014/main" id="{07231055-1163-4E91-8C8F-61A2F0E45042}"/>
              </a:ext>
            </a:extLst>
          </p:cNvPr>
          <p:cNvSpPr>
            <a:spLocks noGrp="1"/>
          </p:cNvSpPr>
          <p:nvPr>
            <p:ph type="pic" sz="quarter" idx="11"/>
          </p:nvPr>
        </p:nvSpPr>
        <p:spPr>
          <a:xfrm>
            <a:off x="7806991" y="2834016"/>
            <a:ext cx="3249250" cy="1667102"/>
          </a:xfrm>
          <a:custGeom>
            <a:avLst/>
            <a:gdLst>
              <a:gd name="connsiteX0" fmla="*/ 0 w 3249250"/>
              <a:gd name="connsiteY0" fmla="*/ 0 h 1667102"/>
              <a:gd name="connsiteX1" fmla="*/ 3249250 w 3249250"/>
              <a:gd name="connsiteY1" fmla="*/ 0 h 1667102"/>
              <a:gd name="connsiteX2" fmla="*/ 3249250 w 3249250"/>
              <a:gd name="connsiteY2" fmla="*/ 1667102 h 1667102"/>
              <a:gd name="connsiteX3" fmla="*/ 0 w 3249250"/>
              <a:gd name="connsiteY3" fmla="*/ 1667102 h 1667102"/>
            </a:gdLst>
            <a:ahLst/>
            <a:cxnLst>
              <a:cxn ang="0">
                <a:pos x="connsiteX0" y="connsiteY0"/>
              </a:cxn>
              <a:cxn ang="0">
                <a:pos x="connsiteX1" y="connsiteY1"/>
              </a:cxn>
              <a:cxn ang="0">
                <a:pos x="connsiteX2" y="connsiteY2"/>
              </a:cxn>
              <a:cxn ang="0">
                <a:pos x="connsiteX3" y="connsiteY3"/>
              </a:cxn>
            </a:cxnLst>
            <a:rect l="l" t="t" r="r" b="b"/>
            <a:pathLst>
              <a:path w="3249250" h="1667102">
                <a:moveTo>
                  <a:pt x="0" y="0"/>
                </a:moveTo>
                <a:lnTo>
                  <a:pt x="3249250" y="0"/>
                </a:lnTo>
                <a:lnTo>
                  <a:pt x="3249250" y="1667102"/>
                </a:lnTo>
                <a:lnTo>
                  <a:pt x="0" y="1667102"/>
                </a:lnTo>
                <a:close/>
              </a:path>
            </a:pathLst>
          </a:custGeom>
        </p:spPr>
        <p:txBody>
          <a:bodyPr wrap="square">
            <a:noAutofit/>
          </a:bodyPr>
          <a:lstStyle/>
          <a:p>
            <a:endParaRPr lang="zh-CN" altLang="en-US"/>
          </a:p>
        </p:txBody>
      </p:sp>
      <p:sp>
        <p:nvSpPr>
          <p:cNvPr id="13" name="图片占位符 17">
            <a:extLst>
              <a:ext uri="{FF2B5EF4-FFF2-40B4-BE49-F238E27FC236}">
                <a16:creationId xmlns:a16="http://schemas.microsoft.com/office/drawing/2014/main" id="{F5C374D9-4641-49AE-AAB4-8BF65E761CB9}"/>
              </a:ext>
            </a:extLst>
          </p:cNvPr>
          <p:cNvSpPr>
            <a:spLocks noGrp="1"/>
          </p:cNvSpPr>
          <p:nvPr>
            <p:ph type="pic" sz="quarter" idx="20"/>
          </p:nvPr>
        </p:nvSpPr>
        <p:spPr>
          <a:xfrm>
            <a:off x="1113537" y="2834016"/>
            <a:ext cx="3249250" cy="1667102"/>
          </a:xfrm>
          <a:custGeom>
            <a:avLst/>
            <a:gdLst>
              <a:gd name="connsiteX0" fmla="*/ 0 w 3249250"/>
              <a:gd name="connsiteY0" fmla="*/ 0 h 1667102"/>
              <a:gd name="connsiteX1" fmla="*/ 3249250 w 3249250"/>
              <a:gd name="connsiteY1" fmla="*/ 0 h 1667102"/>
              <a:gd name="connsiteX2" fmla="*/ 3249250 w 3249250"/>
              <a:gd name="connsiteY2" fmla="*/ 1667102 h 1667102"/>
              <a:gd name="connsiteX3" fmla="*/ 0 w 3249250"/>
              <a:gd name="connsiteY3" fmla="*/ 1667102 h 1667102"/>
            </a:gdLst>
            <a:ahLst/>
            <a:cxnLst>
              <a:cxn ang="0">
                <a:pos x="connsiteX0" y="connsiteY0"/>
              </a:cxn>
              <a:cxn ang="0">
                <a:pos x="connsiteX1" y="connsiteY1"/>
              </a:cxn>
              <a:cxn ang="0">
                <a:pos x="connsiteX2" y="connsiteY2"/>
              </a:cxn>
              <a:cxn ang="0">
                <a:pos x="connsiteX3" y="connsiteY3"/>
              </a:cxn>
            </a:cxnLst>
            <a:rect l="l" t="t" r="r" b="b"/>
            <a:pathLst>
              <a:path w="3249250" h="1667102">
                <a:moveTo>
                  <a:pt x="0" y="0"/>
                </a:moveTo>
                <a:lnTo>
                  <a:pt x="3249250" y="0"/>
                </a:lnTo>
                <a:lnTo>
                  <a:pt x="3249250" y="1667102"/>
                </a:lnTo>
                <a:lnTo>
                  <a:pt x="0" y="1667102"/>
                </a:lnTo>
                <a:close/>
              </a:path>
            </a:pathLst>
          </a:custGeom>
        </p:spPr>
        <p:txBody>
          <a:bodyPr wrap="square">
            <a:noAutofit/>
          </a:bodyPr>
          <a:lstStyle/>
          <a:p>
            <a:endParaRPr lang="zh-CN" altLang="en-US"/>
          </a:p>
        </p:txBody>
      </p:sp>
      <p:sp>
        <p:nvSpPr>
          <p:cNvPr id="14" name="文本占位符 8">
            <a:extLst>
              <a:ext uri="{FF2B5EF4-FFF2-40B4-BE49-F238E27FC236}">
                <a16:creationId xmlns:a16="http://schemas.microsoft.com/office/drawing/2014/main" id="{491487CC-BE54-4CEC-B616-487824A224CE}"/>
              </a:ext>
            </a:extLst>
          </p:cNvPr>
          <p:cNvSpPr>
            <a:spLocks noGrp="1"/>
          </p:cNvSpPr>
          <p:nvPr>
            <p:ph type="body" sz="quarter" idx="10"/>
          </p:nvPr>
        </p:nvSpPr>
        <p:spPr>
          <a:xfrm>
            <a:off x="1432192" y="231000"/>
            <a:ext cx="3643312" cy="406400"/>
          </a:xfrm>
          <a:prstGeom prst="rect">
            <a:avLst/>
          </a:prstGeom>
        </p:spPr>
        <p:txBody>
          <a:bodyPr/>
          <a:lstStyle>
            <a:lvl1pPr marL="0" indent="0">
              <a:buFontTx/>
              <a:buNone/>
              <a:defRPr sz="2400" b="1">
                <a:solidFill>
                  <a:schemeClr val="accent1"/>
                </a:solidFill>
                <a:latin typeface="+mj-ea"/>
                <a:ea typeface="+mj-ea"/>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zh-CN" altLang="en-US" dirty="0"/>
          </a:p>
        </p:txBody>
      </p:sp>
    </p:spTree>
    <p:extLst>
      <p:ext uri="{BB962C8B-B14F-4D97-AF65-F5344CB8AC3E}">
        <p14:creationId xmlns:p14="http://schemas.microsoft.com/office/powerpoint/2010/main" val="34954402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0_自定义版式">
    <p:spTree>
      <p:nvGrpSpPr>
        <p:cNvPr id="1" name=""/>
        <p:cNvGrpSpPr/>
        <p:nvPr/>
      </p:nvGrpSpPr>
      <p:grpSpPr>
        <a:xfrm>
          <a:off x="0" y="0"/>
          <a:ext cx="0" cy="0"/>
          <a:chOff x="0" y="0"/>
          <a:chExt cx="0" cy="0"/>
        </a:xfrm>
      </p:grpSpPr>
      <p:sp>
        <p:nvSpPr>
          <p:cNvPr id="6" name="图片占位符 5">
            <a:extLst>
              <a:ext uri="{FF2B5EF4-FFF2-40B4-BE49-F238E27FC236}">
                <a16:creationId xmlns:a16="http://schemas.microsoft.com/office/drawing/2014/main" id="{A777B6E7-BBD7-4D46-86F9-A1320EA16A15}"/>
              </a:ext>
            </a:extLst>
          </p:cNvPr>
          <p:cNvSpPr>
            <a:spLocks noGrp="1"/>
          </p:cNvSpPr>
          <p:nvPr>
            <p:ph type="pic" sz="quarter" idx="12"/>
          </p:nvPr>
        </p:nvSpPr>
        <p:spPr>
          <a:xfrm>
            <a:off x="1342154" y="2487065"/>
            <a:ext cx="3867489" cy="2443108"/>
          </a:xfrm>
          <a:custGeom>
            <a:avLst/>
            <a:gdLst>
              <a:gd name="connsiteX0" fmla="*/ 0 w 3867489"/>
              <a:gd name="connsiteY0" fmla="*/ 0 h 2443108"/>
              <a:gd name="connsiteX1" fmla="*/ 3867489 w 3867489"/>
              <a:gd name="connsiteY1" fmla="*/ 0 h 2443108"/>
              <a:gd name="connsiteX2" fmla="*/ 3867489 w 3867489"/>
              <a:gd name="connsiteY2" fmla="*/ 2443108 h 2443108"/>
              <a:gd name="connsiteX3" fmla="*/ 0 w 3867489"/>
              <a:gd name="connsiteY3" fmla="*/ 2443108 h 2443108"/>
            </a:gdLst>
            <a:ahLst/>
            <a:cxnLst>
              <a:cxn ang="0">
                <a:pos x="connsiteX0" y="connsiteY0"/>
              </a:cxn>
              <a:cxn ang="0">
                <a:pos x="connsiteX1" y="connsiteY1"/>
              </a:cxn>
              <a:cxn ang="0">
                <a:pos x="connsiteX2" y="connsiteY2"/>
              </a:cxn>
              <a:cxn ang="0">
                <a:pos x="connsiteX3" y="connsiteY3"/>
              </a:cxn>
            </a:cxnLst>
            <a:rect l="l" t="t" r="r" b="b"/>
            <a:pathLst>
              <a:path w="3867489" h="2443108">
                <a:moveTo>
                  <a:pt x="0" y="0"/>
                </a:moveTo>
                <a:lnTo>
                  <a:pt x="3867489" y="0"/>
                </a:lnTo>
                <a:lnTo>
                  <a:pt x="3867489" y="2443108"/>
                </a:lnTo>
                <a:lnTo>
                  <a:pt x="0" y="2443108"/>
                </a:lnTo>
                <a:close/>
              </a:path>
            </a:pathLst>
          </a:custGeom>
        </p:spPr>
        <p:txBody>
          <a:bodyPr wrap="square">
            <a:noAutofit/>
          </a:bodyPr>
          <a:lstStyle/>
          <a:p>
            <a:endParaRPr lang="zh-CN" altLang="en-US"/>
          </a:p>
        </p:txBody>
      </p:sp>
      <p:sp>
        <p:nvSpPr>
          <p:cNvPr id="10" name="图片占位符 9">
            <a:extLst>
              <a:ext uri="{FF2B5EF4-FFF2-40B4-BE49-F238E27FC236}">
                <a16:creationId xmlns:a16="http://schemas.microsoft.com/office/drawing/2014/main" id="{BBE8B4CF-5EE7-4862-AAA2-2239CF4D8418}"/>
              </a:ext>
            </a:extLst>
          </p:cNvPr>
          <p:cNvSpPr>
            <a:spLocks noGrp="1"/>
          </p:cNvSpPr>
          <p:nvPr>
            <p:ph type="pic" sz="quarter" idx="14"/>
          </p:nvPr>
        </p:nvSpPr>
        <p:spPr>
          <a:xfrm>
            <a:off x="4899109" y="3568026"/>
            <a:ext cx="915572" cy="1619376"/>
          </a:xfrm>
          <a:custGeom>
            <a:avLst/>
            <a:gdLst>
              <a:gd name="connsiteX0" fmla="*/ 0 w 915572"/>
              <a:gd name="connsiteY0" fmla="*/ 0 h 1619376"/>
              <a:gd name="connsiteX1" fmla="*/ 915572 w 915572"/>
              <a:gd name="connsiteY1" fmla="*/ 0 h 1619376"/>
              <a:gd name="connsiteX2" fmla="*/ 915572 w 915572"/>
              <a:gd name="connsiteY2" fmla="*/ 1619376 h 1619376"/>
              <a:gd name="connsiteX3" fmla="*/ 0 w 915572"/>
              <a:gd name="connsiteY3" fmla="*/ 1619376 h 1619376"/>
            </a:gdLst>
            <a:ahLst/>
            <a:cxnLst>
              <a:cxn ang="0">
                <a:pos x="connsiteX0" y="connsiteY0"/>
              </a:cxn>
              <a:cxn ang="0">
                <a:pos x="connsiteX1" y="connsiteY1"/>
              </a:cxn>
              <a:cxn ang="0">
                <a:pos x="connsiteX2" y="connsiteY2"/>
              </a:cxn>
              <a:cxn ang="0">
                <a:pos x="connsiteX3" y="connsiteY3"/>
              </a:cxn>
            </a:cxnLst>
            <a:rect l="l" t="t" r="r" b="b"/>
            <a:pathLst>
              <a:path w="915572" h="1619376">
                <a:moveTo>
                  <a:pt x="0" y="0"/>
                </a:moveTo>
                <a:lnTo>
                  <a:pt x="915572" y="0"/>
                </a:lnTo>
                <a:lnTo>
                  <a:pt x="915572" y="1619376"/>
                </a:lnTo>
                <a:lnTo>
                  <a:pt x="0" y="1619376"/>
                </a:lnTo>
                <a:close/>
              </a:path>
            </a:pathLst>
          </a:custGeom>
        </p:spPr>
        <p:txBody>
          <a:bodyPr wrap="square">
            <a:noAutofit/>
          </a:bodyPr>
          <a:lstStyle/>
          <a:p>
            <a:endParaRPr lang="zh-CN" altLang="en-US"/>
          </a:p>
        </p:txBody>
      </p:sp>
      <p:sp>
        <p:nvSpPr>
          <p:cNvPr id="8" name="图片占位符 7">
            <a:extLst>
              <a:ext uri="{FF2B5EF4-FFF2-40B4-BE49-F238E27FC236}">
                <a16:creationId xmlns:a16="http://schemas.microsoft.com/office/drawing/2014/main" id="{CBB055EB-8EF7-41EF-8B7A-FFAD59DDEDA4}"/>
              </a:ext>
            </a:extLst>
          </p:cNvPr>
          <p:cNvSpPr>
            <a:spLocks noGrp="1"/>
          </p:cNvSpPr>
          <p:nvPr>
            <p:ph type="pic" sz="quarter" idx="13"/>
          </p:nvPr>
        </p:nvSpPr>
        <p:spPr>
          <a:xfrm>
            <a:off x="874023" y="3943899"/>
            <a:ext cx="1876507" cy="1397416"/>
          </a:xfrm>
          <a:custGeom>
            <a:avLst/>
            <a:gdLst>
              <a:gd name="connsiteX0" fmla="*/ 0 w 1876507"/>
              <a:gd name="connsiteY0" fmla="*/ 0 h 1397416"/>
              <a:gd name="connsiteX1" fmla="*/ 1876507 w 1876507"/>
              <a:gd name="connsiteY1" fmla="*/ 0 h 1397416"/>
              <a:gd name="connsiteX2" fmla="*/ 1876507 w 1876507"/>
              <a:gd name="connsiteY2" fmla="*/ 1397416 h 1397416"/>
              <a:gd name="connsiteX3" fmla="*/ 0 w 1876507"/>
              <a:gd name="connsiteY3" fmla="*/ 1397416 h 1397416"/>
            </a:gdLst>
            <a:ahLst/>
            <a:cxnLst>
              <a:cxn ang="0">
                <a:pos x="connsiteX0" y="connsiteY0"/>
              </a:cxn>
              <a:cxn ang="0">
                <a:pos x="connsiteX1" y="connsiteY1"/>
              </a:cxn>
              <a:cxn ang="0">
                <a:pos x="connsiteX2" y="connsiteY2"/>
              </a:cxn>
              <a:cxn ang="0">
                <a:pos x="connsiteX3" y="connsiteY3"/>
              </a:cxn>
            </a:cxnLst>
            <a:rect l="l" t="t" r="r" b="b"/>
            <a:pathLst>
              <a:path w="1876507" h="1397416">
                <a:moveTo>
                  <a:pt x="0" y="0"/>
                </a:moveTo>
                <a:lnTo>
                  <a:pt x="1876507" y="0"/>
                </a:lnTo>
                <a:lnTo>
                  <a:pt x="1876507" y="1397416"/>
                </a:lnTo>
                <a:lnTo>
                  <a:pt x="0" y="1397416"/>
                </a:lnTo>
                <a:close/>
              </a:path>
            </a:pathLst>
          </a:custGeom>
        </p:spPr>
        <p:txBody>
          <a:bodyPr wrap="square">
            <a:noAutofit/>
          </a:bodyPr>
          <a:lstStyle/>
          <a:p>
            <a:endParaRPr lang="zh-CN" altLang="en-US" dirty="0"/>
          </a:p>
        </p:txBody>
      </p:sp>
      <p:sp>
        <p:nvSpPr>
          <p:cNvPr id="7" name="文本占位符 8">
            <a:extLst>
              <a:ext uri="{FF2B5EF4-FFF2-40B4-BE49-F238E27FC236}">
                <a16:creationId xmlns:a16="http://schemas.microsoft.com/office/drawing/2014/main" id="{4A611B39-EF1A-4C79-A7CC-FA8CBB6DAA46}"/>
              </a:ext>
            </a:extLst>
          </p:cNvPr>
          <p:cNvSpPr>
            <a:spLocks noGrp="1"/>
          </p:cNvSpPr>
          <p:nvPr>
            <p:ph type="body" sz="quarter" idx="10"/>
          </p:nvPr>
        </p:nvSpPr>
        <p:spPr>
          <a:xfrm>
            <a:off x="1432192" y="231000"/>
            <a:ext cx="3643312" cy="406400"/>
          </a:xfrm>
          <a:prstGeom prst="rect">
            <a:avLst/>
          </a:prstGeom>
        </p:spPr>
        <p:txBody>
          <a:bodyPr/>
          <a:lstStyle>
            <a:lvl1pPr marL="0" indent="0">
              <a:buFontTx/>
              <a:buNone/>
              <a:defRPr sz="2400" b="1">
                <a:solidFill>
                  <a:schemeClr val="accent1"/>
                </a:solidFill>
                <a:latin typeface="+mj-ea"/>
                <a:ea typeface="+mj-ea"/>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zh-CN" altLang="en-US" dirty="0"/>
          </a:p>
        </p:txBody>
      </p:sp>
    </p:spTree>
    <p:extLst>
      <p:ext uri="{BB962C8B-B14F-4D97-AF65-F5344CB8AC3E}">
        <p14:creationId xmlns:p14="http://schemas.microsoft.com/office/powerpoint/2010/main" val="16512310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1_自定义版式">
    <p:spTree>
      <p:nvGrpSpPr>
        <p:cNvPr id="1" name=""/>
        <p:cNvGrpSpPr/>
        <p:nvPr/>
      </p:nvGrpSpPr>
      <p:grpSpPr>
        <a:xfrm>
          <a:off x="0" y="0"/>
          <a:ext cx="0" cy="0"/>
          <a:chOff x="0" y="0"/>
          <a:chExt cx="0" cy="0"/>
        </a:xfrm>
      </p:grpSpPr>
      <p:sp>
        <p:nvSpPr>
          <p:cNvPr id="7" name="图片占位符 6">
            <a:extLst>
              <a:ext uri="{FF2B5EF4-FFF2-40B4-BE49-F238E27FC236}">
                <a16:creationId xmlns:a16="http://schemas.microsoft.com/office/drawing/2014/main" id="{BD795A62-0614-4413-903F-D66950A9E6D6}"/>
              </a:ext>
            </a:extLst>
          </p:cNvPr>
          <p:cNvSpPr>
            <a:spLocks noGrp="1"/>
          </p:cNvSpPr>
          <p:nvPr>
            <p:ph type="pic" sz="quarter" idx="12"/>
          </p:nvPr>
        </p:nvSpPr>
        <p:spPr>
          <a:xfrm>
            <a:off x="1363097" y="2641600"/>
            <a:ext cx="3947091" cy="2279650"/>
          </a:xfrm>
          <a:custGeom>
            <a:avLst/>
            <a:gdLst>
              <a:gd name="connsiteX0" fmla="*/ 0 w 3867489"/>
              <a:gd name="connsiteY0" fmla="*/ 0 h 2443108"/>
              <a:gd name="connsiteX1" fmla="*/ 3867489 w 3867489"/>
              <a:gd name="connsiteY1" fmla="*/ 0 h 2443108"/>
              <a:gd name="connsiteX2" fmla="*/ 3867489 w 3867489"/>
              <a:gd name="connsiteY2" fmla="*/ 2443108 h 2443108"/>
              <a:gd name="connsiteX3" fmla="*/ 0 w 3867489"/>
              <a:gd name="connsiteY3" fmla="*/ 2443108 h 2443108"/>
            </a:gdLst>
            <a:ahLst/>
            <a:cxnLst>
              <a:cxn ang="0">
                <a:pos x="connsiteX0" y="connsiteY0"/>
              </a:cxn>
              <a:cxn ang="0">
                <a:pos x="connsiteX1" y="connsiteY1"/>
              </a:cxn>
              <a:cxn ang="0">
                <a:pos x="connsiteX2" y="connsiteY2"/>
              </a:cxn>
              <a:cxn ang="0">
                <a:pos x="connsiteX3" y="connsiteY3"/>
              </a:cxn>
            </a:cxnLst>
            <a:rect l="l" t="t" r="r" b="b"/>
            <a:pathLst>
              <a:path w="3867489" h="2443108">
                <a:moveTo>
                  <a:pt x="0" y="0"/>
                </a:moveTo>
                <a:lnTo>
                  <a:pt x="3867489" y="0"/>
                </a:lnTo>
                <a:lnTo>
                  <a:pt x="3867489" y="2443108"/>
                </a:lnTo>
                <a:lnTo>
                  <a:pt x="0" y="2443108"/>
                </a:lnTo>
                <a:close/>
              </a:path>
            </a:pathLst>
          </a:custGeom>
        </p:spPr>
        <p:txBody>
          <a:bodyPr wrap="square">
            <a:noAutofit/>
          </a:bodyPr>
          <a:lstStyle/>
          <a:p>
            <a:endParaRPr lang="zh-CN" altLang="en-US"/>
          </a:p>
        </p:txBody>
      </p:sp>
      <p:sp>
        <p:nvSpPr>
          <p:cNvPr id="6" name="图片占位符 5">
            <a:extLst>
              <a:ext uri="{FF2B5EF4-FFF2-40B4-BE49-F238E27FC236}">
                <a16:creationId xmlns:a16="http://schemas.microsoft.com/office/drawing/2014/main" id="{165339E5-AC40-479D-9B5D-BAECD54EDC49}"/>
              </a:ext>
            </a:extLst>
          </p:cNvPr>
          <p:cNvSpPr>
            <a:spLocks noGrp="1"/>
          </p:cNvSpPr>
          <p:nvPr>
            <p:ph type="pic" sz="quarter" idx="13"/>
          </p:nvPr>
        </p:nvSpPr>
        <p:spPr>
          <a:xfrm>
            <a:off x="971361" y="4290054"/>
            <a:ext cx="1900089" cy="1424946"/>
          </a:xfrm>
          <a:custGeom>
            <a:avLst/>
            <a:gdLst>
              <a:gd name="connsiteX0" fmla="*/ 0 w 1876507"/>
              <a:gd name="connsiteY0" fmla="*/ 0 h 1397416"/>
              <a:gd name="connsiteX1" fmla="*/ 1876507 w 1876507"/>
              <a:gd name="connsiteY1" fmla="*/ 0 h 1397416"/>
              <a:gd name="connsiteX2" fmla="*/ 1876507 w 1876507"/>
              <a:gd name="connsiteY2" fmla="*/ 1397416 h 1397416"/>
              <a:gd name="connsiteX3" fmla="*/ 0 w 1876507"/>
              <a:gd name="connsiteY3" fmla="*/ 1397416 h 1397416"/>
            </a:gdLst>
            <a:ahLst/>
            <a:cxnLst>
              <a:cxn ang="0">
                <a:pos x="connsiteX0" y="connsiteY0"/>
              </a:cxn>
              <a:cxn ang="0">
                <a:pos x="connsiteX1" y="connsiteY1"/>
              </a:cxn>
              <a:cxn ang="0">
                <a:pos x="connsiteX2" y="connsiteY2"/>
              </a:cxn>
              <a:cxn ang="0">
                <a:pos x="connsiteX3" y="connsiteY3"/>
              </a:cxn>
            </a:cxnLst>
            <a:rect l="l" t="t" r="r" b="b"/>
            <a:pathLst>
              <a:path w="1876507" h="1397416">
                <a:moveTo>
                  <a:pt x="0" y="0"/>
                </a:moveTo>
                <a:lnTo>
                  <a:pt x="1876507" y="0"/>
                </a:lnTo>
                <a:lnTo>
                  <a:pt x="1876507" y="1397416"/>
                </a:lnTo>
                <a:lnTo>
                  <a:pt x="0" y="1397416"/>
                </a:lnTo>
                <a:close/>
              </a:path>
            </a:pathLst>
          </a:custGeom>
        </p:spPr>
        <p:txBody>
          <a:bodyPr wrap="square">
            <a:noAutofit/>
          </a:bodyPr>
          <a:lstStyle/>
          <a:p>
            <a:endParaRPr lang="zh-CN" altLang="en-US"/>
          </a:p>
        </p:txBody>
      </p:sp>
      <p:sp>
        <p:nvSpPr>
          <p:cNvPr id="5" name="图片占位符 4">
            <a:extLst>
              <a:ext uri="{FF2B5EF4-FFF2-40B4-BE49-F238E27FC236}">
                <a16:creationId xmlns:a16="http://schemas.microsoft.com/office/drawing/2014/main" id="{5B60EDF3-05A8-4152-B8B1-E4A0E314B05F}"/>
              </a:ext>
            </a:extLst>
          </p:cNvPr>
          <p:cNvSpPr>
            <a:spLocks noGrp="1"/>
          </p:cNvSpPr>
          <p:nvPr>
            <p:ph type="pic" sz="quarter" idx="14"/>
          </p:nvPr>
        </p:nvSpPr>
        <p:spPr>
          <a:xfrm>
            <a:off x="4707481" y="3862286"/>
            <a:ext cx="915572" cy="1619376"/>
          </a:xfrm>
          <a:custGeom>
            <a:avLst/>
            <a:gdLst>
              <a:gd name="connsiteX0" fmla="*/ 0 w 915572"/>
              <a:gd name="connsiteY0" fmla="*/ 0 h 1619376"/>
              <a:gd name="connsiteX1" fmla="*/ 915572 w 915572"/>
              <a:gd name="connsiteY1" fmla="*/ 0 h 1619376"/>
              <a:gd name="connsiteX2" fmla="*/ 915572 w 915572"/>
              <a:gd name="connsiteY2" fmla="*/ 1619376 h 1619376"/>
              <a:gd name="connsiteX3" fmla="*/ 0 w 915572"/>
              <a:gd name="connsiteY3" fmla="*/ 1619376 h 1619376"/>
            </a:gdLst>
            <a:ahLst/>
            <a:cxnLst>
              <a:cxn ang="0">
                <a:pos x="connsiteX0" y="connsiteY0"/>
              </a:cxn>
              <a:cxn ang="0">
                <a:pos x="connsiteX1" y="connsiteY1"/>
              </a:cxn>
              <a:cxn ang="0">
                <a:pos x="connsiteX2" y="connsiteY2"/>
              </a:cxn>
              <a:cxn ang="0">
                <a:pos x="connsiteX3" y="connsiteY3"/>
              </a:cxn>
            </a:cxnLst>
            <a:rect l="l" t="t" r="r" b="b"/>
            <a:pathLst>
              <a:path w="915572" h="1619376">
                <a:moveTo>
                  <a:pt x="0" y="0"/>
                </a:moveTo>
                <a:lnTo>
                  <a:pt x="915572" y="0"/>
                </a:lnTo>
                <a:lnTo>
                  <a:pt x="915572" y="1619376"/>
                </a:lnTo>
                <a:lnTo>
                  <a:pt x="0" y="1619376"/>
                </a:lnTo>
                <a:close/>
              </a:path>
            </a:pathLst>
          </a:custGeom>
        </p:spPr>
        <p:txBody>
          <a:bodyPr wrap="square">
            <a:noAutofit/>
          </a:bodyPr>
          <a:lstStyle/>
          <a:p>
            <a:endParaRPr lang="zh-CN" altLang="en-US"/>
          </a:p>
        </p:txBody>
      </p:sp>
      <p:sp>
        <p:nvSpPr>
          <p:cNvPr id="8" name="文本占位符 8">
            <a:extLst>
              <a:ext uri="{FF2B5EF4-FFF2-40B4-BE49-F238E27FC236}">
                <a16:creationId xmlns:a16="http://schemas.microsoft.com/office/drawing/2014/main" id="{725DB043-6998-4E90-A070-D29A58E1892D}"/>
              </a:ext>
            </a:extLst>
          </p:cNvPr>
          <p:cNvSpPr>
            <a:spLocks noGrp="1"/>
          </p:cNvSpPr>
          <p:nvPr>
            <p:ph type="body" sz="quarter" idx="10"/>
          </p:nvPr>
        </p:nvSpPr>
        <p:spPr>
          <a:xfrm>
            <a:off x="1432192" y="231000"/>
            <a:ext cx="3643312" cy="406400"/>
          </a:xfrm>
          <a:prstGeom prst="rect">
            <a:avLst/>
          </a:prstGeom>
        </p:spPr>
        <p:txBody>
          <a:bodyPr/>
          <a:lstStyle>
            <a:lvl1pPr marL="0" indent="0">
              <a:buFontTx/>
              <a:buNone/>
              <a:defRPr sz="2400" b="1">
                <a:solidFill>
                  <a:schemeClr val="accent1"/>
                </a:solidFill>
                <a:latin typeface="+mj-ea"/>
                <a:ea typeface="+mj-ea"/>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zh-CN" altLang="en-US" dirty="0"/>
          </a:p>
        </p:txBody>
      </p:sp>
    </p:spTree>
    <p:extLst>
      <p:ext uri="{BB962C8B-B14F-4D97-AF65-F5344CB8AC3E}">
        <p14:creationId xmlns:p14="http://schemas.microsoft.com/office/powerpoint/2010/main" val="340117635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2_自定义版式">
    <p:spTree>
      <p:nvGrpSpPr>
        <p:cNvPr id="1" name=""/>
        <p:cNvGrpSpPr/>
        <p:nvPr/>
      </p:nvGrpSpPr>
      <p:grpSpPr>
        <a:xfrm>
          <a:off x="0" y="0"/>
          <a:ext cx="0" cy="0"/>
          <a:chOff x="0" y="0"/>
          <a:chExt cx="0" cy="0"/>
        </a:xfrm>
      </p:grpSpPr>
      <p:sp>
        <p:nvSpPr>
          <p:cNvPr id="4" name="图片占位符 3">
            <a:extLst>
              <a:ext uri="{FF2B5EF4-FFF2-40B4-BE49-F238E27FC236}">
                <a16:creationId xmlns:a16="http://schemas.microsoft.com/office/drawing/2014/main" id="{612C93A3-F02A-4B6F-9AC7-D66E40265594}"/>
              </a:ext>
            </a:extLst>
          </p:cNvPr>
          <p:cNvSpPr>
            <a:spLocks noGrp="1"/>
          </p:cNvSpPr>
          <p:nvPr>
            <p:ph type="pic" sz="quarter" idx="12"/>
          </p:nvPr>
        </p:nvSpPr>
        <p:spPr>
          <a:xfrm>
            <a:off x="4734988" y="3873705"/>
            <a:ext cx="2713564" cy="1597935"/>
          </a:xfrm>
          <a:custGeom>
            <a:avLst/>
            <a:gdLst>
              <a:gd name="connsiteX0" fmla="*/ 0 w 2713564"/>
              <a:gd name="connsiteY0" fmla="*/ 0 h 1597935"/>
              <a:gd name="connsiteX1" fmla="*/ 2713564 w 2713564"/>
              <a:gd name="connsiteY1" fmla="*/ 0 h 1597935"/>
              <a:gd name="connsiteX2" fmla="*/ 2713564 w 2713564"/>
              <a:gd name="connsiteY2" fmla="*/ 1597935 h 1597935"/>
              <a:gd name="connsiteX3" fmla="*/ 0 w 2713564"/>
              <a:gd name="connsiteY3" fmla="*/ 1597935 h 1597935"/>
            </a:gdLst>
            <a:ahLst/>
            <a:cxnLst>
              <a:cxn ang="0">
                <a:pos x="connsiteX0" y="connsiteY0"/>
              </a:cxn>
              <a:cxn ang="0">
                <a:pos x="connsiteX1" y="connsiteY1"/>
              </a:cxn>
              <a:cxn ang="0">
                <a:pos x="connsiteX2" y="connsiteY2"/>
              </a:cxn>
              <a:cxn ang="0">
                <a:pos x="connsiteX3" y="connsiteY3"/>
              </a:cxn>
            </a:cxnLst>
            <a:rect l="l" t="t" r="r" b="b"/>
            <a:pathLst>
              <a:path w="2713564" h="1597935">
                <a:moveTo>
                  <a:pt x="0" y="0"/>
                </a:moveTo>
                <a:lnTo>
                  <a:pt x="2713564" y="0"/>
                </a:lnTo>
                <a:lnTo>
                  <a:pt x="2713564" y="1597935"/>
                </a:lnTo>
                <a:lnTo>
                  <a:pt x="0" y="1597935"/>
                </a:lnTo>
                <a:close/>
              </a:path>
            </a:pathLst>
          </a:custGeom>
        </p:spPr>
        <p:txBody>
          <a:bodyPr wrap="square">
            <a:noAutofit/>
          </a:bodyPr>
          <a:lstStyle/>
          <a:p>
            <a:endParaRPr lang="zh-CN" altLang="en-US"/>
          </a:p>
        </p:txBody>
      </p:sp>
      <p:sp>
        <p:nvSpPr>
          <p:cNvPr id="5" name="文本占位符 8">
            <a:extLst>
              <a:ext uri="{FF2B5EF4-FFF2-40B4-BE49-F238E27FC236}">
                <a16:creationId xmlns:a16="http://schemas.microsoft.com/office/drawing/2014/main" id="{C01F6FAC-74F2-4BEE-B82C-603FA7F5DADF}"/>
              </a:ext>
            </a:extLst>
          </p:cNvPr>
          <p:cNvSpPr>
            <a:spLocks noGrp="1"/>
          </p:cNvSpPr>
          <p:nvPr>
            <p:ph type="body" sz="quarter" idx="10"/>
          </p:nvPr>
        </p:nvSpPr>
        <p:spPr>
          <a:xfrm>
            <a:off x="1432192" y="231000"/>
            <a:ext cx="3643312" cy="406400"/>
          </a:xfrm>
          <a:prstGeom prst="rect">
            <a:avLst/>
          </a:prstGeom>
        </p:spPr>
        <p:txBody>
          <a:bodyPr/>
          <a:lstStyle>
            <a:lvl1pPr marL="0" indent="0">
              <a:buFontTx/>
              <a:buNone/>
              <a:defRPr sz="2400" b="1">
                <a:solidFill>
                  <a:schemeClr val="accent1"/>
                </a:solidFill>
                <a:latin typeface="+mj-ea"/>
                <a:ea typeface="+mj-ea"/>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zh-CN" altLang="en-US" dirty="0"/>
          </a:p>
        </p:txBody>
      </p:sp>
    </p:spTree>
    <p:extLst>
      <p:ext uri="{BB962C8B-B14F-4D97-AF65-F5344CB8AC3E}">
        <p14:creationId xmlns:p14="http://schemas.microsoft.com/office/powerpoint/2010/main" val="86775067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3_自定义版式">
    <p:spTree>
      <p:nvGrpSpPr>
        <p:cNvPr id="1" name=""/>
        <p:cNvGrpSpPr/>
        <p:nvPr/>
      </p:nvGrpSpPr>
      <p:grpSpPr>
        <a:xfrm>
          <a:off x="0" y="0"/>
          <a:ext cx="0" cy="0"/>
          <a:chOff x="0" y="0"/>
          <a:chExt cx="0" cy="0"/>
        </a:xfrm>
      </p:grpSpPr>
      <p:sp>
        <p:nvSpPr>
          <p:cNvPr id="8" name="图片占位符 7">
            <a:extLst>
              <a:ext uri="{FF2B5EF4-FFF2-40B4-BE49-F238E27FC236}">
                <a16:creationId xmlns:a16="http://schemas.microsoft.com/office/drawing/2014/main" id="{CA9CA87F-68A6-4B30-BC53-CD74E2F9F0EB}"/>
              </a:ext>
            </a:extLst>
          </p:cNvPr>
          <p:cNvSpPr>
            <a:spLocks noGrp="1"/>
          </p:cNvSpPr>
          <p:nvPr>
            <p:ph type="pic" sz="quarter" idx="12"/>
          </p:nvPr>
        </p:nvSpPr>
        <p:spPr>
          <a:xfrm>
            <a:off x="4536006" y="3134995"/>
            <a:ext cx="3339734" cy="1876612"/>
          </a:xfrm>
          <a:custGeom>
            <a:avLst/>
            <a:gdLst>
              <a:gd name="connsiteX0" fmla="*/ 0 w 3339734"/>
              <a:gd name="connsiteY0" fmla="*/ 0 h 1876612"/>
              <a:gd name="connsiteX1" fmla="*/ 3339734 w 3339734"/>
              <a:gd name="connsiteY1" fmla="*/ 0 h 1876612"/>
              <a:gd name="connsiteX2" fmla="*/ 3339734 w 3339734"/>
              <a:gd name="connsiteY2" fmla="*/ 1876612 h 1876612"/>
              <a:gd name="connsiteX3" fmla="*/ 0 w 3339734"/>
              <a:gd name="connsiteY3" fmla="*/ 1876612 h 1876612"/>
            </a:gdLst>
            <a:ahLst/>
            <a:cxnLst>
              <a:cxn ang="0">
                <a:pos x="connsiteX0" y="connsiteY0"/>
              </a:cxn>
              <a:cxn ang="0">
                <a:pos x="connsiteX1" y="connsiteY1"/>
              </a:cxn>
              <a:cxn ang="0">
                <a:pos x="connsiteX2" y="connsiteY2"/>
              </a:cxn>
              <a:cxn ang="0">
                <a:pos x="connsiteX3" y="connsiteY3"/>
              </a:cxn>
            </a:cxnLst>
            <a:rect l="l" t="t" r="r" b="b"/>
            <a:pathLst>
              <a:path w="3339734" h="1876612">
                <a:moveTo>
                  <a:pt x="0" y="0"/>
                </a:moveTo>
                <a:lnTo>
                  <a:pt x="3339734" y="0"/>
                </a:lnTo>
                <a:lnTo>
                  <a:pt x="3339734" y="1876612"/>
                </a:lnTo>
                <a:lnTo>
                  <a:pt x="0" y="1876612"/>
                </a:lnTo>
                <a:close/>
              </a:path>
            </a:pathLst>
          </a:custGeom>
        </p:spPr>
        <p:txBody>
          <a:bodyPr wrap="square">
            <a:noAutofit/>
          </a:bodyPr>
          <a:lstStyle/>
          <a:p>
            <a:endParaRPr lang="zh-CN" altLang="en-US"/>
          </a:p>
        </p:txBody>
      </p:sp>
      <p:sp>
        <p:nvSpPr>
          <p:cNvPr id="16" name="图片占位符 15">
            <a:extLst>
              <a:ext uri="{FF2B5EF4-FFF2-40B4-BE49-F238E27FC236}">
                <a16:creationId xmlns:a16="http://schemas.microsoft.com/office/drawing/2014/main" id="{E9D9C2BD-B186-482C-A59D-ED78FA613CD4}"/>
              </a:ext>
            </a:extLst>
          </p:cNvPr>
          <p:cNvSpPr>
            <a:spLocks noGrp="1"/>
          </p:cNvSpPr>
          <p:nvPr>
            <p:ph type="pic" sz="quarter" idx="16"/>
          </p:nvPr>
        </p:nvSpPr>
        <p:spPr>
          <a:xfrm>
            <a:off x="9164588" y="5517557"/>
            <a:ext cx="220846" cy="274631"/>
          </a:xfrm>
          <a:custGeom>
            <a:avLst/>
            <a:gdLst>
              <a:gd name="connsiteX0" fmla="*/ 0 w 220846"/>
              <a:gd name="connsiteY0" fmla="*/ 0 h 274631"/>
              <a:gd name="connsiteX1" fmla="*/ 220846 w 220846"/>
              <a:gd name="connsiteY1" fmla="*/ 0 h 274631"/>
              <a:gd name="connsiteX2" fmla="*/ 220846 w 220846"/>
              <a:gd name="connsiteY2" fmla="*/ 274631 h 274631"/>
              <a:gd name="connsiteX3" fmla="*/ 0 w 220846"/>
              <a:gd name="connsiteY3" fmla="*/ 274631 h 274631"/>
            </a:gdLst>
            <a:ahLst/>
            <a:cxnLst>
              <a:cxn ang="0">
                <a:pos x="connsiteX0" y="connsiteY0"/>
              </a:cxn>
              <a:cxn ang="0">
                <a:pos x="connsiteX1" y="connsiteY1"/>
              </a:cxn>
              <a:cxn ang="0">
                <a:pos x="connsiteX2" y="connsiteY2"/>
              </a:cxn>
              <a:cxn ang="0">
                <a:pos x="connsiteX3" y="connsiteY3"/>
              </a:cxn>
            </a:cxnLst>
            <a:rect l="l" t="t" r="r" b="b"/>
            <a:pathLst>
              <a:path w="220846" h="274631">
                <a:moveTo>
                  <a:pt x="0" y="0"/>
                </a:moveTo>
                <a:lnTo>
                  <a:pt x="220846" y="0"/>
                </a:lnTo>
                <a:lnTo>
                  <a:pt x="220846" y="274631"/>
                </a:lnTo>
                <a:lnTo>
                  <a:pt x="0" y="274631"/>
                </a:lnTo>
                <a:close/>
              </a:path>
            </a:pathLst>
          </a:custGeom>
        </p:spPr>
        <p:txBody>
          <a:bodyPr wrap="square">
            <a:noAutofit/>
          </a:bodyPr>
          <a:lstStyle/>
          <a:p>
            <a:endParaRPr lang="zh-CN" altLang="en-US"/>
          </a:p>
        </p:txBody>
      </p:sp>
      <p:sp>
        <p:nvSpPr>
          <p:cNvPr id="14" name="图片占位符 13">
            <a:extLst>
              <a:ext uri="{FF2B5EF4-FFF2-40B4-BE49-F238E27FC236}">
                <a16:creationId xmlns:a16="http://schemas.microsoft.com/office/drawing/2014/main" id="{F5CF74AE-3601-442F-A22B-79CC69965CFC}"/>
              </a:ext>
            </a:extLst>
          </p:cNvPr>
          <p:cNvSpPr>
            <a:spLocks noGrp="1"/>
          </p:cNvSpPr>
          <p:nvPr>
            <p:ph type="pic" sz="quarter" idx="15"/>
          </p:nvPr>
        </p:nvSpPr>
        <p:spPr>
          <a:xfrm>
            <a:off x="8495376" y="4934790"/>
            <a:ext cx="506818" cy="893045"/>
          </a:xfrm>
          <a:custGeom>
            <a:avLst/>
            <a:gdLst>
              <a:gd name="connsiteX0" fmla="*/ 0 w 506818"/>
              <a:gd name="connsiteY0" fmla="*/ 0 h 893045"/>
              <a:gd name="connsiteX1" fmla="*/ 506818 w 506818"/>
              <a:gd name="connsiteY1" fmla="*/ 0 h 893045"/>
              <a:gd name="connsiteX2" fmla="*/ 506818 w 506818"/>
              <a:gd name="connsiteY2" fmla="*/ 893045 h 893045"/>
              <a:gd name="connsiteX3" fmla="*/ 0 w 506818"/>
              <a:gd name="connsiteY3" fmla="*/ 893045 h 893045"/>
            </a:gdLst>
            <a:ahLst/>
            <a:cxnLst>
              <a:cxn ang="0">
                <a:pos x="connsiteX0" y="connsiteY0"/>
              </a:cxn>
              <a:cxn ang="0">
                <a:pos x="connsiteX1" y="connsiteY1"/>
              </a:cxn>
              <a:cxn ang="0">
                <a:pos x="connsiteX2" y="connsiteY2"/>
              </a:cxn>
              <a:cxn ang="0">
                <a:pos x="connsiteX3" y="connsiteY3"/>
              </a:cxn>
            </a:cxnLst>
            <a:rect l="l" t="t" r="r" b="b"/>
            <a:pathLst>
              <a:path w="506818" h="893045">
                <a:moveTo>
                  <a:pt x="0" y="0"/>
                </a:moveTo>
                <a:lnTo>
                  <a:pt x="506818" y="0"/>
                </a:lnTo>
                <a:lnTo>
                  <a:pt x="506818" y="893045"/>
                </a:lnTo>
                <a:lnTo>
                  <a:pt x="0" y="893045"/>
                </a:lnTo>
                <a:close/>
              </a:path>
            </a:pathLst>
          </a:custGeom>
        </p:spPr>
        <p:txBody>
          <a:bodyPr wrap="square">
            <a:noAutofit/>
          </a:bodyPr>
          <a:lstStyle/>
          <a:p>
            <a:endParaRPr lang="zh-CN" altLang="en-US"/>
          </a:p>
        </p:txBody>
      </p:sp>
      <p:sp>
        <p:nvSpPr>
          <p:cNvPr id="12" name="图片占位符 11">
            <a:extLst>
              <a:ext uri="{FF2B5EF4-FFF2-40B4-BE49-F238E27FC236}">
                <a16:creationId xmlns:a16="http://schemas.microsoft.com/office/drawing/2014/main" id="{6E4B6249-864B-4E69-8AB9-02E8189F8C1B}"/>
              </a:ext>
            </a:extLst>
          </p:cNvPr>
          <p:cNvSpPr>
            <a:spLocks noGrp="1"/>
          </p:cNvSpPr>
          <p:nvPr>
            <p:ph type="pic" sz="quarter" idx="14"/>
          </p:nvPr>
        </p:nvSpPr>
        <p:spPr>
          <a:xfrm>
            <a:off x="7447394" y="4339593"/>
            <a:ext cx="1087644" cy="1452596"/>
          </a:xfrm>
          <a:custGeom>
            <a:avLst/>
            <a:gdLst>
              <a:gd name="connsiteX0" fmla="*/ 0 w 1087644"/>
              <a:gd name="connsiteY0" fmla="*/ 0 h 1452596"/>
              <a:gd name="connsiteX1" fmla="*/ 1087644 w 1087644"/>
              <a:gd name="connsiteY1" fmla="*/ 0 h 1452596"/>
              <a:gd name="connsiteX2" fmla="*/ 1087644 w 1087644"/>
              <a:gd name="connsiteY2" fmla="*/ 1452596 h 1452596"/>
              <a:gd name="connsiteX3" fmla="*/ 0 w 1087644"/>
              <a:gd name="connsiteY3" fmla="*/ 1452596 h 1452596"/>
            </a:gdLst>
            <a:ahLst/>
            <a:cxnLst>
              <a:cxn ang="0">
                <a:pos x="connsiteX0" y="connsiteY0"/>
              </a:cxn>
              <a:cxn ang="0">
                <a:pos x="connsiteX1" y="connsiteY1"/>
              </a:cxn>
              <a:cxn ang="0">
                <a:pos x="connsiteX2" y="connsiteY2"/>
              </a:cxn>
              <a:cxn ang="0">
                <a:pos x="connsiteX3" y="connsiteY3"/>
              </a:cxn>
            </a:cxnLst>
            <a:rect l="l" t="t" r="r" b="b"/>
            <a:pathLst>
              <a:path w="1087644" h="1452596">
                <a:moveTo>
                  <a:pt x="0" y="0"/>
                </a:moveTo>
                <a:lnTo>
                  <a:pt x="1087644" y="0"/>
                </a:lnTo>
                <a:lnTo>
                  <a:pt x="1087644" y="1452596"/>
                </a:lnTo>
                <a:lnTo>
                  <a:pt x="0" y="1452596"/>
                </a:lnTo>
                <a:close/>
              </a:path>
            </a:pathLst>
          </a:custGeom>
        </p:spPr>
        <p:txBody>
          <a:bodyPr wrap="square">
            <a:noAutofit/>
          </a:bodyPr>
          <a:lstStyle/>
          <a:p>
            <a:endParaRPr lang="zh-CN" altLang="en-US"/>
          </a:p>
        </p:txBody>
      </p:sp>
      <p:sp>
        <p:nvSpPr>
          <p:cNvPr id="10" name="图片占位符 9">
            <a:extLst>
              <a:ext uri="{FF2B5EF4-FFF2-40B4-BE49-F238E27FC236}">
                <a16:creationId xmlns:a16="http://schemas.microsoft.com/office/drawing/2014/main" id="{DE932A05-862A-442D-957A-D3E71200C7D8}"/>
              </a:ext>
            </a:extLst>
          </p:cNvPr>
          <p:cNvSpPr>
            <a:spLocks noGrp="1"/>
          </p:cNvSpPr>
          <p:nvPr>
            <p:ph type="pic" sz="quarter" idx="13"/>
          </p:nvPr>
        </p:nvSpPr>
        <p:spPr>
          <a:xfrm>
            <a:off x="2696096" y="4426890"/>
            <a:ext cx="2127445" cy="1351064"/>
          </a:xfrm>
          <a:custGeom>
            <a:avLst/>
            <a:gdLst>
              <a:gd name="connsiteX0" fmla="*/ 0 w 2127445"/>
              <a:gd name="connsiteY0" fmla="*/ 0 h 1351064"/>
              <a:gd name="connsiteX1" fmla="*/ 2127445 w 2127445"/>
              <a:gd name="connsiteY1" fmla="*/ 0 h 1351064"/>
              <a:gd name="connsiteX2" fmla="*/ 2127445 w 2127445"/>
              <a:gd name="connsiteY2" fmla="*/ 1351064 h 1351064"/>
              <a:gd name="connsiteX3" fmla="*/ 0 w 2127445"/>
              <a:gd name="connsiteY3" fmla="*/ 1351064 h 1351064"/>
            </a:gdLst>
            <a:ahLst/>
            <a:cxnLst>
              <a:cxn ang="0">
                <a:pos x="connsiteX0" y="connsiteY0"/>
              </a:cxn>
              <a:cxn ang="0">
                <a:pos x="connsiteX1" y="connsiteY1"/>
              </a:cxn>
              <a:cxn ang="0">
                <a:pos x="connsiteX2" y="connsiteY2"/>
              </a:cxn>
              <a:cxn ang="0">
                <a:pos x="connsiteX3" y="connsiteY3"/>
              </a:cxn>
            </a:cxnLst>
            <a:rect l="l" t="t" r="r" b="b"/>
            <a:pathLst>
              <a:path w="2127445" h="1351064">
                <a:moveTo>
                  <a:pt x="0" y="0"/>
                </a:moveTo>
                <a:lnTo>
                  <a:pt x="2127445" y="0"/>
                </a:lnTo>
                <a:lnTo>
                  <a:pt x="2127445" y="1351064"/>
                </a:lnTo>
                <a:lnTo>
                  <a:pt x="0" y="1351064"/>
                </a:lnTo>
                <a:close/>
              </a:path>
            </a:pathLst>
          </a:custGeom>
        </p:spPr>
        <p:txBody>
          <a:bodyPr wrap="square">
            <a:noAutofit/>
          </a:bodyPr>
          <a:lstStyle/>
          <a:p>
            <a:endParaRPr lang="zh-CN" altLang="en-US"/>
          </a:p>
        </p:txBody>
      </p:sp>
      <p:sp>
        <p:nvSpPr>
          <p:cNvPr id="9" name="文本占位符 8">
            <a:extLst>
              <a:ext uri="{FF2B5EF4-FFF2-40B4-BE49-F238E27FC236}">
                <a16:creationId xmlns:a16="http://schemas.microsoft.com/office/drawing/2014/main" id="{A855D4D3-6BA4-4977-91F7-96141DA277D0}"/>
              </a:ext>
            </a:extLst>
          </p:cNvPr>
          <p:cNvSpPr>
            <a:spLocks noGrp="1"/>
          </p:cNvSpPr>
          <p:nvPr>
            <p:ph type="body" sz="quarter" idx="10"/>
          </p:nvPr>
        </p:nvSpPr>
        <p:spPr>
          <a:xfrm>
            <a:off x="1432192" y="231000"/>
            <a:ext cx="3643312" cy="406400"/>
          </a:xfrm>
          <a:prstGeom prst="rect">
            <a:avLst/>
          </a:prstGeom>
        </p:spPr>
        <p:txBody>
          <a:bodyPr/>
          <a:lstStyle>
            <a:lvl1pPr marL="0" indent="0">
              <a:buFontTx/>
              <a:buNone/>
              <a:defRPr sz="2400" b="1">
                <a:solidFill>
                  <a:schemeClr val="accent1"/>
                </a:solidFill>
                <a:latin typeface="+mj-ea"/>
                <a:ea typeface="+mj-ea"/>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zh-CN" altLang="en-US" dirty="0"/>
          </a:p>
        </p:txBody>
      </p:sp>
    </p:spTree>
    <p:extLst>
      <p:ext uri="{BB962C8B-B14F-4D97-AF65-F5344CB8AC3E}">
        <p14:creationId xmlns:p14="http://schemas.microsoft.com/office/powerpoint/2010/main" val="181445500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4_自定义版式">
    <p:spTree>
      <p:nvGrpSpPr>
        <p:cNvPr id="1" name=""/>
        <p:cNvGrpSpPr/>
        <p:nvPr/>
      </p:nvGrpSpPr>
      <p:grpSpPr>
        <a:xfrm>
          <a:off x="0" y="0"/>
          <a:ext cx="0" cy="0"/>
          <a:chOff x="0" y="0"/>
          <a:chExt cx="0" cy="0"/>
        </a:xfrm>
      </p:grpSpPr>
      <p:sp>
        <p:nvSpPr>
          <p:cNvPr id="6" name="图片占位符 5">
            <a:extLst>
              <a:ext uri="{FF2B5EF4-FFF2-40B4-BE49-F238E27FC236}">
                <a16:creationId xmlns:a16="http://schemas.microsoft.com/office/drawing/2014/main" id="{4EC8BE4E-C12C-4ACC-B1E2-67AC132FDC94}"/>
              </a:ext>
            </a:extLst>
          </p:cNvPr>
          <p:cNvSpPr>
            <a:spLocks noGrp="1"/>
          </p:cNvSpPr>
          <p:nvPr>
            <p:ph type="pic" sz="quarter" idx="10"/>
          </p:nvPr>
        </p:nvSpPr>
        <p:spPr>
          <a:xfrm>
            <a:off x="1371600" y="1383505"/>
            <a:ext cx="3206754" cy="4641634"/>
          </a:xfrm>
          <a:custGeom>
            <a:avLst/>
            <a:gdLst>
              <a:gd name="connsiteX0" fmla="*/ 0 w 3206754"/>
              <a:gd name="connsiteY0" fmla="*/ 0 h 4641634"/>
              <a:gd name="connsiteX1" fmla="*/ 3206754 w 3206754"/>
              <a:gd name="connsiteY1" fmla="*/ 0 h 4641634"/>
              <a:gd name="connsiteX2" fmla="*/ 3206754 w 3206754"/>
              <a:gd name="connsiteY2" fmla="*/ 4641634 h 4641634"/>
              <a:gd name="connsiteX3" fmla="*/ 0 w 3206754"/>
              <a:gd name="connsiteY3" fmla="*/ 4641634 h 4641634"/>
            </a:gdLst>
            <a:ahLst/>
            <a:cxnLst>
              <a:cxn ang="0">
                <a:pos x="connsiteX0" y="connsiteY0"/>
              </a:cxn>
              <a:cxn ang="0">
                <a:pos x="connsiteX1" y="connsiteY1"/>
              </a:cxn>
              <a:cxn ang="0">
                <a:pos x="connsiteX2" y="connsiteY2"/>
              </a:cxn>
              <a:cxn ang="0">
                <a:pos x="connsiteX3" y="connsiteY3"/>
              </a:cxn>
            </a:cxnLst>
            <a:rect l="l" t="t" r="r" b="b"/>
            <a:pathLst>
              <a:path w="3206754" h="4641634">
                <a:moveTo>
                  <a:pt x="0" y="0"/>
                </a:moveTo>
                <a:lnTo>
                  <a:pt x="3206754" y="0"/>
                </a:lnTo>
                <a:lnTo>
                  <a:pt x="3206754" y="4641634"/>
                </a:lnTo>
                <a:lnTo>
                  <a:pt x="0" y="4641634"/>
                </a:lnTo>
                <a:close/>
              </a:path>
            </a:pathLst>
          </a:custGeom>
        </p:spPr>
        <p:txBody>
          <a:bodyPr wrap="square">
            <a:noAutofit/>
          </a:bodyPr>
          <a:lstStyle/>
          <a:p>
            <a:endParaRPr lang="zh-CN" altLang="en-US"/>
          </a:p>
        </p:txBody>
      </p:sp>
      <p:sp>
        <p:nvSpPr>
          <p:cNvPr id="4" name="文本占位符 8">
            <a:extLst>
              <a:ext uri="{FF2B5EF4-FFF2-40B4-BE49-F238E27FC236}">
                <a16:creationId xmlns:a16="http://schemas.microsoft.com/office/drawing/2014/main" id="{23BD79B1-D11E-4A62-9090-6885F6D4ABB7}"/>
              </a:ext>
            </a:extLst>
          </p:cNvPr>
          <p:cNvSpPr>
            <a:spLocks noGrp="1"/>
          </p:cNvSpPr>
          <p:nvPr>
            <p:ph type="body" sz="quarter" idx="11"/>
          </p:nvPr>
        </p:nvSpPr>
        <p:spPr>
          <a:xfrm>
            <a:off x="1432192" y="231000"/>
            <a:ext cx="3643312" cy="406400"/>
          </a:xfrm>
          <a:prstGeom prst="rect">
            <a:avLst/>
          </a:prstGeom>
        </p:spPr>
        <p:txBody>
          <a:bodyPr/>
          <a:lstStyle>
            <a:lvl1pPr marL="0" indent="0">
              <a:buFontTx/>
              <a:buNone/>
              <a:defRPr sz="2400" b="1">
                <a:solidFill>
                  <a:schemeClr val="accent1"/>
                </a:solidFill>
                <a:latin typeface="+mj-ea"/>
                <a:ea typeface="+mj-ea"/>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zh-CN" altLang="en-US" dirty="0"/>
          </a:p>
        </p:txBody>
      </p:sp>
    </p:spTree>
    <p:extLst>
      <p:ext uri="{BB962C8B-B14F-4D97-AF65-F5344CB8AC3E}">
        <p14:creationId xmlns:p14="http://schemas.microsoft.com/office/powerpoint/2010/main" val="22492655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Blank">
    <p:spTree>
      <p:nvGrpSpPr>
        <p:cNvPr id="1" name="Shape 14"/>
        <p:cNvGrpSpPr/>
        <p:nvPr/>
      </p:nvGrpSpPr>
      <p:grpSpPr>
        <a:xfrm>
          <a:off x="0" y="0"/>
          <a:ext cx="0" cy="0"/>
          <a:chOff x="0" y="0"/>
          <a:chExt cx="0" cy="0"/>
        </a:xfrm>
      </p:grpSpPr>
      <p:sp>
        <p:nvSpPr>
          <p:cNvPr id="25" name="图片占位符 24">
            <a:extLst>
              <a:ext uri="{FF2B5EF4-FFF2-40B4-BE49-F238E27FC236}">
                <a16:creationId xmlns:a16="http://schemas.microsoft.com/office/drawing/2014/main" id="{FC2DE7EE-AD7A-4021-AB07-3CC905A5F7DE}"/>
              </a:ext>
            </a:extLst>
          </p:cNvPr>
          <p:cNvSpPr>
            <a:spLocks noGrp="1"/>
          </p:cNvSpPr>
          <p:nvPr>
            <p:ph type="pic" sz="quarter" idx="12"/>
          </p:nvPr>
        </p:nvSpPr>
        <p:spPr>
          <a:xfrm>
            <a:off x="3291965" y="1736725"/>
            <a:ext cx="1372840" cy="1372112"/>
          </a:xfrm>
          <a:custGeom>
            <a:avLst/>
            <a:gdLst>
              <a:gd name="connsiteX0" fmla="*/ 679198 w 1372840"/>
              <a:gd name="connsiteY0" fmla="*/ 0 h 1372112"/>
              <a:gd name="connsiteX1" fmla="*/ 693642 w 1372840"/>
              <a:gd name="connsiteY1" fmla="*/ 0 h 1372112"/>
              <a:gd name="connsiteX2" fmla="*/ 824758 w 1372840"/>
              <a:gd name="connsiteY2" fmla="*/ 13218 h 1372112"/>
              <a:gd name="connsiteX3" fmla="*/ 1372840 w 1372840"/>
              <a:gd name="connsiteY3" fmla="*/ 685692 h 1372112"/>
              <a:gd name="connsiteX4" fmla="*/ 686420 w 1372840"/>
              <a:gd name="connsiteY4" fmla="*/ 1372112 h 1372112"/>
              <a:gd name="connsiteX5" fmla="*/ 0 w 1372840"/>
              <a:gd name="connsiteY5" fmla="*/ 685692 h 1372112"/>
              <a:gd name="connsiteX6" fmla="*/ 548083 w 1372840"/>
              <a:gd name="connsiteY6" fmla="*/ 13218 h 1372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2840" h="1372112">
                <a:moveTo>
                  <a:pt x="679198" y="0"/>
                </a:moveTo>
                <a:lnTo>
                  <a:pt x="693642" y="0"/>
                </a:lnTo>
                <a:lnTo>
                  <a:pt x="824758" y="13218"/>
                </a:lnTo>
                <a:cubicBezTo>
                  <a:pt x="1137548" y="77224"/>
                  <a:pt x="1372840" y="353980"/>
                  <a:pt x="1372840" y="685692"/>
                </a:cubicBezTo>
                <a:cubicBezTo>
                  <a:pt x="1372840" y="1064791"/>
                  <a:pt x="1065519" y="1372112"/>
                  <a:pt x="686420" y="1372112"/>
                </a:cubicBezTo>
                <a:cubicBezTo>
                  <a:pt x="307321" y="1372112"/>
                  <a:pt x="0" y="1064791"/>
                  <a:pt x="0" y="685692"/>
                </a:cubicBezTo>
                <a:cubicBezTo>
                  <a:pt x="0" y="353980"/>
                  <a:pt x="235293" y="77224"/>
                  <a:pt x="548083" y="13218"/>
                </a:cubicBezTo>
                <a:close/>
              </a:path>
            </a:pathLst>
          </a:custGeom>
        </p:spPr>
        <p:txBody>
          <a:bodyPr wrap="square">
            <a:noAutofit/>
          </a:bodyPr>
          <a:lstStyle/>
          <a:p>
            <a:endParaRPr lang="zh-CN" altLang="en-US"/>
          </a:p>
        </p:txBody>
      </p:sp>
      <p:sp>
        <p:nvSpPr>
          <p:cNvPr id="26" name="图片占位符 25">
            <a:extLst>
              <a:ext uri="{FF2B5EF4-FFF2-40B4-BE49-F238E27FC236}">
                <a16:creationId xmlns:a16="http://schemas.microsoft.com/office/drawing/2014/main" id="{0035AF9E-0DB6-4EA2-A71B-6C945FDD419C}"/>
              </a:ext>
            </a:extLst>
          </p:cNvPr>
          <p:cNvSpPr>
            <a:spLocks noGrp="1"/>
          </p:cNvSpPr>
          <p:nvPr>
            <p:ph type="pic" sz="quarter" idx="13"/>
          </p:nvPr>
        </p:nvSpPr>
        <p:spPr>
          <a:xfrm>
            <a:off x="5185679" y="1512096"/>
            <a:ext cx="1820642" cy="1820642"/>
          </a:xfrm>
          <a:custGeom>
            <a:avLst/>
            <a:gdLst>
              <a:gd name="connsiteX0" fmla="*/ 910321 w 1820642"/>
              <a:gd name="connsiteY0" fmla="*/ 0 h 1820642"/>
              <a:gd name="connsiteX1" fmla="*/ 1820642 w 1820642"/>
              <a:gd name="connsiteY1" fmla="*/ 910321 h 1820642"/>
              <a:gd name="connsiteX2" fmla="*/ 910321 w 1820642"/>
              <a:gd name="connsiteY2" fmla="*/ 1820642 h 1820642"/>
              <a:gd name="connsiteX3" fmla="*/ 0 w 1820642"/>
              <a:gd name="connsiteY3" fmla="*/ 910321 h 1820642"/>
              <a:gd name="connsiteX4" fmla="*/ 910321 w 1820642"/>
              <a:gd name="connsiteY4" fmla="*/ 0 h 18206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642" h="1820642">
                <a:moveTo>
                  <a:pt x="910321" y="0"/>
                </a:moveTo>
                <a:cubicBezTo>
                  <a:pt x="1413077" y="0"/>
                  <a:pt x="1820642" y="407565"/>
                  <a:pt x="1820642" y="910321"/>
                </a:cubicBezTo>
                <a:cubicBezTo>
                  <a:pt x="1820642" y="1413077"/>
                  <a:pt x="1413077" y="1820642"/>
                  <a:pt x="910321" y="1820642"/>
                </a:cubicBezTo>
                <a:cubicBezTo>
                  <a:pt x="407565" y="1820642"/>
                  <a:pt x="0" y="1413077"/>
                  <a:pt x="0" y="910321"/>
                </a:cubicBezTo>
                <a:cubicBezTo>
                  <a:pt x="0" y="407565"/>
                  <a:pt x="407565" y="0"/>
                  <a:pt x="910321" y="0"/>
                </a:cubicBezTo>
                <a:close/>
              </a:path>
            </a:pathLst>
          </a:custGeom>
        </p:spPr>
        <p:txBody>
          <a:bodyPr wrap="square">
            <a:noAutofit/>
          </a:bodyPr>
          <a:lstStyle/>
          <a:p>
            <a:endParaRPr lang="zh-CN" altLang="en-US"/>
          </a:p>
        </p:txBody>
      </p:sp>
      <p:sp>
        <p:nvSpPr>
          <p:cNvPr id="27" name="图片占位符 26">
            <a:extLst>
              <a:ext uri="{FF2B5EF4-FFF2-40B4-BE49-F238E27FC236}">
                <a16:creationId xmlns:a16="http://schemas.microsoft.com/office/drawing/2014/main" id="{7BCB865E-BBB6-44D2-AF58-89587E41424D}"/>
              </a:ext>
            </a:extLst>
          </p:cNvPr>
          <p:cNvSpPr>
            <a:spLocks noGrp="1"/>
          </p:cNvSpPr>
          <p:nvPr>
            <p:ph type="pic" sz="quarter" idx="14"/>
          </p:nvPr>
        </p:nvSpPr>
        <p:spPr>
          <a:xfrm>
            <a:off x="7527196" y="1735997"/>
            <a:ext cx="1372840" cy="1372840"/>
          </a:xfrm>
          <a:custGeom>
            <a:avLst/>
            <a:gdLst>
              <a:gd name="connsiteX0" fmla="*/ 686420 w 1372840"/>
              <a:gd name="connsiteY0" fmla="*/ 0 h 1372840"/>
              <a:gd name="connsiteX1" fmla="*/ 1372840 w 1372840"/>
              <a:gd name="connsiteY1" fmla="*/ 686420 h 1372840"/>
              <a:gd name="connsiteX2" fmla="*/ 686420 w 1372840"/>
              <a:gd name="connsiteY2" fmla="*/ 1372840 h 1372840"/>
              <a:gd name="connsiteX3" fmla="*/ 0 w 1372840"/>
              <a:gd name="connsiteY3" fmla="*/ 686420 h 1372840"/>
              <a:gd name="connsiteX4" fmla="*/ 686420 w 1372840"/>
              <a:gd name="connsiteY4" fmla="*/ 0 h 13728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2840" h="1372840">
                <a:moveTo>
                  <a:pt x="686420" y="0"/>
                </a:moveTo>
                <a:cubicBezTo>
                  <a:pt x="1065519" y="0"/>
                  <a:pt x="1372840" y="307321"/>
                  <a:pt x="1372840" y="686420"/>
                </a:cubicBezTo>
                <a:cubicBezTo>
                  <a:pt x="1372840" y="1065519"/>
                  <a:pt x="1065519" y="1372840"/>
                  <a:pt x="686420" y="1372840"/>
                </a:cubicBezTo>
                <a:cubicBezTo>
                  <a:pt x="307321" y="1372840"/>
                  <a:pt x="0" y="1065519"/>
                  <a:pt x="0" y="686420"/>
                </a:cubicBezTo>
                <a:cubicBezTo>
                  <a:pt x="0" y="307321"/>
                  <a:pt x="307321" y="0"/>
                  <a:pt x="686420" y="0"/>
                </a:cubicBezTo>
                <a:close/>
              </a:path>
            </a:pathLst>
          </a:custGeom>
        </p:spPr>
        <p:txBody>
          <a:bodyPr wrap="square">
            <a:noAutofit/>
          </a:bodyPr>
          <a:lstStyle/>
          <a:p>
            <a:endParaRPr lang="zh-CN" altLang="en-US"/>
          </a:p>
        </p:txBody>
      </p:sp>
      <p:sp>
        <p:nvSpPr>
          <p:cNvPr id="28" name="图片占位符 27">
            <a:extLst>
              <a:ext uri="{FF2B5EF4-FFF2-40B4-BE49-F238E27FC236}">
                <a16:creationId xmlns:a16="http://schemas.microsoft.com/office/drawing/2014/main" id="{7694C75A-D084-4C52-BB4D-60076A978255}"/>
              </a:ext>
            </a:extLst>
          </p:cNvPr>
          <p:cNvSpPr>
            <a:spLocks noGrp="1"/>
          </p:cNvSpPr>
          <p:nvPr>
            <p:ph type="pic" sz="quarter" idx="15"/>
          </p:nvPr>
        </p:nvSpPr>
        <p:spPr>
          <a:xfrm>
            <a:off x="9630771" y="1835326"/>
            <a:ext cx="1174184" cy="1174182"/>
          </a:xfrm>
          <a:custGeom>
            <a:avLst/>
            <a:gdLst>
              <a:gd name="connsiteX0" fmla="*/ 587092 w 1174184"/>
              <a:gd name="connsiteY0" fmla="*/ 0 h 1174182"/>
              <a:gd name="connsiteX1" fmla="*/ 1174184 w 1174184"/>
              <a:gd name="connsiteY1" fmla="*/ 587091 h 1174182"/>
              <a:gd name="connsiteX2" fmla="*/ 587092 w 1174184"/>
              <a:gd name="connsiteY2" fmla="*/ 1174182 h 1174182"/>
              <a:gd name="connsiteX3" fmla="*/ 0 w 1174184"/>
              <a:gd name="connsiteY3" fmla="*/ 587091 h 1174182"/>
              <a:gd name="connsiteX4" fmla="*/ 587092 w 1174184"/>
              <a:gd name="connsiteY4" fmla="*/ 0 h 1174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4184" h="1174182">
                <a:moveTo>
                  <a:pt x="587092" y="0"/>
                </a:moveTo>
                <a:cubicBezTo>
                  <a:pt x="911334" y="0"/>
                  <a:pt x="1174184" y="262850"/>
                  <a:pt x="1174184" y="587091"/>
                </a:cubicBezTo>
                <a:cubicBezTo>
                  <a:pt x="1174184" y="911332"/>
                  <a:pt x="911334" y="1174182"/>
                  <a:pt x="587092" y="1174182"/>
                </a:cubicBezTo>
                <a:cubicBezTo>
                  <a:pt x="262850" y="1174182"/>
                  <a:pt x="0" y="911332"/>
                  <a:pt x="0" y="587091"/>
                </a:cubicBezTo>
                <a:cubicBezTo>
                  <a:pt x="0" y="262850"/>
                  <a:pt x="262850" y="0"/>
                  <a:pt x="587092" y="0"/>
                </a:cubicBezTo>
                <a:close/>
              </a:path>
            </a:pathLst>
          </a:custGeom>
        </p:spPr>
        <p:txBody>
          <a:bodyPr wrap="square">
            <a:noAutofit/>
          </a:bodyPr>
          <a:lstStyle/>
          <a:p>
            <a:endParaRPr lang="zh-CN" altLang="en-US"/>
          </a:p>
        </p:txBody>
      </p:sp>
      <p:sp>
        <p:nvSpPr>
          <p:cNvPr id="24" name="图片占位符 23">
            <a:extLst>
              <a:ext uri="{FF2B5EF4-FFF2-40B4-BE49-F238E27FC236}">
                <a16:creationId xmlns:a16="http://schemas.microsoft.com/office/drawing/2014/main" id="{04510146-D98E-43EB-91F2-A417D17A50F3}"/>
              </a:ext>
            </a:extLst>
          </p:cNvPr>
          <p:cNvSpPr>
            <a:spLocks noGrp="1"/>
          </p:cNvSpPr>
          <p:nvPr>
            <p:ph type="pic" sz="quarter" idx="11"/>
          </p:nvPr>
        </p:nvSpPr>
        <p:spPr>
          <a:xfrm>
            <a:off x="1387047" y="1835326"/>
            <a:ext cx="1174184" cy="1174182"/>
          </a:xfrm>
          <a:custGeom>
            <a:avLst/>
            <a:gdLst>
              <a:gd name="connsiteX0" fmla="*/ 587092 w 1174184"/>
              <a:gd name="connsiteY0" fmla="*/ 0 h 1174182"/>
              <a:gd name="connsiteX1" fmla="*/ 1174184 w 1174184"/>
              <a:gd name="connsiteY1" fmla="*/ 587091 h 1174182"/>
              <a:gd name="connsiteX2" fmla="*/ 587092 w 1174184"/>
              <a:gd name="connsiteY2" fmla="*/ 1174182 h 1174182"/>
              <a:gd name="connsiteX3" fmla="*/ 0 w 1174184"/>
              <a:gd name="connsiteY3" fmla="*/ 587091 h 1174182"/>
              <a:gd name="connsiteX4" fmla="*/ 587092 w 1174184"/>
              <a:gd name="connsiteY4" fmla="*/ 0 h 1174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4184" h="1174182">
                <a:moveTo>
                  <a:pt x="587092" y="0"/>
                </a:moveTo>
                <a:cubicBezTo>
                  <a:pt x="911334" y="0"/>
                  <a:pt x="1174184" y="262850"/>
                  <a:pt x="1174184" y="587091"/>
                </a:cubicBezTo>
                <a:cubicBezTo>
                  <a:pt x="1174184" y="911332"/>
                  <a:pt x="911334" y="1174182"/>
                  <a:pt x="587092" y="1174182"/>
                </a:cubicBezTo>
                <a:cubicBezTo>
                  <a:pt x="262850" y="1174182"/>
                  <a:pt x="0" y="911332"/>
                  <a:pt x="0" y="587091"/>
                </a:cubicBezTo>
                <a:cubicBezTo>
                  <a:pt x="0" y="262850"/>
                  <a:pt x="262850" y="0"/>
                  <a:pt x="587092" y="0"/>
                </a:cubicBezTo>
                <a:close/>
              </a:path>
            </a:pathLst>
          </a:custGeom>
        </p:spPr>
        <p:txBody>
          <a:bodyPr wrap="square">
            <a:noAutofit/>
          </a:bodyPr>
          <a:lstStyle/>
          <a:p>
            <a:endParaRPr lang="zh-CN" altLang="en-US"/>
          </a:p>
        </p:txBody>
      </p:sp>
      <p:sp>
        <p:nvSpPr>
          <p:cNvPr id="2" name="文本占位符 8">
            <a:extLst>
              <a:ext uri="{FF2B5EF4-FFF2-40B4-BE49-F238E27FC236}">
                <a16:creationId xmlns:a16="http://schemas.microsoft.com/office/drawing/2014/main" id="{184C1DFF-6BEA-4243-AD3E-1FC8820ADEFC}"/>
              </a:ext>
            </a:extLst>
          </p:cNvPr>
          <p:cNvSpPr>
            <a:spLocks noGrp="1"/>
          </p:cNvSpPr>
          <p:nvPr>
            <p:ph type="body" sz="quarter" idx="10"/>
          </p:nvPr>
        </p:nvSpPr>
        <p:spPr>
          <a:xfrm>
            <a:off x="1432192" y="231000"/>
            <a:ext cx="3643312" cy="406400"/>
          </a:xfrm>
          <a:prstGeom prst="rect">
            <a:avLst/>
          </a:prstGeom>
        </p:spPr>
        <p:txBody>
          <a:bodyPr/>
          <a:lstStyle>
            <a:lvl1pPr marL="0" indent="0">
              <a:buFontTx/>
              <a:buNone/>
              <a:defRPr sz="2400" b="1">
                <a:solidFill>
                  <a:schemeClr val="accent1"/>
                </a:solidFill>
                <a:latin typeface="+mj-ea"/>
                <a:ea typeface="+mj-ea"/>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zh-CN" altLang="en-US" dirty="0"/>
          </a:p>
        </p:txBody>
      </p:sp>
    </p:spTree>
    <p:extLst>
      <p:ext uri="{BB962C8B-B14F-4D97-AF65-F5344CB8AC3E}">
        <p14:creationId xmlns:p14="http://schemas.microsoft.com/office/powerpoint/2010/main" val="4093349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3.xml"/><Relationship Id="rId1" Type="http://schemas.openxmlformats.org/officeDocument/2006/relationships/slideLayout" Target="../slideLayouts/slideLayout1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26" Type="http://schemas.openxmlformats.org/officeDocument/2006/relationships/slideLayout" Target="../slideLayouts/slideLayout44.xml"/><Relationship Id="rId3" Type="http://schemas.openxmlformats.org/officeDocument/2006/relationships/slideLayout" Target="../slideLayouts/slideLayout21.xml"/><Relationship Id="rId21" Type="http://schemas.openxmlformats.org/officeDocument/2006/relationships/slideLayout" Target="../slideLayouts/slideLayout39.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5" Type="http://schemas.openxmlformats.org/officeDocument/2006/relationships/slideLayout" Target="../slideLayouts/slideLayout43.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29" Type="http://schemas.openxmlformats.org/officeDocument/2006/relationships/theme" Target="../theme/theme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24" Type="http://schemas.openxmlformats.org/officeDocument/2006/relationships/slideLayout" Target="../slideLayouts/slideLayout42.xml"/><Relationship Id="rId32" Type="http://schemas.microsoft.com/office/2007/relationships/hdphoto" Target="../media/hdphoto2.wdp"/><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slideLayout" Target="../slideLayouts/slideLayout41.xml"/><Relationship Id="rId28" Type="http://schemas.openxmlformats.org/officeDocument/2006/relationships/slideLayout" Target="../slideLayouts/slideLayout46.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31" Type="http://schemas.openxmlformats.org/officeDocument/2006/relationships/image" Target="../media/image5.png"/><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slideLayout" Target="../slideLayouts/slideLayout40.xml"/><Relationship Id="rId27" Type="http://schemas.openxmlformats.org/officeDocument/2006/relationships/slideLayout" Target="../slideLayouts/slideLayout45.xml"/><Relationship Id="rId30" Type="http://schemas.openxmlformats.org/officeDocument/2006/relationships/image" Target="../media/image4.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A1EB8217-D73F-0E14-587D-A1D034E565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D998A4DF-00A4-AF10-CA5E-E902F403D5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1850451-4BA4-0748-7D16-400AF72D6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42A470-0DFB-4B93-905D-7BFBF996BF6A}" type="datetimeFigureOut">
              <a:rPr lang="zh-CN" altLang="en-US" smtClean="0"/>
              <a:t>2022/10/7</a:t>
            </a:fld>
            <a:endParaRPr lang="zh-CN" altLang="en-US"/>
          </a:p>
        </p:txBody>
      </p:sp>
      <p:sp>
        <p:nvSpPr>
          <p:cNvPr id="5" name="页脚占位符 4">
            <a:extLst>
              <a:ext uri="{FF2B5EF4-FFF2-40B4-BE49-F238E27FC236}">
                <a16:creationId xmlns:a16="http://schemas.microsoft.com/office/drawing/2014/main" id="{F24EA701-EA62-8134-0CC6-EDD6B48386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04A7B1B6-15DF-94E9-61E6-E324E5F879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315419-0E86-42C1-ABF4-B65B1F536ED9}" type="slidenum">
              <a:rPr lang="zh-CN" altLang="en-US" smtClean="0"/>
              <a:t>‹#›</a:t>
            </a:fld>
            <a:endParaRPr lang="zh-CN" altLang="en-US"/>
          </a:p>
        </p:txBody>
      </p:sp>
    </p:spTree>
    <p:extLst>
      <p:ext uri="{BB962C8B-B14F-4D97-AF65-F5344CB8AC3E}">
        <p14:creationId xmlns:p14="http://schemas.microsoft.com/office/powerpoint/2010/main" val="4492158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1CB862C5-D91F-4539-938F-4D6CD33A0C8D}"/>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12192000" cy="6855968"/>
          </a:xfrm>
          <a:prstGeom prst="rect">
            <a:avLst/>
          </a:prstGeom>
        </p:spPr>
      </p:pic>
      <p:sp>
        <p:nvSpPr>
          <p:cNvPr id="8" name="矩形 7">
            <a:extLst>
              <a:ext uri="{FF2B5EF4-FFF2-40B4-BE49-F238E27FC236}">
                <a16:creationId xmlns:a16="http://schemas.microsoft.com/office/drawing/2014/main" id="{7811F7B9-68AD-47D6-BB34-81478C4B5F93}"/>
              </a:ext>
            </a:extLst>
          </p:cNvPr>
          <p:cNvSpPr/>
          <p:nvPr userDrawn="1"/>
        </p:nvSpPr>
        <p:spPr>
          <a:xfrm>
            <a:off x="0" y="0"/>
            <a:ext cx="12207195" cy="6858000"/>
          </a:xfrm>
          <a:prstGeom prst="rect">
            <a:avLst/>
          </a:prstGeom>
          <a:solidFill>
            <a:schemeClr val="bg1">
              <a:alpha val="9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panose="020F0502020204030204"/>
              <a:ea typeface="Microsoft YaHei"/>
              <a:cs typeface="+mn-ea"/>
              <a:sym typeface="+mn-lt"/>
            </a:endParaRPr>
          </a:p>
        </p:txBody>
      </p:sp>
    </p:spTree>
    <p:extLst>
      <p:ext uri="{BB962C8B-B14F-4D97-AF65-F5344CB8AC3E}">
        <p14:creationId xmlns:p14="http://schemas.microsoft.com/office/powerpoint/2010/main" val="40459755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
          <p15:clr>
            <a:srgbClr val="F26B43"/>
          </p15:clr>
        </p15:guide>
        <p15:guide id="2" pos="7256">
          <p15:clr>
            <a:srgbClr val="F26B43"/>
          </p15:clr>
        </p15:guide>
        <p15:guide id="3" orient="horz" pos="648">
          <p15:clr>
            <a:srgbClr val="F26B43"/>
          </p15:clr>
        </p15:guide>
        <p15:guide id="4" orient="horz" pos="712">
          <p15:clr>
            <a:srgbClr val="F26B43"/>
          </p15:clr>
        </p15:guide>
        <p15:guide id="5" orient="horz" pos="3928">
          <p15:clr>
            <a:srgbClr val="F26B43"/>
          </p15:clr>
        </p15:guide>
        <p15:guide id="6" orient="horz" pos="386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552B6EF-71F0-48A9-B022-AA690891045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15625"/>
          <a:stretch/>
        </p:blipFill>
        <p:spPr>
          <a:xfrm>
            <a:off x="0" y="0"/>
            <a:ext cx="12192000" cy="6858000"/>
          </a:xfrm>
          <a:prstGeom prst="rect">
            <a:avLst/>
          </a:prstGeom>
        </p:spPr>
      </p:pic>
      <p:sp>
        <p:nvSpPr>
          <p:cNvPr id="8" name="矩形 7">
            <a:extLst>
              <a:ext uri="{FF2B5EF4-FFF2-40B4-BE49-F238E27FC236}">
                <a16:creationId xmlns:a16="http://schemas.microsoft.com/office/drawing/2014/main" id="{C8B38905-ECFF-4931-98F4-D50DB154486F}"/>
              </a:ext>
            </a:extLst>
          </p:cNvPr>
          <p:cNvSpPr/>
          <p:nvPr userDrawn="1"/>
        </p:nvSpPr>
        <p:spPr>
          <a:xfrm>
            <a:off x="0" y="0"/>
            <a:ext cx="12207195" cy="6858000"/>
          </a:xfrm>
          <a:prstGeom prst="rect">
            <a:avLst/>
          </a:prstGeom>
          <a:solidFill>
            <a:schemeClr val="bg1">
              <a:alpha val="93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panose="020F0502020204030204"/>
              <a:ea typeface="Microsoft YaHei"/>
              <a:cs typeface="+mn-ea"/>
              <a:sym typeface="+mn-lt"/>
            </a:endParaRPr>
          </a:p>
        </p:txBody>
      </p:sp>
    </p:spTree>
    <p:extLst>
      <p:ext uri="{BB962C8B-B14F-4D97-AF65-F5344CB8AC3E}">
        <p14:creationId xmlns:p14="http://schemas.microsoft.com/office/powerpoint/2010/main" val="1971809980"/>
      </p:ext>
    </p:extLst>
  </p:cSld>
  <p:clrMap bg1="lt1" tx1="dk1" bg2="lt2" tx2="dk2" accent1="accent1" accent2="accent2" accent3="accent3" accent4="accent4" accent5="accent5" accent6="accent6" hlink="hlink" folHlink="folHlink"/>
  <p:sldLayoutIdLst>
    <p:sldLayoutId id="214748366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
          <p15:clr>
            <a:srgbClr val="F26B43"/>
          </p15:clr>
        </p15:guide>
        <p15:guide id="2" pos="7256">
          <p15:clr>
            <a:srgbClr val="F26B43"/>
          </p15:clr>
        </p15:guide>
        <p15:guide id="3" orient="horz" pos="648">
          <p15:clr>
            <a:srgbClr val="F26B43"/>
          </p15:clr>
        </p15:guide>
        <p15:guide id="4" orient="horz" pos="712">
          <p15:clr>
            <a:srgbClr val="F26B43"/>
          </p15:clr>
        </p15:guide>
        <p15:guide id="5" orient="horz" pos="3928">
          <p15:clr>
            <a:srgbClr val="F26B43"/>
          </p15:clr>
        </p15:guide>
        <p15:guide id="6" orient="horz" pos="3864">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F62720DE-DCD8-4D9D-8DE0-00F0A5F97E0E}"/>
              </a:ext>
            </a:extLst>
          </p:cNvPr>
          <p:cNvPicPr>
            <a:picLocks noChangeAspect="1"/>
          </p:cNvPicPr>
          <p:nvPr userDrawn="1"/>
        </p:nvPicPr>
        <p:blipFill>
          <a:blip r:embed="rId30">
            <a:extLst>
              <a:ext uri="{28A0092B-C50C-407E-A947-70E740481C1C}">
                <a14:useLocalDpi xmlns:a14="http://schemas.microsoft.com/office/drawing/2010/main" val="0"/>
              </a:ext>
            </a:extLst>
          </a:blip>
          <a:stretch>
            <a:fillRect/>
          </a:stretch>
        </p:blipFill>
        <p:spPr>
          <a:xfrm>
            <a:off x="0" y="1016"/>
            <a:ext cx="12192000" cy="6855968"/>
          </a:xfrm>
          <a:prstGeom prst="rect">
            <a:avLst/>
          </a:prstGeom>
        </p:spPr>
      </p:pic>
      <p:sp>
        <p:nvSpPr>
          <p:cNvPr id="8" name="矩形 7">
            <a:extLst>
              <a:ext uri="{FF2B5EF4-FFF2-40B4-BE49-F238E27FC236}">
                <a16:creationId xmlns:a16="http://schemas.microsoft.com/office/drawing/2014/main" id="{12FE80A6-C6DE-421B-B623-883E7C289797}"/>
              </a:ext>
            </a:extLst>
          </p:cNvPr>
          <p:cNvSpPr/>
          <p:nvPr userDrawn="1"/>
        </p:nvSpPr>
        <p:spPr>
          <a:xfrm>
            <a:off x="0" y="0"/>
            <a:ext cx="12207195" cy="6858000"/>
          </a:xfrm>
          <a:prstGeom prst="rect">
            <a:avLst/>
          </a:prstGeom>
          <a:solidFill>
            <a:schemeClr val="bg1">
              <a:alpha val="96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mn-ea"/>
              <a:ea typeface="+mn-ea"/>
              <a:cs typeface="+mn-ea"/>
              <a:sym typeface="+mn-lt"/>
            </a:endParaRPr>
          </a:p>
        </p:txBody>
      </p:sp>
      <p:cxnSp>
        <p:nvCxnSpPr>
          <p:cNvPr id="10" name="直接连接符 9">
            <a:extLst>
              <a:ext uri="{FF2B5EF4-FFF2-40B4-BE49-F238E27FC236}">
                <a16:creationId xmlns:a16="http://schemas.microsoft.com/office/drawing/2014/main" id="{51EF6486-D31C-4762-8068-2DB34D379091}"/>
              </a:ext>
            </a:extLst>
          </p:cNvPr>
          <p:cNvCxnSpPr>
            <a:cxnSpLocks/>
          </p:cNvCxnSpPr>
          <p:nvPr userDrawn="1"/>
        </p:nvCxnSpPr>
        <p:spPr>
          <a:xfrm>
            <a:off x="660400" y="668265"/>
            <a:ext cx="10872788" cy="0"/>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4465400B-ED82-4FC8-9942-97320527C17D}"/>
              </a:ext>
            </a:extLst>
          </p:cNvPr>
          <p:cNvCxnSpPr>
            <a:cxnSpLocks/>
          </p:cNvCxnSpPr>
          <p:nvPr userDrawn="1"/>
        </p:nvCxnSpPr>
        <p:spPr>
          <a:xfrm>
            <a:off x="660400" y="6493367"/>
            <a:ext cx="10872788" cy="0"/>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a16="http://schemas.microsoft.com/office/drawing/2014/main" id="{9EAF258D-70C4-48D0-819C-008FADBB7C58}"/>
              </a:ext>
            </a:extLst>
          </p:cNvPr>
          <p:cNvSpPr txBox="1"/>
          <p:nvPr userDrawn="1"/>
        </p:nvSpPr>
        <p:spPr>
          <a:xfrm>
            <a:off x="10397067" y="6552115"/>
            <a:ext cx="1240090" cy="246221"/>
          </a:xfrm>
          <a:prstGeom prst="rect">
            <a:avLst/>
          </a:prstGeom>
          <a:noFill/>
        </p:spPr>
        <p:txBody>
          <a:bodyPr wrap="square" rtlCol="0">
            <a:spAutoFit/>
          </a:bodyPr>
          <a:lstStyle/>
          <a:p>
            <a:pPr lvl="0" algn="dist"/>
            <a:r>
              <a:rPr kumimoji="0" lang="zh-CN" altLang="en-US" sz="1000" b="0" i="0" u="none" strike="noStrike" kern="1200" cap="none" spc="0" normalizeH="0" baseline="0" noProof="0" dirty="0">
                <a:ln>
                  <a:noFill/>
                </a:ln>
                <a:solidFill>
                  <a:schemeClr val="tx2"/>
                </a:solidFill>
                <a:effectLst/>
                <a:uLnTx/>
                <a:uFillTx/>
                <a:latin typeface="+mn-ea"/>
                <a:ea typeface="+mn-ea"/>
                <a:cs typeface="+mn-ea"/>
                <a:sym typeface="+mn-lt"/>
              </a:rPr>
              <a:t>厚德健行</a:t>
            </a:r>
          </a:p>
        </p:txBody>
      </p:sp>
      <p:sp>
        <p:nvSpPr>
          <p:cNvPr id="13" name="矩形 12">
            <a:extLst>
              <a:ext uri="{FF2B5EF4-FFF2-40B4-BE49-F238E27FC236}">
                <a16:creationId xmlns:a16="http://schemas.microsoft.com/office/drawing/2014/main" id="{3F9B850B-BCDB-4C18-A5BF-59ACA0359A5B}"/>
              </a:ext>
            </a:extLst>
          </p:cNvPr>
          <p:cNvSpPr/>
          <p:nvPr userDrawn="1"/>
        </p:nvSpPr>
        <p:spPr>
          <a:xfrm>
            <a:off x="580873" y="6561641"/>
            <a:ext cx="4820679" cy="230832"/>
          </a:xfrm>
          <a:prstGeom prst="rect">
            <a:avLst/>
          </a:prstGeom>
        </p:spPr>
        <p:txBody>
          <a:bodyPr wrap="square">
            <a:spAutoFit/>
          </a:bodyPr>
          <a:lstStyle/>
          <a:p>
            <a:pPr algn="just"/>
            <a:r>
              <a:rPr lang="en-US" altLang="zh-CN" sz="900" kern="100" spc="300" dirty="0" err="1">
                <a:solidFill>
                  <a:schemeClr val="tx1">
                    <a:lumMod val="50000"/>
                    <a:lumOff val="50000"/>
                  </a:schemeClr>
                </a:solidFill>
                <a:cs typeface="Times New Roman" panose="02020603050405020304" pitchFamily="18" charset="0"/>
              </a:rPr>
              <a:t>ZheJiang</a:t>
            </a:r>
            <a:r>
              <a:rPr lang="en-US" altLang="zh-CN" sz="900" kern="100" spc="300" dirty="0">
                <a:solidFill>
                  <a:schemeClr val="tx1">
                    <a:lumMod val="50000"/>
                    <a:lumOff val="50000"/>
                  </a:schemeClr>
                </a:solidFill>
                <a:cs typeface="Times New Roman" panose="02020603050405020304" pitchFamily="18" charset="0"/>
              </a:rPr>
              <a:t> University Of Technology</a:t>
            </a:r>
            <a:endParaRPr lang="zh-CN" altLang="en-US" sz="900" spc="300" dirty="0">
              <a:solidFill>
                <a:schemeClr val="tx1">
                  <a:lumMod val="50000"/>
                  <a:lumOff val="50000"/>
                </a:schemeClr>
              </a:solidFill>
              <a:ea typeface="+mn-ea"/>
            </a:endParaRPr>
          </a:p>
        </p:txBody>
      </p:sp>
      <p:sp>
        <p:nvSpPr>
          <p:cNvPr id="14" name="矩形 13">
            <a:extLst>
              <a:ext uri="{FF2B5EF4-FFF2-40B4-BE49-F238E27FC236}">
                <a16:creationId xmlns:a16="http://schemas.microsoft.com/office/drawing/2014/main" id="{847EC532-A251-4F4F-9A24-A41A23177F43}"/>
              </a:ext>
            </a:extLst>
          </p:cNvPr>
          <p:cNvSpPr/>
          <p:nvPr userDrawn="1"/>
        </p:nvSpPr>
        <p:spPr>
          <a:xfrm>
            <a:off x="665163" y="281149"/>
            <a:ext cx="106362" cy="3009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a:extLst>
              <a:ext uri="{FF2B5EF4-FFF2-40B4-BE49-F238E27FC236}">
                <a16:creationId xmlns:a16="http://schemas.microsoft.com/office/drawing/2014/main" id="{3D740D29-748E-4546-BF80-8B383D0D14D8}"/>
              </a:ext>
            </a:extLst>
          </p:cNvPr>
          <p:cNvSpPr/>
          <p:nvPr userDrawn="1"/>
        </p:nvSpPr>
        <p:spPr>
          <a:xfrm>
            <a:off x="831056" y="281149"/>
            <a:ext cx="545307" cy="3009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a:extLst>
              <a:ext uri="{FF2B5EF4-FFF2-40B4-BE49-F238E27FC236}">
                <a16:creationId xmlns:a16="http://schemas.microsoft.com/office/drawing/2014/main" id="{37AA5B48-4725-483C-9BE9-2C191DB605F7}"/>
              </a:ext>
            </a:extLst>
          </p:cNvPr>
          <p:cNvPicPr>
            <a:picLocks noChangeAspect="1"/>
          </p:cNvPicPr>
          <p:nvPr userDrawn="1"/>
        </p:nvPicPr>
        <p:blipFill>
          <a:blip r:embed="rId31" cstate="hqprint">
            <a:extLst>
              <a:ext uri="{BEBA8EAE-BF5A-486C-A8C5-ECC9F3942E4B}">
                <a14:imgProps xmlns:a14="http://schemas.microsoft.com/office/drawing/2010/main">
                  <a14:imgLayer r:embed="rId32">
                    <a14:imgEffect>
                      <a14:saturation sat="33000"/>
                    </a14:imgEffect>
                  </a14:imgLayer>
                </a14:imgProps>
              </a:ext>
              <a:ext uri="{28A0092B-C50C-407E-A947-70E740481C1C}">
                <a14:useLocalDpi xmlns:a14="http://schemas.microsoft.com/office/drawing/2010/main" val="0"/>
              </a:ext>
            </a:extLst>
          </a:blip>
          <a:stretch>
            <a:fillRect/>
          </a:stretch>
        </p:blipFill>
        <p:spPr>
          <a:xfrm>
            <a:off x="9962755" y="257811"/>
            <a:ext cx="1556145" cy="342181"/>
          </a:xfrm>
          <a:prstGeom prst="rect">
            <a:avLst/>
          </a:prstGeom>
        </p:spPr>
      </p:pic>
    </p:spTree>
    <p:extLst>
      <p:ext uri="{BB962C8B-B14F-4D97-AF65-F5344CB8AC3E}">
        <p14:creationId xmlns:p14="http://schemas.microsoft.com/office/powerpoint/2010/main" val="119248019"/>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
          <p15:clr>
            <a:srgbClr val="F26B43"/>
          </p15:clr>
        </p15:guide>
        <p15:guide id="2" pos="7256">
          <p15:clr>
            <a:srgbClr val="F26B43"/>
          </p15:clr>
        </p15:guide>
        <p15:guide id="3" orient="horz" pos="648">
          <p15:clr>
            <a:srgbClr val="F26B43"/>
          </p15:clr>
        </p15:guide>
        <p15:guide id="4" orient="horz" pos="712">
          <p15:clr>
            <a:srgbClr val="F26B43"/>
          </p15:clr>
        </p15:guide>
        <p15:guide id="5" orient="horz" pos="3928">
          <p15:clr>
            <a:srgbClr val="F26B43"/>
          </p15:clr>
        </p15:guide>
        <p15:guide id="6" orient="horz" pos="3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15.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2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23.xml"/><Relationship Id="rId4" Type="http://schemas.openxmlformats.org/officeDocument/2006/relationships/image" Target="../media/image22.jpeg"/></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26.xml"/><Relationship Id="rId4" Type="http://schemas.openxmlformats.org/officeDocument/2006/relationships/image" Target="../media/image26.jpeg"/></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27.xml"/><Relationship Id="rId5" Type="http://schemas.openxmlformats.org/officeDocument/2006/relationships/image" Target="../media/image29.jpeg"/><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5.xml"/><Relationship Id="rId1" Type="http://schemas.openxmlformats.org/officeDocument/2006/relationships/slideLayout" Target="../slideLayouts/slideLayout3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31.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3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7.xml"/><Relationship Id="rId1" Type="http://schemas.openxmlformats.org/officeDocument/2006/relationships/slideLayout" Target="../slideLayouts/slideLayout32.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8.xml"/><Relationship Id="rId1" Type="http://schemas.openxmlformats.org/officeDocument/2006/relationships/slideLayout" Target="../slideLayouts/slideLayout33.xml"/><Relationship Id="rId4" Type="http://schemas.openxmlformats.org/officeDocument/2006/relationships/image" Target="../media/image38.jpeg"/></Relationships>
</file>

<file path=ppt/slides/_rels/slide3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9.xml"/><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0.xml"/><Relationship Id="rId1" Type="http://schemas.openxmlformats.org/officeDocument/2006/relationships/slideLayout" Target="../slideLayouts/slideLayout35.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34.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notesSlide" Target="../notesSlides/notesSlide31.xml"/><Relationship Id="rId1" Type="http://schemas.openxmlformats.org/officeDocument/2006/relationships/slideLayout" Target="../slideLayouts/slideLayout36.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6.xml"/><Relationship Id="rId1" Type="http://schemas.openxmlformats.org/officeDocument/2006/relationships/slideLayout" Target="../slideLayouts/slideLayout1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8.xml"/><Relationship Id="rId1" Type="http://schemas.openxmlformats.org/officeDocument/2006/relationships/slideLayout" Target="../slideLayouts/slideLayout1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9.xml"/><Relationship Id="rId1" Type="http://schemas.openxmlformats.org/officeDocument/2006/relationships/slideLayout" Target="../slideLayouts/slideLayout19.xml"/></Relationships>
</file>

<file path=ppt/slides/_rels/slide5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0.xml"/><Relationship Id="rId1" Type="http://schemas.openxmlformats.org/officeDocument/2006/relationships/slideLayout" Target="../slideLayouts/slideLayout19.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1.xml"/><Relationship Id="rId1" Type="http://schemas.openxmlformats.org/officeDocument/2006/relationships/slideLayout" Target="../slideLayouts/slideLayout37.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2.xml"/><Relationship Id="rId1" Type="http://schemas.openxmlformats.org/officeDocument/2006/relationships/slideLayout" Target="../slideLayouts/slideLayout38.xml"/><Relationship Id="rId4" Type="http://schemas.openxmlformats.org/officeDocument/2006/relationships/image" Target="../media/image52.jpeg"/></Relationships>
</file>

<file path=ppt/slides/_rels/slide5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3.xml"/><Relationship Id="rId1" Type="http://schemas.openxmlformats.org/officeDocument/2006/relationships/slideLayout" Target="../slideLayouts/slideLayout39.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0.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57.jpeg"/><Relationship Id="rId7" Type="http://schemas.openxmlformats.org/officeDocument/2006/relationships/image" Target="../media/image61.jpeg"/><Relationship Id="rId2" Type="http://schemas.openxmlformats.org/officeDocument/2006/relationships/notesSlide" Target="../notesSlides/notesSlide54.xml"/><Relationship Id="rId1" Type="http://schemas.openxmlformats.org/officeDocument/2006/relationships/slideLayout" Target="../slideLayouts/slideLayout40.xml"/><Relationship Id="rId6" Type="http://schemas.openxmlformats.org/officeDocument/2006/relationships/image" Target="../media/image60.jpeg"/><Relationship Id="rId5" Type="http://schemas.openxmlformats.org/officeDocument/2006/relationships/image" Target="../media/image59.jpeg"/><Relationship Id="rId10" Type="http://schemas.openxmlformats.org/officeDocument/2006/relationships/image" Target="../media/image64.jpeg"/><Relationship Id="rId4" Type="http://schemas.openxmlformats.org/officeDocument/2006/relationships/image" Target="../media/image58.jpeg"/><Relationship Id="rId9" Type="http://schemas.openxmlformats.org/officeDocument/2006/relationships/image" Target="../media/image63.jpeg"/></Relationships>
</file>

<file path=ppt/slides/_rels/slide61.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9.jpeg"/><Relationship Id="rId2" Type="http://schemas.openxmlformats.org/officeDocument/2006/relationships/notesSlide" Target="../notesSlides/notesSlide55.xml"/><Relationship Id="rId1" Type="http://schemas.openxmlformats.org/officeDocument/2006/relationships/slideLayout" Target="../slideLayouts/slideLayout42.xml"/><Relationship Id="rId6" Type="http://schemas.openxmlformats.org/officeDocument/2006/relationships/image" Target="../media/image68.jpeg"/><Relationship Id="rId5" Type="http://schemas.openxmlformats.org/officeDocument/2006/relationships/image" Target="../media/image67.png"/><Relationship Id="rId4" Type="http://schemas.openxmlformats.org/officeDocument/2006/relationships/image" Target="../media/image66.jpeg"/></Relationships>
</file>

<file path=ppt/slides/_rels/slide6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6.xml"/><Relationship Id="rId1" Type="http://schemas.openxmlformats.org/officeDocument/2006/relationships/slideLayout" Target="../slideLayouts/slideLayout43.xml"/><Relationship Id="rId4" Type="http://schemas.openxmlformats.org/officeDocument/2006/relationships/image" Target="../media/image71.jpeg"/></Relationships>
</file>

<file path=ppt/slides/_rels/slide63.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notesSlide" Target="../notesSlides/notesSlide57.xml"/><Relationship Id="rId1" Type="http://schemas.openxmlformats.org/officeDocument/2006/relationships/slideLayout" Target="../slideLayouts/slideLayout44.xml"/><Relationship Id="rId6" Type="http://schemas.openxmlformats.org/officeDocument/2006/relationships/image" Target="../media/image75.png"/><Relationship Id="rId11" Type="http://schemas.openxmlformats.org/officeDocument/2006/relationships/image" Target="../media/image80.jpeg"/><Relationship Id="rId5" Type="http://schemas.openxmlformats.org/officeDocument/2006/relationships/image" Target="../media/image74.png"/><Relationship Id="rId10" Type="http://schemas.openxmlformats.org/officeDocument/2006/relationships/image" Target="../media/image79.jpeg"/><Relationship Id="rId4" Type="http://schemas.openxmlformats.org/officeDocument/2006/relationships/image" Target="../media/image73.jpeg"/><Relationship Id="rId9" Type="http://schemas.openxmlformats.org/officeDocument/2006/relationships/image" Target="../media/image78.jpeg"/></Relationships>
</file>

<file path=ppt/slides/_rels/slide6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58.xml"/><Relationship Id="rId1" Type="http://schemas.openxmlformats.org/officeDocument/2006/relationships/slideLayout" Target="../slideLayouts/slideLayout45.xml"/></Relationships>
</file>

<file path=ppt/slides/_rels/slide6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46.xml"/><Relationship Id="rId4" Type="http://schemas.openxmlformats.org/officeDocument/2006/relationships/image" Target="../media/image84.jpeg"/></Relationships>
</file>

<file path=ppt/slides/_rels/slide6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19.xml"/><Relationship Id="rId1" Type="http://schemas.openxmlformats.org/officeDocument/2006/relationships/tags" Target="../tags/tag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a:extLst>
              <a:ext uri="{FF2B5EF4-FFF2-40B4-BE49-F238E27FC236}">
                <a16:creationId xmlns:a16="http://schemas.microsoft.com/office/drawing/2014/main" id="{77887753-C5BE-43FD-921A-414168681F91}"/>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8296" r="28296"/>
          <a:stretch/>
        </p:blipFill>
        <p:spPr>
          <a:xfrm>
            <a:off x="6898017" y="1"/>
            <a:ext cx="5293983" cy="6857999"/>
          </a:xfrm>
        </p:spPr>
      </p:pic>
      <p:sp>
        <p:nvSpPr>
          <p:cNvPr id="5" name="任意多边形: 形状 4">
            <a:extLst>
              <a:ext uri="{FF2B5EF4-FFF2-40B4-BE49-F238E27FC236}">
                <a16:creationId xmlns:a16="http://schemas.microsoft.com/office/drawing/2014/main" id="{7DA3BE1C-AC8C-4D24-89EC-F40AEE86BE9C}"/>
              </a:ext>
            </a:extLst>
          </p:cNvPr>
          <p:cNvSpPr/>
          <p:nvPr/>
        </p:nvSpPr>
        <p:spPr>
          <a:xfrm>
            <a:off x="6796418" y="4046220"/>
            <a:ext cx="866764" cy="2811780"/>
          </a:xfrm>
          <a:custGeom>
            <a:avLst/>
            <a:gdLst>
              <a:gd name="connsiteX0" fmla="*/ 553650 w 771739"/>
              <a:gd name="connsiteY0" fmla="*/ 0 h 2477350"/>
              <a:gd name="connsiteX1" fmla="*/ 771739 w 771739"/>
              <a:gd name="connsiteY1" fmla="*/ 0 h 2477350"/>
              <a:gd name="connsiteX2" fmla="*/ 218089 w 771739"/>
              <a:gd name="connsiteY2" fmla="*/ 2477350 h 2477350"/>
              <a:gd name="connsiteX3" fmla="*/ 0 w 771739"/>
              <a:gd name="connsiteY3" fmla="*/ 2477350 h 2477350"/>
              <a:gd name="connsiteX4" fmla="*/ 553650 w 771739"/>
              <a:gd name="connsiteY4" fmla="*/ 0 h 247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1739" h="2477350">
                <a:moveTo>
                  <a:pt x="553650" y="0"/>
                </a:moveTo>
                <a:lnTo>
                  <a:pt x="771739" y="0"/>
                </a:lnTo>
                <a:lnTo>
                  <a:pt x="218089" y="2477350"/>
                </a:lnTo>
                <a:lnTo>
                  <a:pt x="0" y="2477350"/>
                </a:lnTo>
                <a:lnTo>
                  <a:pt x="55365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6" name="文本框 5">
            <a:extLst>
              <a:ext uri="{FF2B5EF4-FFF2-40B4-BE49-F238E27FC236}">
                <a16:creationId xmlns:a16="http://schemas.microsoft.com/office/drawing/2014/main" id="{ECCA2EB7-E3E6-47EB-8A2F-AC20A3C3F441}"/>
              </a:ext>
            </a:extLst>
          </p:cNvPr>
          <p:cNvSpPr txBox="1"/>
          <p:nvPr/>
        </p:nvSpPr>
        <p:spPr>
          <a:xfrm>
            <a:off x="1139375" y="2788753"/>
            <a:ext cx="6190797" cy="923330"/>
          </a:xfrm>
          <a:prstGeom prst="rect">
            <a:avLst/>
          </a:prstGeom>
          <a:noFill/>
        </p:spPr>
        <p:txBody>
          <a:bodyPr wrap="none" lIns="0"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5400" b="1" i="0" u="none" strike="noStrike" kern="1200" cap="none" spc="0" normalizeH="0" baseline="0" noProof="0" dirty="0">
                <a:ln>
                  <a:noFill/>
                </a:ln>
                <a:solidFill>
                  <a:srgbClr val="36456E"/>
                </a:solidFill>
                <a:effectLst/>
                <a:uLnTx/>
                <a:uFillTx/>
                <a:latin typeface="微软雅黑"/>
                <a:ea typeface="微软雅黑"/>
                <a:cs typeface="+mn-cs"/>
              </a:rPr>
              <a:t>莫干山校区</a:t>
            </a:r>
            <a:r>
              <a:rPr kumimoji="0" lang="en-US" altLang="zh-CN" sz="5400" b="1" i="0" u="none" strike="noStrike" kern="1200" cap="none" spc="0" normalizeH="0" baseline="0" noProof="0" dirty="0">
                <a:ln>
                  <a:noFill/>
                </a:ln>
                <a:solidFill>
                  <a:srgbClr val="36456E"/>
                </a:solidFill>
                <a:effectLst/>
                <a:uLnTx/>
                <a:uFillTx/>
                <a:latin typeface="微软雅黑"/>
                <a:ea typeface="微软雅黑"/>
                <a:cs typeface="+mn-cs"/>
              </a:rPr>
              <a:t>PPT</a:t>
            </a:r>
            <a:r>
              <a:rPr kumimoji="0" lang="zh-CN" altLang="en-US" sz="5400" b="1" i="0" u="none" strike="noStrike" kern="1200" cap="none" spc="0" normalizeH="0" baseline="0" noProof="0" dirty="0">
                <a:ln>
                  <a:noFill/>
                </a:ln>
                <a:solidFill>
                  <a:srgbClr val="36456E"/>
                </a:solidFill>
                <a:effectLst/>
                <a:uLnTx/>
                <a:uFillTx/>
                <a:latin typeface="微软雅黑"/>
                <a:ea typeface="微软雅黑"/>
                <a:cs typeface="+mn-cs"/>
              </a:rPr>
              <a:t>模板</a:t>
            </a:r>
          </a:p>
        </p:txBody>
      </p:sp>
      <p:sp>
        <p:nvSpPr>
          <p:cNvPr id="7" name="文本占位符 4">
            <a:extLst>
              <a:ext uri="{FF2B5EF4-FFF2-40B4-BE49-F238E27FC236}">
                <a16:creationId xmlns:a16="http://schemas.microsoft.com/office/drawing/2014/main" id="{BDAB065C-7480-4E5B-8EC1-62EBAB5C2972}"/>
              </a:ext>
            </a:extLst>
          </p:cNvPr>
          <p:cNvSpPr txBox="1">
            <a:spLocks/>
          </p:cNvSpPr>
          <p:nvPr/>
        </p:nvSpPr>
        <p:spPr>
          <a:xfrm>
            <a:off x="1139376" y="3787858"/>
            <a:ext cx="3305624" cy="462603"/>
          </a:xfrm>
          <a:prstGeom prst="rect">
            <a:avLst/>
          </a:prstGeom>
        </p:spPr>
        <p:txBody>
          <a:bodyPr lIns="0" r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di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0" i="0" u="none" strike="noStrike" kern="1200" cap="none" spc="0" normalizeH="0" baseline="0" noProof="0" dirty="0">
                <a:ln>
                  <a:noFill/>
                </a:ln>
                <a:solidFill>
                  <a:prstClr val="white">
                    <a:lumMod val="65000"/>
                  </a:prstClr>
                </a:solidFill>
                <a:effectLst/>
                <a:uLnTx/>
                <a:uFillTx/>
                <a:latin typeface="Arial"/>
                <a:ea typeface="微软雅黑"/>
                <a:cs typeface="+mn-cs"/>
              </a:rPr>
              <a:t>艰苦创业  开拓创新  争创一流</a:t>
            </a:r>
            <a:endParaRPr kumimoji="0" lang="en-US" altLang="zh-CN" sz="1400" b="0" i="0" u="none" strike="noStrike" kern="1200" cap="none" spc="0" normalizeH="0" baseline="0" noProof="0" dirty="0">
              <a:ln>
                <a:noFill/>
              </a:ln>
              <a:solidFill>
                <a:prstClr val="white">
                  <a:lumMod val="65000"/>
                </a:prstClr>
              </a:solidFill>
              <a:effectLst/>
              <a:uLnTx/>
              <a:uFillTx/>
              <a:latin typeface="Arial"/>
              <a:ea typeface="微软雅黑"/>
              <a:cs typeface="+mn-cs"/>
            </a:endParaRPr>
          </a:p>
        </p:txBody>
      </p:sp>
      <p:sp>
        <p:nvSpPr>
          <p:cNvPr id="8" name="矩形 7">
            <a:extLst>
              <a:ext uri="{FF2B5EF4-FFF2-40B4-BE49-F238E27FC236}">
                <a16:creationId xmlns:a16="http://schemas.microsoft.com/office/drawing/2014/main" id="{27FDF5CC-8884-43EB-9FD4-5F31525B0E82}"/>
              </a:ext>
            </a:extLst>
          </p:cNvPr>
          <p:cNvSpPr/>
          <p:nvPr/>
        </p:nvSpPr>
        <p:spPr>
          <a:xfrm>
            <a:off x="1139375" y="1955363"/>
            <a:ext cx="4154984" cy="923330"/>
          </a:xfrm>
          <a:prstGeom prst="rect">
            <a:avLst/>
          </a:prstGeom>
        </p:spPr>
        <p:txBody>
          <a:bodyPr wrap="none" lIns="0"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54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浙江工业大学</a:t>
            </a:r>
            <a:endParaRPr kumimoji="0" lang="en-US" altLang="zh-CN" sz="54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9" name="文本框 8">
            <a:extLst>
              <a:ext uri="{FF2B5EF4-FFF2-40B4-BE49-F238E27FC236}">
                <a16:creationId xmlns:a16="http://schemas.microsoft.com/office/drawing/2014/main" id="{6C45F200-F8F3-4CB1-9032-C560FC4E3016}"/>
              </a:ext>
            </a:extLst>
          </p:cNvPr>
          <p:cNvSpPr txBox="1"/>
          <p:nvPr/>
        </p:nvSpPr>
        <p:spPr>
          <a:xfrm>
            <a:off x="4659420" y="4806670"/>
            <a:ext cx="992579" cy="369332"/>
          </a:xfrm>
          <a:prstGeom prst="rect">
            <a:avLst/>
          </a:prstGeom>
        </p:spPr>
        <p:txBody>
          <a:bodyPr wrap="none">
            <a:spAutoFit/>
          </a:bodyPr>
          <a:lstStyle>
            <a:defPPr>
              <a:defRPr lang="zh-CN"/>
            </a:defPPr>
            <a:lvl1pPr marR="0" lvl="0" indent="0" fontAlgn="auto">
              <a:lnSpc>
                <a:spcPct val="100000"/>
              </a:lnSpc>
              <a:spcBef>
                <a:spcPts val="0"/>
              </a:spcBef>
              <a:spcAft>
                <a:spcPts val="0"/>
              </a:spcAft>
              <a:buClrTx/>
              <a:buSzTx/>
              <a:buFontTx/>
              <a:buNone/>
              <a:tabLst/>
              <a:defRPr>
                <a:solidFill>
                  <a:schemeClr val="tx1">
                    <a:lumMod val="85000"/>
                    <a:lumOff val="15000"/>
                  </a:schemeClr>
                </a:solidFill>
                <a:latin typeface="Arial" panose="020F0502020204030204"/>
                <a:ea typeface="Microsoft YaHei"/>
                <a:cs typeface="+mn-e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lumMod val="85000"/>
                    <a:lumOff val="15000"/>
                  </a:prstClr>
                </a:solidFill>
                <a:effectLst/>
                <a:uLnTx/>
                <a:uFillTx/>
                <a:latin typeface="Arial"/>
                <a:ea typeface="Microsoft YaHei"/>
                <a:sym typeface="+mn-lt"/>
              </a:rPr>
              <a:t>xxx</a:t>
            </a:r>
            <a:r>
              <a:rPr kumimoji="0" lang="zh-CN" altLang="en-US" sz="1800" b="0" i="0" u="none" strike="noStrike" kern="1200" cap="none" spc="0" normalizeH="0" baseline="0" noProof="0" dirty="0">
                <a:ln>
                  <a:noFill/>
                </a:ln>
                <a:solidFill>
                  <a:prstClr val="black">
                    <a:lumMod val="85000"/>
                    <a:lumOff val="15000"/>
                  </a:prstClr>
                </a:solidFill>
                <a:effectLst/>
                <a:uLnTx/>
                <a:uFillTx/>
                <a:latin typeface="Arial"/>
                <a:ea typeface="Microsoft YaHei"/>
                <a:sym typeface="+mn-lt"/>
              </a:rPr>
              <a:t>老师</a:t>
            </a:r>
          </a:p>
        </p:txBody>
      </p:sp>
      <p:sp>
        <p:nvSpPr>
          <p:cNvPr id="10" name="圆角矩形">
            <a:extLst>
              <a:ext uri="{FF2B5EF4-FFF2-40B4-BE49-F238E27FC236}">
                <a16:creationId xmlns:a16="http://schemas.microsoft.com/office/drawing/2014/main" id="{3B5FFE54-EF79-41CC-B31C-A9C722868A61}"/>
              </a:ext>
            </a:extLst>
          </p:cNvPr>
          <p:cNvSpPr/>
          <p:nvPr/>
        </p:nvSpPr>
        <p:spPr>
          <a:xfrm>
            <a:off x="1149457" y="4791907"/>
            <a:ext cx="1003533" cy="369332"/>
          </a:xfrm>
          <a:prstGeom prst="roundRect">
            <a:avLst>
              <a:gd name="adj" fmla="val 50000"/>
            </a:avLst>
          </a:prstGeom>
          <a:solidFill>
            <a:schemeClr val="accent1"/>
          </a:solidFill>
          <a:ln w="12700" cap="flat">
            <a:noFill/>
            <a:prstDash val="solid"/>
            <a:miter lim="800000"/>
          </a:ln>
          <a:effectLst>
            <a:outerShdw blurRad="63500" sx="102000" sy="102000" algn="ctr" rotWithShape="0">
              <a:prstClr val="black">
                <a:alpha val="40000"/>
              </a:prstClr>
            </a:outerShdw>
          </a:effectLst>
        </p:spPr>
        <p:txBody>
          <a:bodyPr wrap="square" lIns="45718" tIns="45718" rIns="45718" bIns="45718" numCol="1" anchor="ctr">
            <a:noAutofit/>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white"/>
                </a:solidFill>
                <a:effectLst/>
                <a:uLnTx/>
                <a:uFillTx/>
                <a:latin typeface="微软雅黑"/>
                <a:ea typeface="微软雅黑"/>
                <a:cs typeface="+mn-ea"/>
                <a:sym typeface="+mn-lt"/>
              </a:rPr>
              <a:t>展示人</a:t>
            </a:r>
            <a:endParaRPr kumimoji="0" sz="1400" b="0" i="0" u="none" strike="noStrike" kern="0" cap="none" spc="0" normalizeH="0" baseline="0" noProof="0" dirty="0">
              <a:ln>
                <a:noFill/>
              </a:ln>
              <a:solidFill>
                <a:prstClr val="white"/>
              </a:solidFill>
              <a:effectLst/>
              <a:uLnTx/>
              <a:uFillTx/>
              <a:latin typeface="微软雅黑"/>
              <a:ea typeface="微软雅黑"/>
              <a:cs typeface="+mn-ea"/>
              <a:sym typeface="+mn-lt"/>
            </a:endParaRPr>
          </a:p>
        </p:txBody>
      </p:sp>
      <p:sp>
        <p:nvSpPr>
          <p:cNvPr id="11" name="矩形 10">
            <a:extLst>
              <a:ext uri="{FF2B5EF4-FFF2-40B4-BE49-F238E27FC236}">
                <a16:creationId xmlns:a16="http://schemas.microsoft.com/office/drawing/2014/main" id="{EC2DE853-68D6-49DE-BD23-DE44C24D2D42}"/>
              </a:ext>
            </a:extLst>
          </p:cNvPr>
          <p:cNvSpPr/>
          <p:nvPr/>
        </p:nvSpPr>
        <p:spPr>
          <a:xfrm>
            <a:off x="2204201" y="4806670"/>
            <a:ext cx="80631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err="1">
                <a:ln>
                  <a:noFill/>
                </a:ln>
                <a:solidFill>
                  <a:prstClr val="black">
                    <a:lumMod val="85000"/>
                    <a:lumOff val="15000"/>
                  </a:prstClr>
                </a:solidFill>
                <a:effectLst/>
                <a:uLnTx/>
                <a:uFillTx/>
                <a:latin typeface="微软雅黑"/>
                <a:ea typeface="微软雅黑"/>
                <a:cs typeface="+mn-ea"/>
                <a:sym typeface="+mn-lt"/>
              </a:rPr>
              <a:t>zjuter</a:t>
            </a: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ea"/>
              <a:sym typeface="+mn-lt"/>
            </a:endParaRPr>
          </a:p>
        </p:txBody>
      </p:sp>
      <p:sp>
        <p:nvSpPr>
          <p:cNvPr id="12" name="圆角矩形">
            <a:extLst>
              <a:ext uri="{FF2B5EF4-FFF2-40B4-BE49-F238E27FC236}">
                <a16:creationId xmlns:a16="http://schemas.microsoft.com/office/drawing/2014/main" id="{F6BA9D5F-B0E3-488A-9222-4B73A167B89A}"/>
              </a:ext>
            </a:extLst>
          </p:cNvPr>
          <p:cNvSpPr/>
          <p:nvPr/>
        </p:nvSpPr>
        <p:spPr>
          <a:xfrm>
            <a:off x="3573680" y="4791907"/>
            <a:ext cx="1003533" cy="369332"/>
          </a:xfrm>
          <a:prstGeom prst="roundRect">
            <a:avLst>
              <a:gd name="adj" fmla="val 50000"/>
            </a:avLst>
          </a:prstGeom>
          <a:solidFill>
            <a:schemeClr val="accent1"/>
          </a:solidFill>
          <a:ln w="12700" cap="flat">
            <a:noFill/>
            <a:prstDash val="solid"/>
            <a:miter lim="800000"/>
          </a:ln>
          <a:effectLst>
            <a:outerShdw blurRad="63500" sx="102000" sy="102000" algn="ctr" rotWithShape="0">
              <a:prstClr val="black">
                <a:alpha val="40000"/>
              </a:prstClr>
            </a:outerShdw>
          </a:effectLst>
        </p:spPr>
        <p:txBody>
          <a:bodyPr wrap="square" lIns="45718" tIns="45718" rIns="45718" bIns="45718" numCol="1" anchor="ctr">
            <a:noAutofit/>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white"/>
                </a:solidFill>
                <a:effectLst/>
                <a:uLnTx/>
                <a:uFillTx/>
                <a:latin typeface="微软雅黑"/>
                <a:ea typeface="微软雅黑"/>
                <a:cs typeface="+mn-ea"/>
                <a:sym typeface="+mn-lt"/>
              </a:rPr>
              <a:t>指导老师</a:t>
            </a:r>
            <a:endParaRPr kumimoji="0" sz="1400" b="0" i="0" u="none" strike="noStrike" kern="0" cap="none" spc="0" normalizeH="0" baseline="0" noProof="0" dirty="0">
              <a:ln>
                <a:noFill/>
              </a:ln>
              <a:solidFill>
                <a:prstClr val="white"/>
              </a:solidFill>
              <a:effectLst/>
              <a:uLnTx/>
              <a:uFillTx/>
              <a:latin typeface="微软雅黑"/>
              <a:ea typeface="微软雅黑"/>
              <a:cs typeface="+mn-ea"/>
              <a:sym typeface="+mn-lt"/>
            </a:endParaRPr>
          </a:p>
        </p:txBody>
      </p:sp>
      <p:sp>
        <p:nvSpPr>
          <p:cNvPr id="20" name="文本框 19">
            <a:extLst>
              <a:ext uri="{FF2B5EF4-FFF2-40B4-BE49-F238E27FC236}">
                <a16:creationId xmlns:a16="http://schemas.microsoft.com/office/drawing/2014/main" id="{E5FEE31C-0F00-4642-806F-63BB7A6D9095}"/>
              </a:ext>
            </a:extLst>
          </p:cNvPr>
          <p:cNvSpPr txBox="1"/>
          <p:nvPr/>
        </p:nvSpPr>
        <p:spPr>
          <a:xfrm>
            <a:off x="9013220" y="6290729"/>
            <a:ext cx="2453779" cy="246221"/>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solidFill>
                <a:effectLst/>
                <a:uLnTx/>
                <a:uFillTx/>
                <a:latin typeface="Arial"/>
                <a:ea typeface="微软雅黑"/>
                <a:cs typeface="+mn-ea"/>
                <a:sym typeface="+mn-lt"/>
              </a:rPr>
              <a:t>厚德健行  取精用弘</a:t>
            </a:r>
            <a:endParaRPr kumimoji="0" lang="zh-CN" altLang="en-US" sz="1000" b="0" i="0" u="none" strike="noStrike" kern="1200" cap="none" spc="0" normalizeH="0" baseline="0" noProof="0" dirty="0">
              <a:ln>
                <a:noFill/>
              </a:ln>
              <a:solidFill>
                <a:prstClr val="white"/>
              </a:solidFill>
              <a:effectLst/>
              <a:uLnTx/>
              <a:uFillTx/>
              <a:latin typeface="Arial" panose="020F0502020204030204"/>
              <a:ea typeface="Microsoft YaHei"/>
              <a:cs typeface="+mn-ea"/>
              <a:sym typeface="+mn-lt"/>
            </a:endParaRPr>
          </a:p>
        </p:txBody>
      </p:sp>
      <p:grpSp>
        <p:nvGrpSpPr>
          <p:cNvPr id="24" name="组合 23">
            <a:extLst>
              <a:ext uri="{FF2B5EF4-FFF2-40B4-BE49-F238E27FC236}">
                <a16:creationId xmlns:a16="http://schemas.microsoft.com/office/drawing/2014/main" id="{B9C89FC2-2AB9-4015-8399-17769B4AF27B}"/>
              </a:ext>
            </a:extLst>
          </p:cNvPr>
          <p:cNvGrpSpPr/>
          <p:nvPr/>
        </p:nvGrpSpPr>
        <p:grpSpPr>
          <a:xfrm flipH="1" flipV="1">
            <a:off x="11149378" y="468029"/>
            <a:ext cx="303107" cy="303107"/>
            <a:chOff x="962675" y="5112327"/>
            <a:chExt cx="672161" cy="672161"/>
          </a:xfrm>
        </p:grpSpPr>
        <p:cxnSp>
          <p:nvCxnSpPr>
            <p:cNvPr id="25" name="直接连接符 24">
              <a:extLst>
                <a:ext uri="{FF2B5EF4-FFF2-40B4-BE49-F238E27FC236}">
                  <a16:creationId xmlns:a16="http://schemas.microsoft.com/office/drawing/2014/main" id="{3C940282-99B0-432C-AB63-AA9D39256E5A}"/>
                </a:ext>
              </a:extLst>
            </p:cNvPr>
            <p:cNvCxnSpPr/>
            <p:nvPr/>
          </p:nvCxnSpPr>
          <p:spPr>
            <a:xfrm flipH="1">
              <a:off x="962675" y="5784488"/>
              <a:ext cx="672161" cy="0"/>
            </a:xfrm>
            <a:prstGeom prst="line">
              <a:avLst/>
            </a:prstGeom>
            <a:noFill/>
            <a:ln>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6" name="直接连接符 25">
              <a:extLst>
                <a:ext uri="{FF2B5EF4-FFF2-40B4-BE49-F238E27FC236}">
                  <a16:creationId xmlns:a16="http://schemas.microsoft.com/office/drawing/2014/main" id="{76265970-EB33-4031-9EFA-F13221714C4B}"/>
                </a:ext>
              </a:extLst>
            </p:cNvPr>
            <p:cNvCxnSpPr/>
            <p:nvPr/>
          </p:nvCxnSpPr>
          <p:spPr>
            <a:xfrm flipV="1">
              <a:off x="962675" y="5112327"/>
              <a:ext cx="0" cy="672161"/>
            </a:xfrm>
            <a:prstGeom prst="line">
              <a:avLst/>
            </a:prstGeom>
            <a:noFill/>
            <a:ln>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cxnSp>
      </p:grpSp>
    </p:spTree>
    <p:extLst>
      <p:ext uri="{BB962C8B-B14F-4D97-AF65-F5344CB8AC3E}">
        <p14:creationId xmlns:p14="http://schemas.microsoft.com/office/powerpoint/2010/main" val="13478188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矩形 73">
            <a:extLst>
              <a:ext uri="{FF2B5EF4-FFF2-40B4-BE49-F238E27FC236}">
                <a16:creationId xmlns:a16="http://schemas.microsoft.com/office/drawing/2014/main" id="{CBB37F04-9E6A-49D0-B54C-141893253F53}"/>
              </a:ext>
            </a:extLst>
          </p:cNvPr>
          <p:cNvSpPr/>
          <p:nvPr/>
        </p:nvSpPr>
        <p:spPr>
          <a:xfrm>
            <a:off x="2548327" y="209476"/>
            <a:ext cx="9367901" cy="6439048"/>
          </a:xfrm>
          <a:prstGeom prst="rect">
            <a:avLst/>
          </a:prstGeom>
          <a:solidFill>
            <a:schemeClr val="bg1"/>
          </a:solid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pic>
        <p:nvPicPr>
          <p:cNvPr id="10" name="图片占位符 9">
            <a:extLst>
              <a:ext uri="{FF2B5EF4-FFF2-40B4-BE49-F238E27FC236}">
                <a16:creationId xmlns:a16="http://schemas.microsoft.com/office/drawing/2014/main" id="{2405D397-D3A2-4086-8063-99D65CE6F6D7}"/>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6589" r="16589"/>
          <a:stretch>
            <a:fillRect/>
          </a:stretch>
        </p:blipFill>
        <p:spPr/>
      </p:pic>
      <p:sp>
        <p:nvSpPr>
          <p:cNvPr id="40" name="流程图: 手动输入 39">
            <a:extLst>
              <a:ext uri="{FF2B5EF4-FFF2-40B4-BE49-F238E27FC236}">
                <a16:creationId xmlns:a16="http://schemas.microsoft.com/office/drawing/2014/main" id="{C6507A4C-BDD0-49EC-8D36-6A1AA0CB4713}"/>
              </a:ext>
            </a:extLst>
          </p:cNvPr>
          <p:cNvSpPr/>
          <p:nvPr/>
        </p:nvSpPr>
        <p:spPr>
          <a:xfrm rot="16200000" flipV="1">
            <a:off x="-12695" y="-3821"/>
            <a:ext cx="6858000" cy="6865642"/>
          </a:xfrm>
          <a:prstGeom prst="flowChartManualInput">
            <a:avLst/>
          </a:prstGeom>
          <a:solidFill>
            <a:schemeClr val="accent1">
              <a:alpha val="6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grpSp>
        <p:nvGrpSpPr>
          <p:cNvPr id="9" name="组合 8">
            <a:extLst>
              <a:ext uri="{FF2B5EF4-FFF2-40B4-BE49-F238E27FC236}">
                <a16:creationId xmlns:a16="http://schemas.microsoft.com/office/drawing/2014/main" id="{E0875E12-F7AE-44FC-A5C3-64052A3D9BFD}"/>
              </a:ext>
            </a:extLst>
          </p:cNvPr>
          <p:cNvGrpSpPr/>
          <p:nvPr/>
        </p:nvGrpSpPr>
        <p:grpSpPr>
          <a:xfrm>
            <a:off x="7616358" y="587459"/>
            <a:ext cx="2805279" cy="711318"/>
            <a:chOff x="6831195" y="637920"/>
            <a:chExt cx="2805279" cy="711318"/>
          </a:xfrm>
        </p:grpSpPr>
        <p:sp>
          <p:nvSpPr>
            <p:cNvPr id="47" name="文本框 46">
              <a:extLst>
                <a:ext uri="{FF2B5EF4-FFF2-40B4-BE49-F238E27FC236}">
                  <a16:creationId xmlns:a16="http://schemas.microsoft.com/office/drawing/2014/main" id="{8C68352F-13D7-4319-82E5-63DBC89A4D16}"/>
                </a:ext>
              </a:extLst>
            </p:cNvPr>
            <p:cNvSpPr txBox="1"/>
            <p:nvPr/>
          </p:nvSpPr>
          <p:spPr>
            <a:xfrm>
              <a:off x="6831195" y="637920"/>
              <a:ext cx="1830818" cy="523220"/>
            </a:xfrm>
            <a:prstGeom prst="rect">
              <a:avLst/>
            </a:prstGeom>
            <a:noFill/>
          </p:spPr>
          <p:txBody>
            <a:bodyPr wrap="squar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论文背景</a:t>
              </a:r>
            </a:p>
          </p:txBody>
        </p:sp>
        <p:sp>
          <p:nvSpPr>
            <p:cNvPr id="16" name="矩形 15">
              <a:extLst>
                <a:ext uri="{FF2B5EF4-FFF2-40B4-BE49-F238E27FC236}">
                  <a16:creationId xmlns:a16="http://schemas.microsoft.com/office/drawing/2014/main" id="{93A1257D-7EC6-484F-8E5A-3FB4EE0A1A3A}"/>
                </a:ext>
              </a:extLst>
            </p:cNvPr>
            <p:cNvSpPr/>
            <p:nvPr/>
          </p:nvSpPr>
          <p:spPr>
            <a:xfrm>
              <a:off x="6831195" y="1072239"/>
              <a:ext cx="2805279" cy="276999"/>
            </a:xfrm>
            <a:prstGeom prst="rect">
              <a:avLst/>
            </a:prstGeom>
          </p:spPr>
          <p:txBody>
            <a:bodyPr wrap="square" lIns="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65000"/>
                    </a:prstClr>
                  </a:solidFill>
                  <a:effectLst/>
                  <a:uLnTx/>
                  <a:uFillTx/>
                  <a:latin typeface="Arial"/>
                  <a:ea typeface="微软雅黑"/>
                  <a:cs typeface="+mn-cs"/>
                </a:rPr>
                <a:t>Paper Background</a:t>
              </a:r>
              <a:endParaRPr kumimoji="0" lang="zh-CN" altLang="en-US" sz="1200" b="0" i="0" u="none" strike="noStrike" kern="1200" cap="none" spc="0" normalizeH="0" baseline="0" noProof="0" dirty="0">
                <a:ln>
                  <a:noFill/>
                </a:ln>
                <a:solidFill>
                  <a:prstClr val="black"/>
                </a:solidFill>
                <a:effectLst/>
                <a:uLnTx/>
                <a:uFillTx/>
                <a:latin typeface="Arial"/>
                <a:ea typeface="微软雅黑"/>
                <a:cs typeface="+mn-cs"/>
              </a:endParaRPr>
            </a:p>
          </p:txBody>
        </p:sp>
      </p:grpSp>
      <p:grpSp>
        <p:nvGrpSpPr>
          <p:cNvPr id="11" name="组合 10">
            <a:extLst>
              <a:ext uri="{FF2B5EF4-FFF2-40B4-BE49-F238E27FC236}">
                <a16:creationId xmlns:a16="http://schemas.microsoft.com/office/drawing/2014/main" id="{C2088735-FD19-404D-BC49-376981585316}"/>
              </a:ext>
            </a:extLst>
          </p:cNvPr>
          <p:cNvGrpSpPr/>
          <p:nvPr/>
        </p:nvGrpSpPr>
        <p:grpSpPr>
          <a:xfrm>
            <a:off x="7394681" y="1830400"/>
            <a:ext cx="2805279" cy="711318"/>
            <a:chOff x="7318426" y="1978364"/>
            <a:chExt cx="2805279" cy="711318"/>
          </a:xfrm>
        </p:grpSpPr>
        <p:sp>
          <p:nvSpPr>
            <p:cNvPr id="29" name="文本框 28">
              <a:extLst>
                <a:ext uri="{FF2B5EF4-FFF2-40B4-BE49-F238E27FC236}">
                  <a16:creationId xmlns:a16="http://schemas.microsoft.com/office/drawing/2014/main" id="{389B8971-FE20-4C12-B1A0-5578A466F6B4}"/>
                </a:ext>
              </a:extLst>
            </p:cNvPr>
            <p:cNvSpPr txBox="1"/>
            <p:nvPr/>
          </p:nvSpPr>
          <p:spPr>
            <a:xfrm>
              <a:off x="7318426" y="1978364"/>
              <a:ext cx="1830818" cy="523220"/>
            </a:xfrm>
            <a:prstGeom prst="rect">
              <a:avLst/>
            </a:prstGeom>
            <a:noFill/>
          </p:spPr>
          <p:txBody>
            <a:bodyPr wrap="square" lIns="0" rtlCol="0">
              <a:spAutoFit/>
            </a:bodyPr>
            <a:lstStyle>
              <a:defPPr>
                <a:defRPr lang="zh-CN"/>
              </a:defPPr>
              <a:lvl1pPr>
                <a:defRPr sz="2800">
                  <a:solidFill>
                    <a:schemeClr val="tx1">
                      <a:lumMod val="85000"/>
                      <a:lumOff val="15000"/>
                    </a:schemeClr>
                  </a:solidFill>
                  <a:latin typeface="+mj-ea"/>
                  <a:ea typeface="+mj-e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理论框架</a:t>
              </a:r>
            </a:p>
          </p:txBody>
        </p:sp>
        <p:sp>
          <p:nvSpPr>
            <p:cNvPr id="30" name="矩形 29">
              <a:extLst>
                <a:ext uri="{FF2B5EF4-FFF2-40B4-BE49-F238E27FC236}">
                  <a16:creationId xmlns:a16="http://schemas.microsoft.com/office/drawing/2014/main" id="{D1B769C4-6967-490B-957D-0C2DAC4BECA1}"/>
                </a:ext>
              </a:extLst>
            </p:cNvPr>
            <p:cNvSpPr/>
            <p:nvPr/>
          </p:nvSpPr>
          <p:spPr>
            <a:xfrm>
              <a:off x="7318426" y="2412683"/>
              <a:ext cx="2805279" cy="276999"/>
            </a:xfrm>
            <a:prstGeom prst="rect">
              <a:avLst/>
            </a:prstGeom>
          </p:spPr>
          <p:txBody>
            <a:bodyPr wrap="square" lIns="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65000"/>
                    </a:prstClr>
                  </a:solidFill>
                  <a:effectLst/>
                  <a:uLnTx/>
                  <a:uFillTx/>
                  <a:latin typeface="Arial"/>
                  <a:ea typeface="微软雅黑"/>
                  <a:cs typeface="+mn-cs"/>
                </a:rPr>
                <a:t>Theoretical Framework</a:t>
              </a:r>
            </a:p>
          </p:txBody>
        </p:sp>
      </p:grpSp>
      <p:grpSp>
        <p:nvGrpSpPr>
          <p:cNvPr id="12" name="组合 11">
            <a:extLst>
              <a:ext uri="{FF2B5EF4-FFF2-40B4-BE49-F238E27FC236}">
                <a16:creationId xmlns:a16="http://schemas.microsoft.com/office/drawing/2014/main" id="{C7808B09-6945-4B8B-8B67-18625D322B1F}"/>
              </a:ext>
            </a:extLst>
          </p:cNvPr>
          <p:cNvGrpSpPr/>
          <p:nvPr/>
        </p:nvGrpSpPr>
        <p:grpSpPr>
          <a:xfrm>
            <a:off x="7173005" y="3073341"/>
            <a:ext cx="2805279" cy="711318"/>
            <a:chOff x="7318426" y="3056509"/>
            <a:chExt cx="2805279" cy="711318"/>
          </a:xfrm>
        </p:grpSpPr>
        <p:sp>
          <p:nvSpPr>
            <p:cNvPr id="35" name="文本框 34">
              <a:extLst>
                <a:ext uri="{FF2B5EF4-FFF2-40B4-BE49-F238E27FC236}">
                  <a16:creationId xmlns:a16="http://schemas.microsoft.com/office/drawing/2014/main" id="{1441D471-61FC-4F95-AA47-18420510EA3B}"/>
                </a:ext>
              </a:extLst>
            </p:cNvPr>
            <p:cNvSpPr txBox="1"/>
            <p:nvPr/>
          </p:nvSpPr>
          <p:spPr>
            <a:xfrm>
              <a:off x="7318426" y="3056509"/>
              <a:ext cx="1830818" cy="523220"/>
            </a:xfrm>
            <a:prstGeom prst="rect">
              <a:avLst/>
            </a:prstGeom>
            <a:noFill/>
          </p:spPr>
          <p:txBody>
            <a:bodyPr wrap="square" lIns="0" rtlCol="0">
              <a:spAutoFit/>
            </a:bodyPr>
            <a:lstStyle>
              <a:defPPr>
                <a:defRPr lang="zh-CN"/>
              </a:defPPr>
              <a:lvl1pPr>
                <a:defRPr sz="2800">
                  <a:solidFill>
                    <a:schemeClr val="tx1">
                      <a:lumMod val="85000"/>
                      <a:lumOff val="15000"/>
                    </a:schemeClr>
                  </a:solidFill>
                  <a:latin typeface="+mj-ea"/>
                  <a:ea typeface="+mj-e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研究过程</a:t>
              </a:r>
            </a:p>
          </p:txBody>
        </p:sp>
        <p:sp>
          <p:nvSpPr>
            <p:cNvPr id="37" name="矩形 36">
              <a:extLst>
                <a:ext uri="{FF2B5EF4-FFF2-40B4-BE49-F238E27FC236}">
                  <a16:creationId xmlns:a16="http://schemas.microsoft.com/office/drawing/2014/main" id="{FAEFAF92-CC4B-4F08-955E-8FDE4B20A325}"/>
                </a:ext>
              </a:extLst>
            </p:cNvPr>
            <p:cNvSpPr/>
            <p:nvPr/>
          </p:nvSpPr>
          <p:spPr>
            <a:xfrm>
              <a:off x="7318426" y="3490828"/>
              <a:ext cx="2805279" cy="276999"/>
            </a:xfrm>
            <a:prstGeom prst="rect">
              <a:avLst/>
            </a:prstGeom>
          </p:spPr>
          <p:txBody>
            <a:bodyPr wrap="square" lIns="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65000"/>
                    </a:prstClr>
                  </a:solidFill>
                  <a:effectLst/>
                  <a:uLnTx/>
                  <a:uFillTx/>
                  <a:latin typeface="Arial"/>
                  <a:ea typeface="微软雅黑"/>
                  <a:cs typeface="+mn-cs"/>
                </a:rPr>
                <a:t>Research Process</a:t>
              </a:r>
            </a:p>
          </p:txBody>
        </p:sp>
      </p:grpSp>
      <p:grpSp>
        <p:nvGrpSpPr>
          <p:cNvPr id="13" name="组合 12">
            <a:extLst>
              <a:ext uri="{FF2B5EF4-FFF2-40B4-BE49-F238E27FC236}">
                <a16:creationId xmlns:a16="http://schemas.microsoft.com/office/drawing/2014/main" id="{6AE385F1-E97C-4C45-8976-5273614E4342}"/>
              </a:ext>
            </a:extLst>
          </p:cNvPr>
          <p:cNvGrpSpPr/>
          <p:nvPr/>
        </p:nvGrpSpPr>
        <p:grpSpPr>
          <a:xfrm>
            <a:off x="6951329" y="4316282"/>
            <a:ext cx="2805279" cy="711318"/>
            <a:chOff x="7318426" y="4134654"/>
            <a:chExt cx="2805279" cy="711318"/>
          </a:xfrm>
        </p:grpSpPr>
        <p:sp>
          <p:nvSpPr>
            <p:cNvPr id="41" name="文本框 40">
              <a:extLst>
                <a:ext uri="{FF2B5EF4-FFF2-40B4-BE49-F238E27FC236}">
                  <a16:creationId xmlns:a16="http://schemas.microsoft.com/office/drawing/2014/main" id="{E864567C-AD5C-497C-AF65-3CFF1DE8253C}"/>
                </a:ext>
              </a:extLst>
            </p:cNvPr>
            <p:cNvSpPr txBox="1"/>
            <p:nvPr/>
          </p:nvSpPr>
          <p:spPr>
            <a:xfrm>
              <a:off x="7318426" y="4134654"/>
              <a:ext cx="1830818" cy="523220"/>
            </a:xfrm>
            <a:prstGeom prst="rect">
              <a:avLst/>
            </a:prstGeom>
            <a:noFill/>
          </p:spPr>
          <p:txBody>
            <a:bodyPr wrap="square" lIns="0" rtlCol="0">
              <a:spAutoFit/>
            </a:bodyPr>
            <a:lstStyle>
              <a:defPPr>
                <a:defRPr lang="zh-CN"/>
              </a:defPPr>
              <a:lvl1pPr>
                <a:defRPr sz="2800">
                  <a:solidFill>
                    <a:schemeClr val="tx1">
                      <a:lumMod val="85000"/>
                      <a:lumOff val="15000"/>
                    </a:schemeClr>
                  </a:solidFill>
                  <a:latin typeface="+mj-ea"/>
                  <a:ea typeface="+mj-e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论文结论</a:t>
              </a:r>
            </a:p>
          </p:txBody>
        </p:sp>
        <p:sp>
          <p:nvSpPr>
            <p:cNvPr id="42" name="矩形 41">
              <a:extLst>
                <a:ext uri="{FF2B5EF4-FFF2-40B4-BE49-F238E27FC236}">
                  <a16:creationId xmlns:a16="http://schemas.microsoft.com/office/drawing/2014/main" id="{58CBFCA7-93D8-4E6C-8BBF-3AF272483165}"/>
                </a:ext>
              </a:extLst>
            </p:cNvPr>
            <p:cNvSpPr/>
            <p:nvPr/>
          </p:nvSpPr>
          <p:spPr>
            <a:xfrm>
              <a:off x="7318426" y="4568973"/>
              <a:ext cx="2805279" cy="276999"/>
            </a:xfrm>
            <a:prstGeom prst="rect">
              <a:avLst/>
            </a:prstGeom>
          </p:spPr>
          <p:txBody>
            <a:bodyPr wrap="square" lIns="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65000"/>
                    </a:prstClr>
                  </a:solidFill>
                  <a:effectLst/>
                  <a:uLnTx/>
                  <a:uFillTx/>
                  <a:latin typeface="Arial"/>
                  <a:ea typeface="微软雅黑"/>
                  <a:cs typeface="+mn-cs"/>
                </a:rPr>
                <a:t>Paper Conclusion</a:t>
              </a:r>
            </a:p>
          </p:txBody>
        </p:sp>
      </p:grpSp>
      <p:grpSp>
        <p:nvGrpSpPr>
          <p:cNvPr id="14" name="组合 13">
            <a:extLst>
              <a:ext uri="{FF2B5EF4-FFF2-40B4-BE49-F238E27FC236}">
                <a16:creationId xmlns:a16="http://schemas.microsoft.com/office/drawing/2014/main" id="{92F4AC1D-5E8A-498D-B60D-266399AC08EE}"/>
              </a:ext>
            </a:extLst>
          </p:cNvPr>
          <p:cNvGrpSpPr/>
          <p:nvPr/>
        </p:nvGrpSpPr>
        <p:grpSpPr>
          <a:xfrm>
            <a:off x="6729653" y="5559223"/>
            <a:ext cx="2805279" cy="711318"/>
            <a:chOff x="7318426" y="5212799"/>
            <a:chExt cx="2805279" cy="711318"/>
          </a:xfrm>
        </p:grpSpPr>
        <p:sp>
          <p:nvSpPr>
            <p:cNvPr id="67" name="文本框 66">
              <a:extLst>
                <a:ext uri="{FF2B5EF4-FFF2-40B4-BE49-F238E27FC236}">
                  <a16:creationId xmlns:a16="http://schemas.microsoft.com/office/drawing/2014/main" id="{6878F6C7-8A5B-4A8B-9B6F-10CCA904ECFC}"/>
                </a:ext>
              </a:extLst>
            </p:cNvPr>
            <p:cNvSpPr txBox="1"/>
            <p:nvPr/>
          </p:nvSpPr>
          <p:spPr>
            <a:xfrm>
              <a:off x="7318426" y="5212799"/>
              <a:ext cx="1830818" cy="523220"/>
            </a:xfrm>
            <a:prstGeom prst="rect">
              <a:avLst/>
            </a:prstGeom>
            <a:noFill/>
          </p:spPr>
          <p:txBody>
            <a:bodyPr wrap="square" lIns="0" rtlCol="0">
              <a:spAutoFit/>
            </a:bodyPr>
            <a:lstStyle>
              <a:defPPr>
                <a:defRPr lang="zh-CN"/>
              </a:defPPr>
              <a:lvl1pPr>
                <a:defRPr sz="2800">
                  <a:solidFill>
                    <a:schemeClr val="tx1">
                      <a:lumMod val="85000"/>
                      <a:lumOff val="15000"/>
                    </a:schemeClr>
                  </a:solidFill>
                  <a:latin typeface="+mj-ea"/>
                  <a:ea typeface="+mj-e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参考文献</a:t>
              </a:r>
            </a:p>
          </p:txBody>
        </p:sp>
        <p:sp>
          <p:nvSpPr>
            <p:cNvPr id="68" name="矩形 67">
              <a:extLst>
                <a:ext uri="{FF2B5EF4-FFF2-40B4-BE49-F238E27FC236}">
                  <a16:creationId xmlns:a16="http://schemas.microsoft.com/office/drawing/2014/main" id="{0FFC3B2E-1C6D-4796-877B-A20DE57A82C0}"/>
                </a:ext>
              </a:extLst>
            </p:cNvPr>
            <p:cNvSpPr/>
            <p:nvPr/>
          </p:nvSpPr>
          <p:spPr>
            <a:xfrm>
              <a:off x="7318426" y="5647118"/>
              <a:ext cx="2805279" cy="276999"/>
            </a:xfrm>
            <a:prstGeom prst="rect">
              <a:avLst/>
            </a:prstGeom>
          </p:spPr>
          <p:txBody>
            <a:bodyPr wrap="square" lIns="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65000"/>
                    </a:prstClr>
                  </a:solidFill>
                  <a:effectLst/>
                  <a:uLnTx/>
                  <a:uFillTx/>
                  <a:latin typeface="Arial"/>
                  <a:ea typeface="微软雅黑"/>
                  <a:cs typeface="+mn-cs"/>
                </a:rPr>
                <a:t>Cited References</a:t>
              </a:r>
            </a:p>
          </p:txBody>
        </p:sp>
      </p:grpSp>
      <p:sp>
        <p:nvSpPr>
          <p:cNvPr id="7" name="椭圆 6">
            <a:extLst>
              <a:ext uri="{FF2B5EF4-FFF2-40B4-BE49-F238E27FC236}">
                <a16:creationId xmlns:a16="http://schemas.microsoft.com/office/drawing/2014/main" id="{50B3C5BF-D0C9-41BD-ACA8-7327EDD971AC}"/>
              </a:ext>
            </a:extLst>
          </p:cNvPr>
          <p:cNvSpPr/>
          <p:nvPr/>
        </p:nvSpPr>
        <p:spPr>
          <a:xfrm>
            <a:off x="6328710" y="547352"/>
            <a:ext cx="801886" cy="801886"/>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prstClr val="white"/>
                </a:solidFill>
                <a:effectLst/>
                <a:uLnTx/>
                <a:uFillTx/>
                <a:latin typeface="Arial"/>
                <a:ea typeface="微软雅黑"/>
                <a:cs typeface="+mn-cs"/>
              </a:rPr>
              <a:t>01</a:t>
            </a:r>
            <a:endParaRPr kumimoji="0" lang="zh-CN" altLang="en-US" sz="24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49" name="椭圆 48">
            <a:extLst>
              <a:ext uri="{FF2B5EF4-FFF2-40B4-BE49-F238E27FC236}">
                <a16:creationId xmlns:a16="http://schemas.microsoft.com/office/drawing/2014/main" id="{20F54FD7-3B07-420D-A68F-0863A01CDF06}"/>
              </a:ext>
            </a:extLst>
          </p:cNvPr>
          <p:cNvSpPr/>
          <p:nvPr/>
        </p:nvSpPr>
        <p:spPr>
          <a:xfrm>
            <a:off x="6076307" y="1787705"/>
            <a:ext cx="801886" cy="801886"/>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prstClr val="white"/>
                </a:solidFill>
                <a:effectLst/>
                <a:uLnTx/>
                <a:uFillTx/>
                <a:latin typeface="Arial"/>
                <a:ea typeface="微软雅黑"/>
                <a:cs typeface="+mn-cs"/>
              </a:rPr>
              <a:t>02</a:t>
            </a:r>
            <a:endParaRPr kumimoji="0" lang="zh-CN" altLang="en-US" sz="24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50" name="椭圆 49">
            <a:extLst>
              <a:ext uri="{FF2B5EF4-FFF2-40B4-BE49-F238E27FC236}">
                <a16:creationId xmlns:a16="http://schemas.microsoft.com/office/drawing/2014/main" id="{2963DE01-0D85-47C9-9478-5F9C0548B937}"/>
              </a:ext>
            </a:extLst>
          </p:cNvPr>
          <p:cNvSpPr/>
          <p:nvPr/>
        </p:nvSpPr>
        <p:spPr>
          <a:xfrm>
            <a:off x="5823904" y="3028058"/>
            <a:ext cx="801886" cy="801886"/>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prstClr val="white"/>
                </a:solidFill>
                <a:effectLst/>
                <a:uLnTx/>
                <a:uFillTx/>
                <a:latin typeface="Arial"/>
                <a:ea typeface="微软雅黑"/>
                <a:cs typeface="+mn-cs"/>
              </a:rPr>
              <a:t>03</a:t>
            </a:r>
            <a:endParaRPr kumimoji="0" lang="zh-CN" altLang="en-US" sz="24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51" name="椭圆 50">
            <a:extLst>
              <a:ext uri="{FF2B5EF4-FFF2-40B4-BE49-F238E27FC236}">
                <a16:creationId xmlns:a16="http://schemas.microsoft.com/office/drawing/2014/main" id="{BAF14BF9-99A9-4BF5-9FEC-E6A49EF527C6}"/>
              </a:ext>
            </a:extLst>
          </p:cNvPr>
          <p:cNvSpPr/>
          <p:nvPr/>
        </p:nvSpPr>
        <p:spPr>
          <a:xfrm>
            <a:off x="5571501" y="4268411"/>
            <a:ext cx="801886" cy="801886"/>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prstClr val="white"/>
                </a:solidFill>
                <a:effectLst/>
                <a:uLnTx/>
                <a:uFillTx/>
                <a:latin typeface="Arial"/>
                <a:ea typeface="微软雅黑"/>
                <a:cs typeface="+mn-cs"/>
              </a:rPr>
              <a:t>04</a:t>
            </a:r>
            <a:endParaRPr kumimoji="0" lang="zh-CN" altLang="en-US" sz="24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52" name="椭圆 51">
            <a:extLst>
              <a:ext uri="{FF2B5EF4-FFF2-40B4-BE49-F238E27FC236}">
                <a16:creationId xmlns:a16="http://schemas.microsoft.com/office/drawing/2014/main" id="{1BFB8A2E-ADC7-435F-A396-B8BFA1D3D13C}"/>
              </a:ext>
            </a:extLst>
          </p:cNvPr>
          <p:cNvSpPr/>
          <p:nvPr/>
        </p:nvSpPr>
        <p:spPr>
          <a:xfrm>
            <a:off x="5319098" y="5508763"/>
            <a:ext cx="801886" cy="801886"/>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prstClr val="white"/>
                </a:solidFill>
                <a:effectLst/>
                <a:uLnTx/>
                <a:uFillTx/>
                <a:latin typeface="Arial"/>
                <a:ea typeface="微软雅黑"/>
                <a:cs typeface="+mn-cs"/>
              </a:rPr>
              <a:t>05</a:t>
            </a:r>
            <a:endParaRPr kumimoji="0" lang="zh-CN" altLang="en-US" sz="24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6" name="文本框 5">
            <a:extLst>
              <a:ext uri="{FF2B5EF4-FFF2-40B4-BE49-F238E27FC236}">
                <a16:creationId xmlns:a16="http://schemas.microsoft.com/office/drawing/2014/main" id="{E1C7A1A5-486A-42FA-933E-6EFA1946DDE0}"/>
              </a:ext>
            </a:extLst>
          </p:cNvPr>
          <p:cNvSpPr txBox="1"/>
          <p:nvPr/>
        </p:nvSpPr>
        <p:spPr>
          <a:xfrm>
            <a:off x="1059793" y="2378343"/>
            <a:ext cx="1610623" cy="830997"/>
          </a:xfrm>
          <a:prstGeom prst="rect">
            <a:avLst/>
          </a:prstGeom>
          <a:noFill/>
        </p:spPr>
        <p:txBody>
          <a:bodyPr wrap="square" lIns="0"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800" b="0" i="0" u="none" strike="noStrike" kern="1200" cap="none" spc="0" normalizeH="0" baseline="0" noProof="0" dirty="0">
                <a:ln>
                  <a:noFill/>
                </a:ln>
                <a:solidFill>
                  <a:prstClr val="white"/>
                </a:solidFill>
                <a:effectLst/>
                <a:uLnTx/>
                <a:uFillTx/>
                <a:latin typeface="微软雅黑"/>
                <a:ea typeface="微软雅黑"/>
                <a:cs typeface="+mn-ea"/>
                <a:sym typeface="+mn-lt"/>
              </a:rPr>
              <a:t>目录</a:t>
            </a:r>
          </a:p>
        </p:txBody>
      </p:sp>
      <p:cxnSp>
        <p:nvCxnSpPr>
          <p:cNvPr id="26" name="直接连接符 25">
            <a:extLst>
              <a:ext uri="{FF2B5EF4-FFF2-40B4-BE49-F238E27FC236}">
                <a16:creationId xmlns:a16="http://schemas.microsoft.com/office/drawing/2014/main" id="{56AE9032-628D-4835-80F1-308B227B0CA9}"/>
              </a:ext>
            </a:extLst>
          </p:cNvPr>
          <p:cNvCxnSpPr/>
          <p:nvPr/>
        </p:nvCxnSpPr>
        <p:spPr>
          <a:xfrm>
            <a:off x="1142281" y="3360609"/>
            <a:ext cx="95937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60" name="文本框 59">
            <a:extLst>
              <a:ext uri="{FF2B5EF4-FFF2-40B4-BE49-F238E27FC236}">
                <a16:creationId xmlns:a16="http://schemas.microsoft.com/office/drawing/2014/main" id="{4022A30B-DC35-402E-93D7-75A536BE108C}"/>
              </a:ext>
            </a:extLst>
          </p:cNvPr>
          <p:cNvSpPr txBox="1"/>
          <p:nvPr/>
        </p:nvSpPr>
        <p:spPr>
          <a:xfrm>
            <a:off x="1142281" y="3710217"/>
            <a:ext cx="2814786" cy="769441"/>
          </a:xfrm>
          <a:prstGeom prst="rect">
            <a:avLst/>
          </a:prstGeom>
          <a:noFill/>
        </p:spPr>
        <p:txBody>
          <a:bodyPr wrap="square" lIns="0"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400" b="0" i="0" u="none" strike="noStrike" kern="1200" cap="none" spc="0" normalizeH="0" baseline="0" noProof="0" dirty="0">
                <a:ln>
                  <a:noFill/>
                </a:ln>
                <a:solidFill>
                  <a:prstClr val="white"/>
                </a:solidFill>
                <a:effectLst/>
                <a:uLnTx/>
                <a:uFillTx/>
                <a:latin typeface="微软雅黑"/>
                <a:ea typeface="微软雅黑"/>
                <a:cs typeface="+mn-ea"/>
                <a:sym typeface="+mn-lt"/>
              </a:rPr>
              <a:t>Contents</a:t>
            </a:r>
            <a:endParaRPr kumimoji="0" lang="zh-CN" altLang="en-US" sz="4400" b="0" i="0" u="none" strike="noStrike" kern="1200" cap="none" spc="0" normalizeH="0" baseline="0" noProof="0" dirty="0">
              <a:ln>
                <a:noFill/>
              </a:ln>
              <a:solidFill>
                <a:prstClr val="white"/>
              </a:solidFill>
              <a:effectLst/>
              <a:uLnTx/>
              <a:uFillTx/>
              <a:latin typeface="微软雅黑"/>
              <a:ea typeface="微软雅黑"/>
              <a:cs typeface="+mn-ea"/>
              <a:sym typeface="+mn-lt"/>
            </a:endParaRPr>
          </a:p>
        </p:txBody>
      </p:sp>
      <p:sp>
        <p:nvSpPr>
          <p:cNvPr id="64" name="文本框 63">
            <a:extLst>
              <a:ext uri="{FF2B5EF4-FFF2-40B4-BE49-F238E27FC236}">
                <a16:creationId xmlns:a16="http://schemas.microsoft.com/office/drawing/2014/main" id="{4D3BE195-2006-4844-8ED3-1F99A1DB9CD0}"/>
              </a:ext>
            </a:extLst>
          </p:cNvPr>
          <p:cNvSpPr txBox="1"/>
          <p:nvPr/>
        </p:nvSpPr>
        <p:spPr>
          <a:xfrm>
            <a:off x="827551" y="6402303"/>
            <a:ext cx="1455817" cy="246221"/>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solidFill>
                <a:effectLst/>
                <a:uLnTx/>
                <a:uFillTx/>
                <a:latin typeface="Arial"/>
                <a:ea typeface="微软雅黑"/>
                <a:cs typeface="+mn-ea"/>
                <a:sym typeface="+mn-lt"/>
              </a:rPr>
              <a:t>厚德健行</a:t>
            </a:r>
          </a:p>
        </p:txBody>
      </p:sp>
      <p:grpSp>
        <p:nvGrpSpPr>
          <p:cNvPr id="65" name="组合 64">
            <a:extLst>
              <a:ext uri="{FF2B5EF4-FFF2-40B4-BE49-F238E27FC236}">
                <a16:creationId xmlns:a16="http://schemas.microsoft.com/office/drawing/2014/main" id="{49874095-832B-4597-B637-E961AB9C58A3}"/>
              </a:ext>
            </a:extLst>
          </p:cNvPr>
          <p:cNvGrpSpPr/>
          <p:nvPr/>
        </p:nvGrpSpPr>
        <p:grpSpPr>
          <a:xfrm flipV="1">
            <a:off x="827551" y="209476"/>
            <a:ext cx="303107" cy="303107"/>
            <a:chOff x="962675" y="5112327"/>
            <a:chExt cx="672161" cy="672161"/>
          </a:xfrm>
        </p:grpSpPr>
        <p:cxnSp>
          <p:nvCxnSpPr>
            <p:cNvPr id="71" name="直接连接符 70">
              <a:extLst>
                <a:ext uri="{FF2B5EF4-FFF2-40B4-BE49-F238E27FC236}">
                  <a16:creationId xmlns:a16="http://schemas.microsoft.com/office/drawing/2014/main" id="{DCD0AC46-5339-41F3-B989-21C9F73C9C3A}"/>
                </a:ext>
              </a:extLst>
            </p:cNvPr>
            <p:cNvCxnSpPr/>
            <p:nvPr/>
          </p:nvCxnSpPr>
          <p:spPr>
            <a:xfrm flipH="1">
              <a:off x="962675" y="5784488"/>
              <a:ext cx="672161" cy="0"/>
            </a:xfrm>
            <a:prstGeom prst="line">
              <a:avLst/>
            </a:prstGeom>
            <a:noFill/>
            <a:ln>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73" name="直接连接符 72">
              <a:extLst>
                <a:ext uri="{FF2B5EF4-FFF2-40B4-BE49-F238E27FC236}">
                  <a16:creationId xmlns:a16="http://schemas.microsoft.com/office/drawing/2014/main" id="{4ACE26A1-ECC0-43B8-9D43-94DB7EF68ED7}"/>
                </a:ext>
              </a:extLst>
            </p:cNvPr>
            <p:cNvCxnSpPr/>
            <p:nvPr/>
          </p:nvCxnSpPr>
          <p:spPr>
            <a:xfrm flipV="1">
              <a:off x="962675" y="5112327"/>
              <a:ext cx="0" cy="672161"/>
            </a:xfrm>
            <a:prstGeom prst="line">
              <a:avLst/>
            </a:prstGeom>
            <a:noFill/>
            <a:ln>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cxnSp>
      </p:grpSp>
      <p:pic>
        <p:nvPicPr>
          <p:cNvPr id="17" name="图片 16">
            <a:extLst>
              <a:ext uri="{FF2B5EF4-FFF2-40B4-BE49-F238E27FC236}">
                <a16:creationId xmlns:a16="http://schemas.microsoft.com/office/drawing/2014/main" id="{5362D41B-8980-4747-A8D0-08C511759479}"/>
              </a:ext>
            </a:extLst>
          </p:cNvPr>
          <p:cNvPicPr>
            <a:picLocks noChangeAspect="1"/>
          </p:cNvPicPr>
          <p:nvPr/>
        </p:nvPicPr>
        <p:blipFill>
          <a:blip r:embed="rId4">
            <a:lum bright="70000" contrast="-70000"/>
            <a:extLst>
              <a:ext uri="{28A0092B-C50C-407E-A947-70E740481C1C}">
                <a14:useLocalDpi xmlns:a14="http://schemas.microsoft.com/office/drawing/2010/main" val="0"/>
              </a:ext>
            </a:extLst>
          </a:blip>
          <a:stretch>
            <a:fillRect/>
          </a:stretch>
        </p:blipFill>
        <p:spPr>
          <a:xfrm>
            <a:off x="2086011" y="-37793"/>
            <a:ext cx="3784659" cy="3784659"/>
          </a:xfrm>
          <a:prstGeom prst="rect">
            <a:avLst/>
          </a:prstGeom>
        </p:spPr>
      </p:pic>
    </p:spTree>
    <p:extLst>
      <p:ext uri="{BB962C8B-B14F-4D97-AF65-F5344CB8AC3E}">
        <p14:creationId xmlns:p14="http://schemas.microsoft.com/office/powerpoint/2010/main" val="1532722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占位符 7">
            <a:extLst>
              <a:ext uri="{FF2B5EF4-FFF2-40B4-BE49-F238E27FC236}">
                <a16:creationId xmlns:a16="http://schemas.microsoft.com/office/drawing/2014/main" id="{3AE207BC-9635-41BF-ABDF-53D6C106D8A3}"/>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5417" r="5417"/>
          <a:stretch>
            <a:fillRect/>
          </a:stretch>
        </p:blipFill>
        <p:spPr/>
      </p:pic>
      <p:sp>
        <p:nvSpPr>
          <p:cNvPr id="25" name="任意多边形: 形状 24">
            <a:extLst>
              <a:ext uri="{FF2B5EF4-FFF2-40B4-BE49-F238E27FC236}">
                <a16:creationId xmlns:a16="http://schemas.microsoft.com/office/drawing/2014/main" id="{116BCA5E-0FC9-48B9-BCC2-FDE342E03E3D}"/>
              </a:ext>
            </a:extLst>
          </p:cNvPr>
          <p:cNvSpPr/>
          <p:nvPr/>
        </p:nvSpPr>
        <p:spPr>
          <a:xfrm>
            <a:off x="441962" y="1"/>
            <a:ext cx="11308078" cy="6857999"/>
          </a:xfrm>
          <a:custGeom>
            <a:avLst/>
            <a:gdLst>
              <a:gd name="connsiteX0" fmla="*/ 1159484 w 11308078"/>
              <a:gd name="connsiteY0" fmla="*/ 0 h 6857999"/>
              <a:gd name="connsiteX1" fmla="*/ 10148594 w 11308078"/>
              <a:gd name="connsiteY1" fmla="*/ 0 h 6857999"/>
              <a:gd name="connsiteX2" fmla="*/ 10184821 w 11308078"/>
              <a:gd name="connsiteY2" fmla="*/ 46099 h 6857999"/>
              <a:gd name="connsiteX3" fmla="*/ 11308078 w 11308078"/>
              <a:gd name="connsiteY3" fmla="*/ 3429001 h 6857999"/>
              <a:gd name="connsiteX4" fmla="*/ 10184821 w 11308078"/>
              <a:gd name="connsiteY4" fmla="*/ 6811903 h 6857999"/>
              <a:gd name="connsiteX5" fmla="*/ 10148596 w 11308078"/>
              <a:gd name="connsiteY5" fmla="*/ 6857999 h 6857999"/>
              <a:gd name="connsiteX6" fmla="*/ 1159482 w 11308078"/>
              <a:gd name="connsiteY6" fmla="*/ 6857999 h 6857999"/>
              <a:gd name="connsiteX7" fmla="*/ 1123257 w 11308078"/>
              <a:gd name="connsiteY7" fmla="*/ 6811903 h 6857999"/>
              <a:gd name="connsiteX8" fmla="*/ 0 w 11308078"/>
              <a:gd name="connsiteY8" fmla="*/ 3429001 h 6857999"/>
              <a:gd name="connsiteX9" fmla="*/ 1123257 w 11308078"/>
              <a:gd name="connsiteY9" fmla="*/ 460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308078" h="6857999">
                <a:moveTo>
                  <a:pt x="1159484" y="0"/>
                </a:moveTo>
                <a:lnTo>
                  <a:pt x="10148594" y="0"/>
                </a:lnTo>
                <a:lnTo>
                  <a:pt x="10184821" y="46099"/>
                </a:lnTo>
                <a:cubicBezTo>
                  <a:pt x="10890298" y="989434"/>
                  <a:pt x="11308078" y="2160429"/>
                  <a:pt x="11308078" y="3429001"/>
                </a:cubicBezTo>
                <a:cubicBezTo>
                  <a:pt x="11308078" y="4697574"/>
                  <a:pt x="10890298" y="5868568"/>
                  <a:pt x="10184821" y="6811903"/>
                </a:cubicBezTo>
                <a:lnTo>
                  <a:pt x="10148596" y="6857999"/>
                </a:lnTo>
                <a:lnTo>
                  <a:pt x="1159482" y="6857999"/>
                </a:lnTo>
                <a:lnTo>
                  <a:pt x="1123257" y="6811903"/>
                </a:lnTo>
                <a:cubicBezTo>
                  <a:pt x="417780" y="5868568"/>
                  <a:pt x="0" y="4697574"/>
                  <a:pt x="0" y="3429001"/>
                </a:cubicBezTo>
                <a:cubicBezTo>
                  <a:pt x="0" y="2160429"/>
                  <a:pt x="417780" y="989434"/>
                  <a:pt x="1123257" y="46099"/>
                </a:cubicBezTo>
                <a:close/>
              </a:path>
            </a:pathLst>
          </a:custGeom>
          <a:noFill/>
          <a:ln w="6350">
            <a:solidFill>
              <a:schemeClr val="accent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sp>
        <p:nvSpPr>
          <p:cNvPr id="23" name="任意多边形: 形状 22">
            <a:extLst>
              <a:ext uri="{FF2B5EF4-FFF2-40B4-BE49-F238E27FC236}">
                <a16:creationId xmlns:a16="http://schemas.microsoft.com/office/drawing/2014/main" id="{14C42DA3-623A-424B-9AB7-ACD28338C179}"/>
              </a:ext>
            </a:extLst>
          </p:cNvPr>
          <p:cNvSpPr/>
          <p:nvPr/>
        </p:nvSpPr>
        <p:spPr>
          <a:xfrm>
            <a:off x="644524" y="1"/>
            <a:ext cx="10874376" cy="6857999"/>
          </a:xfrm>
          <a:custGeom>
            <a:avLst/>
            <a:gdLst>
              <a:gd name="connsiteX0" fmla="*/ 1218363 w 10874376"/>
              <a:gd name="connsiteY0" fmla="*/ 0 h 6857999"/>
              <a:gd name="connsiteX1" fmla="*/ 9656013 w 10874376"/>
              <a:gd name="connsiteY1" fmla="*/ 0 h 6857999"/>
              <a:gd name="connsiteX2" fmla="*/ 9794199 w 10874376"/>
              <a:gd name="connsiteY2" fmla="*/ 175844 h 6857999"/>
              <a:gd name="connsiteX3" fmla="*/ 10874376 w 10874376"/>
              <a:gd name="connsiteY3" fmla="*/ 3429000 h 6857999"/>
              <a:gd name="connsiteX4" fmla="*/ 9794199 w 10874376"/>
              <a:gd name="connsiteY4" fmla="*/ 6682157 h 6857999"/>
              <a:gd name="connsiteX5" fmla="*/ 9656014 w 10874376"/>
              <a:gd name="connsiteY5" fmla="*/ 6857999 h 6857999"/>
              <a:gd name="connsiteX6" fmla="*/ 1218362 w 10874376"/>
              <a:gd name="connsiteY6" fmla="*/ 6857999 h 6857999"/>
              <a:gd name="connsiteX7" fmla="*/ 1080177 w 10874376"/>
              <a:gd name="connsiteY7" fmla="*/ 6682157 h 6857999"/>
              <a:gd name="connsiteX8" fmla="*/ 0 w 10874376"/>
              <a:gd name="connsiteY8" fmla="*/ 3429000 h 6857999"/>
              <a:gd name="connsiteX9" fmla="*/ 1080177 w 10874376"/>
              <a:gd name="connsiteY9" fmla="*/ 175844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74376" h="6857999">
                <a:moveTo>
                  <a:pt x="1218363" y="0"/>
                </a:moveTo>
                <a:lnTo>
                  <a:pt x="9656013" y="0"/>
                </a:lnTo>
                <a:lnTo>
                  <a:pt x="9794199" y="175844"/>
                </a:lnTo>
                <a:cubicBezTo>
                  <a:pt x="10472619" y="1082999"/>
                  <a:pt x="10874376" y="2209082"/>
                  <a:pt x="10874376" y="3429000"/>
                </a:cubicBezTo>
                <a:cubicBezTo>
                  <a:pt x="10874376" y="4648919"/>
                  <a:pt x="10472619" y="5775002"/>
                  <a:pt x="9794199" y="6682157"/>
                </a:cubicBezTo>
                <a:lnTo>
                  <a:pt x="9656014" y="6857999"/>
                </a:lnTo>
                <a:lnTo>
                  <a:pt x="1218362" y="6857999"/>
                </a:lnTo>
                <a:lnTo>
                  <a:pt x="1080177" y="6682157"/>
                </a:lnTo>
                <a:cubicBezTo>
                  <a:pt x="401757" y="5775002"/>
                  <a:pt x="0" y="4648919"/>
                  <a:pt x="0" y="3429000"/>
                </a:cubicBezTo>
                <a:cubicBezTo>
                  <a:pt x="0" y="2209082"/>
                  <a:pt x="401757" y="1082999"/>
                  <a:pt x="1080177" y="175844"/>
                </a:cubicBezTo>
                <a:close/>
              </a:path>
            </a:pathLst>
          </a:cu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grpSp>
        <p:nvGrpSpPr>
          <p:cNvPr id="63" name="组合 62">
            <a:extLst>
              <a:ext uri="{FF2B5EF4-FFF2-40B4-BE49-F238E27FC236}">
                <a16:creationId xmlns:a16="http://schemas.microsoft.com/office/drawing/2014/main" id="{7A7C628E-4DA0-4546-9A87-40365A66A265}"/>
              </a:ext>
            </a:extLst>
          </p:cNvPr>
          <p:cNvGrpSpPr/>
          <p:nvPr/>
        </p:nvGrpSpPr>
        <p:grpSpPr>
          <a:xfrm>
            <a:off x="2264980" y="2549343"/>
            <a:ext cx="7662040" cy="57864"/>
            <a:chOff x="2669714" y="3227103"/>
            <a:chExt cx="7662040" cy="57864"/>
          </a:xfrm>
        </p:grpSpPr>
        <p:sp>
          <p:nvSpPr>
            <p:cNvPr id="64" name="矩形: 圆角 63">
              <a:extLst>
                <a:ext uri="{FF2B5EF4-FFF2-40B4-BE49-F238E27FC236}">
                  <a16:creationId xmlns:a16="http://schemas.microsoft.com/office/drawing/2014/main" id="{10AD1019-211C-4C91-9684-206B2E11D15B}"/>
                </a:ext>
              </a:extLst>
            </p:cNvPr>
            <p:cNvSpPr/>
            <p:nvPr/>
          </p:nvSpPr>
          <p:spPr>
            <a:xfrm rot="10800000">
              <a:off x="9372672" y="3227103"/>
              <a:ext cx="959082" cy="57864"/>
            </a:xfrm>
            <a:prstGeom prst="roundRect">
              <a:avLst>
                <a:gd name="adj" fmla="val 50000"/>
              </a:avLst>
            </a:prstGeom>
            <a:gradFill>
              <a:gsLst>
                <a:gs pos="0">
                  <a:schemeClr val="accent1">
                    <a:alpha val="0"/>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a:ea typeface="微软雅黑 Light"/>
                <a:cs typeface="+mn-cs"/>
              </a:endParaRPr>
            </a:p>
          </p:txBody>
        </p:sp>
        <p:sp>
          <p:nvSpPr>
            <p:cNvPr id="66" name="矩形: 圆角 65">
              <a:extLst>
                <a:ext uri="{FF2B5EF4-FFF2-40B4-BE49-F238E27FC236}">
                  <a16:creationId xmlns:a16="http://schemas.microsoft.com/office/drawing/2014/main" id="{52078FF4-C589-43F0-818E-0240D3F4A2C9}"/>
                </a:ext>
              </a:extLst>
            </p:cNvPr>
            <p:cNvSpPr/>
            <p:nvPr/>
          </p:nvSpPr>
          <p:spPr>
            <a:xfrm rot="10800000" flipH="1">
              <a:off x="2669714" y="3227103"/>
              <a:ext cx="959082" cy="57864"/>
            </a:xfrm>
            <a:prstGeom prst="roundRect">
              <a:avLst>
                <a:gd name="adj" fmla="val 50000"/>
              </a:avLst>
            </a:prstGeom>
            <a:gradFill>
              <a:gsLst>
                <a:gs pos="0">
                  <a:schemeClr val="accent1">
                    <a:alpha val="0"/>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Light"/>
                <a:cs typeface="+mn-cs"/>
              </a:endParaRPr>
            </a:p>
          </p:txBody>
        </p:sp>
      </p:grpSp>
      <p:sp>
        <p:nvSpPr>
          <p:cNvPr id="67" name="文本框 66">
            <a:extLst>
              <a:ext uri="{FF2B5EF4-FFF2-40B4-BE49-F238E27FC236}">
                <a16:creationId xmlns:a16="http://schemas.microsoft.com/office/drawing/2014/main" id="{E5541555-D931-4746-A48C-93D5A431D40F}"/>
              </a:ext>
            </a:extLst>
          </p:cNvPr>
          <p:cNvSpPr txBox="1"/>
          <p:nvPr/>
        </p:nvSpPr>
        <p:spPr>
          <a:xfrm>
            <a:off x="3420380" y="34575"/>
            <a:ext cx="5351241" cy="4366118"/>
          </a:xfrm>
          <a:prstGeom prst="rect">
            <a:avLst/>
          </a:prstGeom>
        </p:spPr>
        <p:txBody>
          <a:bodyPr vert="horz" lIns="0" tIns="0" rIns="0" bIns="0" rtlCol="0" anchor="ctr">
            <a:normAutofit/>
          </a:bodyPr>
          <a:lstStyle>
            <a:lvl1pPr algn="ctr">
              <a:lnSpc>
                <a:spcPct val="90000"/>
              </a:lnSpc>
              <a:spcBef>
                <a:spcPct val="0"/>
              </a:spcBef>
              <a:buNone/>
              <a:defRPr sz="7200" b="0">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zh-CN" sz="21600" b="1" i="0" u="none" strike="noStrike" kern="1200" cap="none" spc="0" normalizeH="0" baseline="0" noProof="0" dirty="0">
                <a:ln>
                  <a:noFill/>
                </a:ln>
                <a:gradFill flip="none" rotWithShape="1">
                  <a:gsLst>
                    <a:gs pos="78000">
                      <a:srgbClr val="36456E">
                        <a:lumMod val="60000"/>
                        <a:lumOff val="40000"/>
                      </a:srgbClr>
                    </a:gs>
                    <a:gs pos="0">
                      <a:prstClr val="white">
                        <a:alpha val="0"/>
                      </a:prstClr>
                    </a:gs>
                  </a:gsLst>
                  <a:lin ang="16200000" scaled="1"/>
                  <a:tileRect/>
                </a:gradFill>
                <a:effectLst/>
                <a:uLnTx/>
                <a:uFillTx/>
                <a:latin typeface="Arial"/>
                <a:ea typeface="微软雅黑"/>
                <a:cs typeface="+mj-cs"/>
              </a:rPr>
              <a:t>01</a:t>
            </a:r>
            <a:endParaRPr kumimoji="0" lang="zh-CN" altLang="en-US" sz="21600" b="1" i="0" u="none" strike="noStrike" kern="1200" cap="none" spc="0" normalizeH="0" baseline="0" noProof="0" dirty="0">
              <a:ln>
                <a:noFill/>
              </a:ln>
              <a:gradFill flip="none" rotWithShape="1">
                <a:gsLst>
                  <a:gs pos="78000">
                    <a:srgbClr val="36456E">
                      <a:lumMod val="60000"/>
                      <a:lumOff val="40000"/>
                    </a:srgbClr>
                  </a:gs>
                  <a:gs pos="0">
                    <a:prstClr val="white">
                      <a:alpha val="0"/>
                    </a:prstClr>
                  </a:gs>
                </a:gsLst>
                <a:lin ang="16200000" scaled="1"/>
                <a:tileRect/>
              </a:gradFill>
              <a:effectLst/>
              <a:uLnTx/>
              <a:uFillTx/>
              <a:latin typeface="Arial"/>
              <a:ea typeface="微软雅黑"/>
              <a:cs typeface="+mj-cs"/>
            </a:endParaRPr>
          </a:p>
        </p:txBody>
      </p:sp>
      <p:sp>
        <p:nvSpPr>
          <p:cNvPr id="69" name="文本框 68">
            <a:extLst>
              <a:ext uri="{FF2B5EF4-FFF2-40B4-BE49-F238E27FC236}">
                <a16:creationId xmlns:a16="http://schemas.microsoft.com/office/drawing/2014/main" id="{5BD79759-CDD3-4C68-8D82-59C009188EE6}"/>
              </a:ext>
            </a:extLst>
          </p:cNvPr>
          <p:cNvSpPr txBox="1"/>
          <p:nvPr/>
        </p:nvSpPr>
        <p:spPr>
          <a:xfrm>
            <a:off x="4459694" y="2280032"/>
            <a:ext cx="3272612" cy="668994"/>
          </a:xfrm>
          <a:prstGeom prst="rect">
            <a:avLst/>
          </a:prstGeom>
        </p:spPr>
        <p:txBody>
          <a:bodyPr vert="horz" lIns="0" tIns="0" rIns="0" bIns="0" rtlCol="0">
            <a:spAutoFit/>
          </a:bodyPr>
          <a:lstStyle>
            <a:lvl1pPr indent="0" algn="ctr">
              <a:lnSpc>
                <a:spcPct val="90000"/>
              </a:lnSpc>
              <a:spcBef>
                <a:spcPts val="1000"/>
              </a:spcBef>
              <a:buFont typeface="Arial" panose="020B0604020202020204" pitchFamily="34" charset="0"/>
              <a:buNone/>
              <a:defRPr sz="4400" b="1"/>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4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论文背景</a:t>
            </a:r>
          </a:p>
        </p:txBody>
      </p:sp>
      <p:sp>
        <p:nvSpPr>
          <p:cNvPr id="62" name="文本占位符 6">
            <a:extLst>
              <a:ext uri="{FF2B5EF4-FFF2-40B4-BE49-F238E27FC236}">
                <a16:creationId xmlns:a16="http://schemas.microsoft.com/office/drawing/2014/main" id="{ECA4B282-A5A8-402D-A264-4ECE02AA36ED}"/>
              </a:ext>
            </a:extLst>
          </p:cNvPr>
          <p:cNvSpPr txBox="1">
            <a:spLocks/>
          </p:cNvSpPr>
          <p:nvPr/>
        </p:nvSpPr>
        <p:spPr>
          <a:xfrm>
            <a:off x="4189413" y="2949027"/>
            <a:ext cx="3813175" cy="360363"/>
          </a:xfrm>
          <a:prstGeom prst="rect">
            <a:avLst/>
          </a:prstGeom>
        </p:spPr>
        <p:txBody>
          <a:bodyPr vert="horz" lIns="0" tIns="45720" rIns="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di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zh-CN" sz="1400" b="0" i="0" u="none" strike="noStrike" kern="1200" cap="none" spc="0" normalizeH="0" baseline="0" noProof="0" dirty="0">
                <a:ln>
                  <a:noFill/>
                </a:ln>
                <a:solidFill>
                  <a:prstClr val="white">
                    <a:lumMod val="50000"/>
                  </a:prstClr>
                </a:solidFill>
                <a:effectLst/>
                <a:uLnTx/>
                <a:uFillTx/>
                <a:latin typeface="Arial"/>
                <a:ea typeface="微软雅黑"/>
                <a:cs typeface="+mn-cs"/>
              </a:rPr>
              <a:t>Paper Background</a:t>
            </a:r>
          </a:p>
        </p:txBody>
      </p:sp>
      <p:sp>
        <p:nvSpPr>
          <p:cNvPr id="53" name="弧形 52">
            <a:extLst>
              <a:ext uri="{FF2B5EF4-FFF2-40B4-BE49-F238E27FC236}">
                <a16:creationId xmlns:a16="http://schemas.microsoft.com/office/drawing/2014/main" id="{9A9665B3-2F40-4F8D-9E7F-9AD53B70FDCD}"/>
              </a:ext>
            </a:extLst>
          </p:cNvPr>
          <p:cNvSpPr/>
          <p:nvPr/>
        </p:nvSpPr>
        <p:spPr>
          <a:xfrm>
            <a:off x="1080306" y="-1586694"/>
            <a:ext cx="10031390" cy="10031390"/>
          </a:xfrm>
          <a:prstGeom prst="arc">
            <a:avLst>
              <a:gd name="adj1" fmla="val 8519316"/>
              <a:gd name="adj2" fmla="val 13118365"/>
            </a:avLst>
          </a:prstGeom>
          <a:noFill/>
          <a:ln w="12700">
            <a:solidFill>
              <a:srgbClr val="A8C4D2"/>
            </a:solidFill>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sp>
        <p:nvSpPr>
          <p:cNvPr id="55" name="弧形 54">
            <a:extLst>
              <a:ext uri="{FF2B5EF4-FFF2-40B4-BE49-F238E27FC236}">
                <a16:creationId xmlns:a16="http://schemas.microsoft.com/office/drawing/2014/main" id="{0C095772-C3FB-4466-963E-21EB1F76DC75}"/>
              </a:ext>
            </a:extLst>
          </p:cNvPr>
          <p:cNvSpPr/>
          <p:nvPr/>
        </p:nvSpPr>
        <p:spPr>
          <a:xfrm>
            <a:off x="1219202" y="-1447798"/>
            <a:ext cx="9753598" cy="9753598"/>
          </a:xfrm>
          <a:prstGeom prst="arc">
            <a:avLst>
              <a:gd name="adj1" fmla="val 8519316"/>
              <a:gd name="adj2" fmla="val 13118365"/>
            </a:avLst>
          </a:prstGeom>
          <a:noFill/>
          <a:ln w="6350">
            <a:solidFill>
              <a:srgbClr val="B1CEDA"/>
            </a:solidFill>
            <a:prstDash val="sysDot"/>
            <a:headEnd type="none" w="sm" len="sm"/>
            <a:tailEnd type="non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sp>
        <p:nvSpPr>
          <p:cNvPr id="58" name="弧形 57">
            <a:extLst>
              <a:ext uri="{FF2B5EF4-FFF2-40B4-BE49-F238E27FC236}">
                <a16:creationId xmlns:a16="http://schemas.microsoft.com/office/drawing/2014/main" id="{26F385A3-9113-4F07-9FC0-35F29AA53074}"/>
              </a:ext>
            </a:extLst>
          </p:cNvPr>
          <p:cNvSpPr/>
          <p:nvPr/>
        </p:nvSpPr>
        <p:spPr>
          <a:xfrm flipH="1">
            <a:off x="1080306" y="-1586694"/>
            <a:ext cx="10031390" cy="10031390"/>
          </a:xfrm>
          <a:prstGeom prst="arc">
            <a:avLst>
              <a:gd name="adj1" fmla="val 8519316"/>
              <a:gd name="adj2" fmla="val 13118365"/>
            </a:avLst>
          </a:prstGeom>
          <a:noFill/>
          <a:ln w="12700">
            <a:solidFill>
              <a:srgbClr val="B1CEDA"/>
            </a:solidFill>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sp>
        <p:nvSpPr>
          <p:cNvPr id="60" name="弧形 59">
            <a:extLst>
              <a:ext uri="{FF2B5EF4-FFF2-40B4-BE49-F238E27FC236}">
                <a16:creationId xmlns:a16="http://schemas.microsoft.com/office/drawing/2014/main" id="{B41028A9-63D7-4784-A6E3-BB14B95B8BE3}"/>
              </a:ext>
            </a:extLst>
          </p:cNvPr>
          <p:cNvSpPr/>
          <p:nvPr/>
        </p:nvSpPr>
        <p:spPr>
          <a:xfrm flipH="1">
            <a:off x="1219202" y="-1447798"/>
            <a:ext cx="9753598" cy="9753598"/>
          </a:xfrm>
          <a:prstGeom prst="arc">
            <a:avLst>
              <a:gd name="adj1" fmla="val 8519316"/>
              <a:gd name="adj2" fmla="val 13118365"/>
            </a:avLst>
          </a:prstGeom>
          <a:noFill/>
          <a:ln w="6350">
            <a:solidFill>
              <a:srgbClr val="B6CCDB"/>
            </a:solidFill>
            <a:prstDash val="sysDot"/>
            <a:headEnd type="none" w="sm" len="sm"/>
            <a:tailEnd type="non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sp>
        <p:nvSpPr>
          <p:cNvPr id="54" name="弧形 53">
            <a:extLst>
              <a:ext uri="{FF2B5EF4-FFF2-40B4-BE49-F238E27FC236}">
                <a16:creationId xmlns:a16="http://schemas.microsoft.com/office/drawing/2014/main" id="{EE5238F4-222A-4500-8978-F593BF112C9C}"/>
              </a:ext>
            </a:extLst>
          </p:cNvPr>
          <p:cNvSpPr/>
          <p:nvPr/>
        </p:nvSpPr>
        <p:spPr>
          <a:xfrm>
            <a:off x="929835" y="-1737165"/>
            <a:ext cx="10332332" cy="10332332"/>
          </a:xfrm>
          <a:prstGeom prst="arc">
            <a:avLst>
              <a:gd name="adj1" fmla="val 8519316"/>
              <a:gd name="adj2" fmla="val 13118365"/>
            </a:avLst>
          </a:prstGeom>
          <a:noFill/>
          <a:ln w="190500">
            <a:solidFill>
              <a:srgbClr val="88AFC2">
                <a:alpha val="17000"/>
              </a:srgbClr>
            </a:solidFill>
            <a:headEnd type="none" w="sm" len="sm"/>
            <a:tailEnd type="non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sp>
        <p:nvSpPr>
          <p:cNvPr id="59" name="弧形 58">
            <a:extLst>
              <a:ext uri="{FF2B5EF4-FFF2-40B4-BE49-F238E27FC236}">
                <a16:creationId xmlns:a16="http://schemas.microsoft.com/office/drawing/2014/main" id="{7659AF35-1484-4450-B269-C52C58437D7E}"/>
              </a:ext>
            </a:extLst>
          </p:cNvPr>
          <p:cNvSpPr/>
          <p:nvPr/>
        </p:nvSpPr>
        <p:spPr>
          <a:xfrm flipH="1">
            <a:off x="929835" y="-1737165"/>
            <a:ext cx="10332332" cy="10332332"/>
          </a:xfrm>
          <a:prstGeom prst="arc">
            <a:avLst>
              <a:gd name="adj1" fmla="val 8519316"/>
              <a:gd name="adj2" fmla="val 13118365"/>
            </a:avLst>
          </a:prstGeom>
          <a:noFill/>
          <a:ln w="190500">
            <a:solidFill>
              <a:srgbClr val="5A8FAA">
                <a:alpha val="17000"/>
              </a:srgbClr>
            </a:solidFill>
            <a:headEnd type="none" w="sm" len="sm"/>
            <a:tailEnd type="non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sp>
        <p:nvSpPr>
          <p:cNvPr id="11" name="等腰三角形 10">
            <a:extLst>
              <a:ext uri="{FF2B5EF4-FFF2-40B4-BE49-F238E27FC236}">
                <a16:creationId xmlns:a16="http://schemas.microsoft.com/office/drawing/2014/main" id="{D5B31A06-38BA-4A4B-88C6-01987BDE80D2}"/>
              </a:ext>
            </a:extLst>
          </p:cNvPr>
          <p:cNvSpPr/>
          <p:nvPr/>
        </p:nvSpPr>
        <p:spPr>
          <a:xfrm rot="15600610">
            <a:off x="529091" y="3408756"/>
            <a:ext cx="712983" cy="489674"/>
          </a:xfrm>
          <a:prstGeom prst="triangle">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6" name="等腰三角形 75">
            <a:extLst>
              <a:ext uri="{FF2B5EF4-FFF2-40B4-BE49-F238E27FC236}">
                <a16:creationId xmlns:a16="http://schemas.microsoft.com/office/drawing/2014/main" id="{8B73732D-811C-4CF2-A965-B0A019A1B346}"/>
              </a:ext>
            </a:extLst>
          </p:cNvPr>
          <p:cNvSpPr/>
          <p:nvPr/>
        </p:nvSpPr>
        <p:spPr>
          <a:xfrm rot="5999390" flipH="1">
            <a:off x="10981148" y="3387655"/>
            <a:ext cx="712983" cy="489674"/>
          </a:xfrm>
          <a:prstGeom prst="triangle">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pic>
        <p:nvPicPr>
          <p:cNvPr id="12" name="图片 11">
            <a:extLst>
              <a:ext uri="{FF2B5EF4-FFF2-40B4-BE49-F238E27FC236}">
                <a16:creationId xmlns:a16="http://schemas.microsoft.com/office/drawing/2014/main" id="{66C4B441-17E8-4A60-B3F3-79EE4A69D05D}"/>
              </a:ext>
            </a:extLst>
          </p:cNvPr>
          <p:cNvPicPr>
            <a:picLocks noChangeAspect="1"/>
          </p:cNvPicPr>
          <p:nvPr/>
        </p:nvPicPr>
        <p:blipFill rotWithShape="1">
          <a:blip r:embed="rId4">
            <a:extLst>
              <a:ext uri="{28A0092B-C50C-407E-A947-70E740481C1C}">
                <a14:useLocalDpi xmlns:a14="http://schemas.microsoft.com/office/drawing/2010/main" val="0"/>
              </a:ext>
            </a:extLst>
          </a:blip>
          <a:srcRect b="8048"/>
          <a:stretch/>
        </p:blipFill>
        <p:spPr>
          <a:xfrm>
            <a:off x="1339022" y="1649166"/>
            <a:ext cx="10073616" cy="5208834"/>
          </a:xfrm>
          <a:prstGeom prst="rect">
            <a:avLst/>
          </a:prstGeom>
        </p:spPr>
      </p:pic>
      <p:sp>
        <p:nvSpPr>
          <p:cNvPr id="31" name="直角三角形 30">
            <a:extLst>
              <a:ext uri="{FF2B5EF4-FFF2-40B4-BE49-F238E27FC236}">
                <a16:creationId xmlns:a16="http://schemas.microsoft.com/office/drawing/2014/main" id="{CC394339-9FC7-4685-9FFC-DA941AA859CE}"/>
              </a:ext>
            </a:extLst>
          </p:cNvPr>
          <p:cNvSpPr/>
          <p:nvPr/>
        </p:nvSpPr>
        <p:spPr>
          <a:xfrm flipH="1">
            <a:off x="19045" y="5503790"/>
            <a:ext cx="12191999" cy="1350306"/>
          </a:xfrm>
          <a:prstGeom prst="rtTriangl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0" name="直角三角形 29">
            <a:extLst>
              <a:ext uri="{FF2B5EF4-FFF2-40B4-BE49-F238E27FC236}">
                <a16:creationId xmlns:a16="http://schemas.microsoft.com/office/drawing/2014/main" id="{FE33CF9C-7127-4EC2-8D0D-B528AB2E788A}"/>
              </a:ext>
            </a:extLst>
          </p:cNvPr>
          <p:cNvSpPr/>
          <p:nvPr/>
        </p:nvSpPr>
        <p:spPr>
          <a:xfrm>
            <a:off x="1" y="5161972"/>
            <a:ext cx="12191999" cy="1696027"/>
          </a:xfrm>
          <a:prstGeom prst="rtTriangl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pic>
        <p:nvPicPr>
          <p:cNvPr id="32" name="图片 31">
            <a:extLst>
              <a:ext uri="{FF2B5EF4-FFF2-40B4-BE49-F238E27FC236}">
                <a16:creationId xmlns:a16="http://schemas.microsoft.com/office/drawing/2014/main" id="{EA1021BF-295D-40DF-8F3F-68EEFBF5F9EC}"/>
              </a:ext>
            </a:extLst>
          </p:cNvPr>
          <p:cNvPicPr>
            <a:picLocks noChangeAspect="1"/>
          </p:cNvPicPr>
          <p:nvPr/>
        </p:nvPicPr>
        <p:blipFill rotWithShape="1">
          <a:blip r:embed="rId5">
            <a:duotone>
              <a:schemeClr val="accent1">
                <a:shade val="45000"/>
                <a:satMod val="135000"/>
              </a:schemeClr>
              <a:prstClr val="white"/>
            </a:duotone>
            <a:extLst>
              <a:ext uri="{28A0092B-C50C-407E-A947-70E740481C1C}">
                <a14:useLocalDpi xmlns:a14="http://schemas.microsoft.com/office/drawing/2010/main" val="0"/>
              </a:ext>
            </a:extLst>
          </a:blip>
          <a:srcRect r="76318" b="11247"/>
          <a:stretch/>
        </p:blipFill>
        <p:spPr>
          <a:xfrm>
            <a:off x="5792937" y="5887627"/>
            <a:ext cx="606126" cy="551756"/>
          </a:xfrm>
          <a:prstGeom prst="rect">
            <a:avLst/>
          </a:prstGeom>
        </p:spPr>
      </p:pic>
      <p:sp>
        <p:nvSpPr>
          <p:cNvPr id="34" name="文本框 33">
            <a:extLst>
              <a:ext uri="{FF2B5EF4-FFF2-40B4-BE49-F238E27FC236}">
                <a16:creationId xmlns:a16="http://schemas.microsoft.com/office/drawing/2014/main" id="{21ED5C6F-EDF8-46CA-AB63-CE91DF241639}"/>
              </a:ext>
            </a:extLst>
          </p:cNvPr>
          <p:cNvSpPr txBox="1"/>
          <p:nvPr/>
        </p:nvSpPr>
        <p:spPr>
          <a:xfrm>
            <a:off x="5207193" y="6435965"/>
            <a:ext cx="1765972"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srgbClr val="36456E">
                    <a:lumMod val="75000"/>
                  </a:srgbClr>
                </a:solidFill>
                <a:effectLst/>
                <a:uLnTx/>
                <a:uFillTx/>
                <a:latin typeface="Arial"/>
                <a:ea typeface="微软雅黑"/>
                <a:cs typeface="+mn-ea"/>
                <a:sym typeface="+mn-lt"/>
              </a:rPr>
              <a:t>厚德健行</a:t>
            </a:r>
            <a:endParaRPr kumimoji="0" lang="zh-CN" altLang="en-US" sz="1400" b="1" i="0" u="none" strike="noStrike" kern="1200" cap="none" spc="0" normalizeH="0" baseline="0" noProof="0" dirty="0">
              <a:ln>
                <a:noFill/>
              </a:ln>
              <a:solidFill>
                <a:srgbClr val="36456E">
                  <a:lumMod val="75000"/>
                </a:srgbClr>
              </a:solidFill>
              <a:effectLst/>
              <a:uLnTx/>
              <a:uFillTx/>
              <a:latin typeface="Arial" panose="020F0502020204030204"/>
              <a:ea typeface="Microsoft YaHei"/>
              <a:cs typeface="+mn-ea"/>
              <a:sym typeface="+mn-lt"/>
            </a:endParaRPr>
          </a:p>
        </p:txBody>
      </p:sp>
    </p:spTree>
    <p:extLst>
      <p:ext uri="{BB962C8B-B14F-4D97-AF65-F5344CB8AC3E}">
        <p14:creationId xmlns:p14="http://schemas.microsoft.com/office/powerpoint/2010/main" val="34498691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形状 4">
            <a:extLst>
              <a:ext uri="{FF2B5EF4-FFF2-40B4-BE49-F238E27FC236}">
                <a16:creationId xmlns:a16="http://schemas.microsoft.com/office/drawing/2014/main" id="{7DA3BE1C-AC8C-4D24-89EC-F40AEE86BE9C}"/>
              </a:ext>
            </a:extLst>
          </p:cNvPr>
          <p:cNvSpPr/>
          <p:nvPr/>
        </p:nvSpPr>
        <p:spPr>
          <a:xfrm>
            <a:off x="6796418" y="4046220"/>
            <a:ext cx="866764" cy="2811780"/>
          </a:xfrm>
          <a:custGeom>
            <a:avLst/>
            <a:gdLst>
              <a:gd name="connsiteX0" fmla="*/ 553650 w 771739"/>
              <a:gd name="connsiteY0" fmla="*/ 0 h 2477350"/>
              <a:gd name="connsiteX1" fmla="*/ 771739 w 771739"/>
              <a:gd name="connsiteY1" fmla="*/ 0 h 2477350"/>
              <a:gd name="connsiteX2" fmla="*/ 218089 w 771739"/>
              <a:gd name="connsiteY2" fmla="*/ 2477350 h 2477350"/>
              <a:gd name="connsiteX3" fmla="*/ 0 w 771739"/>
              <a:gd name="connsiteY3" fmla="*/ 2477350 h 2477350"/>
              <a:gd name="connsiteX4" fmla="*/ 553650 w 771739"/>
              <a:gd name="connsiteY4" fmla="*/ 0 h 247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1739" h="2477350">
                <a:moveTo>
                  <a:pt x="553650" y="0"/>
                </a:moveTo>
                <a:lnTo>
                  <a:pt x="771739" y="0"/>
                </a:lnTo>
                <a:lnTo>
                  <a:pt x="218089" y="2477350"/>
                </a:lnTo>
                <a:lnTo>
                  <a:pt x="0" y="2477350"/>
                </a:lnTo>
                <a:lnTo>
                  <a:pt x="55365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6" name="文本框 5">
            <a:extLst>
              <a:ext uri="{FF2B5EF4-FFF2-40B4-BE49-F238E27FC236}">
                <a16:creationId xmlns:a16="http://schemas.microsoft.com/office/drawing/2014/main" id="{ECCA2EB7-E3E6-47EB-8A2F-AC20A3C3F441}"/>
              </a:ext>
            </a:extLst>
          </p:cNvPr>
          <p:cNvSpPr txBox="1"/>
          <p:nvPr/>
        </p:nvSpPr>
        <p:spPr>
          <a:xfrm>
            <a:off x="1139375" y="2788753"/>
            <a:ext cx="2769989" cy="923330"/>
          </a:xfrm>
          <a:prstGeom prst="rect">
            <a:avLst/>
          </a:prstGeom>
          <a:noFill/>
        </p:spPr>
        <p:txBody>
          <a:bodyPr wrap="none" lIns="0"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5400" b="1" i="0" u="none" strike="noStrike" kern="1200" cap="none" spc="0" normalizeH="0" baseline="0" noProof="0" dirty="0">
                <a:ln>
                  <a:noFill/>
                </a:ln>
                <a:solidFill>
                  <a:srgbClr val="36456E"/>
                </a:solidFill>
                <a:effectLst/>
                <a:uLnTx/>
                <a:uFillTx/>
                <a:latin typeface="微软雅黑"/>
                <a:ea typeface="微软雅黑"/>
                <a:cs typeface="+mn-cs"/>
              </a:rPr>
              <a:t>悉心指导</a:t>
            </a:r>
          </a:p>
        </p:txBody>
      </p:sp>
      <p:sp>
        <p:nvSpPr>
          <p:cNvPr id="7" name="文本占位符 4">
            <a:extLst>
              <a:ext uri="{FF2B5EF4-FFF2-40B4-BE49-F238E27FC236}">
                <a16:creationId xmlns:a16="http://schemas.microsoft.com/office/drawing/2014/main" id="{BDAB065C-7480-4E5B-8EC1-62EBAB5C2972}"/>
              </a:ext>
            </a:extLst>
          </p:cNvPr>
          <p:cNvSpPr txBox="1">
            <a:spLocks/>
          </p:cNvSpPr>
          <p:nvPr/>
        </p:nvSpPr>
        <p:spPr>
          <a:xfrm>
            <a:off x="1139375" y="3787858"/>
            <a:ext cx="4890761" cy="462603"/>
          </a:xfrm>
          <a:prstGeom prst="rect">
            <a:avLst/>
          </a:prstGeom>
        </p:spPr>
        <p:txBody>
          <a:bodyPr lIns="0" r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di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zh-CN" sz="1400" b="0" i="0" u="none" strike="noStrike" kern="1200" cap="none" spc="0" normalizeH="0" baseline="0" noProof="0" dirty="0">
                <a:ln>
                  <a:noFill/>
                </a:ln>
                <a:solidFill>
                  <a:prstClr val="white">
                    <a:lumMod val="65000"/>
                  </a:prstClr>
                </a:solidFill>
                <a:effectLst/>
                <a:uLnTx/>
                <a:uFillTx/>
                <a:latin typeface="Arial"/>
                <a:ea typeface="微软雅黑"/>
                <a:cs typeface="+mn-cs"/>
              </a:rPr>
              <a:t>Graduation Thesis Defense PPT Template</a:t>
            </a:r>
          </a:p>
        </p:txBody>
      </p:sp>
      <p:sp>
        <p:nvSpPr>
          <p:cNvPr id="8" name="矩形 7">
            <a:extLst>
              <a:ext uri="{FF2B5EF4-FFF2-40B4-BE49-F238E27FC236}">
                <a16:creationId xmlns:a16="http://schemas.microsoft.com/office/drawing/2014/main" id="{27FDF5CC-8884-43EB-9FD4-5F31525B0E82}"/>
              </a:ext>
            </a:extLst>
          </p:cNvPr>
          <p:cNvSpPr/>
          <p:nvPr/>
        </p:nvSpPr>
        <p:spPr>
          <a:xfrm>
            <a:off x="1139375" y="1955363"/>
            <a:ext cx="3462486" cy="923330"/>
          </a:xfrm>
          <a:prstGeom prst="rect">
            <a:avLst/>
          </a:prstGeom>
        </p:spPr>
        <p:txBody>
          <a:bodyPr wrap="none" lIns="0"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54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感谢老师的</a:t>
            </a:r>
            <a:endParaRPr kumimoji="0" lang="en-US" altLang="zh-CN" sz="54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9" name="文本框 8">
            <a:extLst>
              <a:ext uri="{FF2B5EF4-FFF2-40B4-BE49-F238E27FC236}">
                <a16:creationId xmlns:a16="http://schemas.microsoft.com/office/drawing/2014/main" id="{6C45F200-F8F3-4CB1-9032-C560FC4E3016}"/>
              </a:ext>
            </a:extLst>
          </p:cNvPr>
          <p:cNvSpPr txBox="1"/>
          <p:nvPr/>
        </p:nvSpPr>
        <p:spPr>
          <a:xfrm>
            <a:off x="4659420" y="4806670"/>
            <a:ext cx="1069524" cy="369332"/>
          </a:xfrm>
          <a:prstGeom prst="rect">
            <a:avLst/>
          </a:prstGeom>
        </p:spPr>
        <p:txBody>
          <a:bodyPr wrap="none">
            <a:spAutoFit/>
          </a:bodyPr>
          <a:lstStyle>
            <a:defPPr>
              <a:defRPr lang="zh-CN"/>
            </a:defPPr>
            <a:lvl1pPr marR="0" lvl="0" indent="0" fontAlgn="auto">
              <a:lnSpc>
                <a:spcPct val="100000"/>
              </a:lnSpc>
              <a:spcBef>
                <a:spcPts val="0"/>
              </a:spcBef>
              <a:spcAft>
                <a:spcPts val="0"/>
              </a:spcAft>
              <a:buClrTx/>
              <a:buSzTx/>
              <a:buFontTx/>
              <a:buNone/>
              <a:tabLst/>
              <a:defRPr>
                <a:solidFill>
                  <a:schemeClr val="tx1">
                    <a:lumMod val="85000"/>
                    <a:lumOff val="15000"/>
                  </a:schemeClr>
                </a:solidFill>
                <a:latin typeface="Arial" panose="020F0502020204030204"/>
                <a:ea typeface="Microsoft YaHei"/>
                <a:cs typeface="+mn-e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lumMod val="85000"/>
                    <a:lumOff val="15000"/>
                  </a:prstClr>
                </a:solidFill>
                <a:effectLst/>
                <a:uLnTx/>
                <a:uFillTx/>
                <a:latin typeface="Arial"/>
                <a:ea typeface="Microsoft YaHei"/>
                <a:sym typeface="+mn-lt"/>
              </a:rPr>
              <a:t>ZJUTER</a:t>
            </a: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a:ea typeface="Microsoft YaHei"/>
              <a:sym typeface="+mn-lt"/>
            </a:endParaRPr>
          </a:p>
        </p:txBody>
      </p:sp>
      <p:sp>
        <p:nvSpPr>
          <p:cNvPr id="10" name="圆角矩形">
            <a:extLst>
              <a:ext uri="{FF2B5EF4-FFF2-40B4-BE49-F238E27FC236}">
                <a16:creationId xmlns:a16="http://schemas.microsoft.com/office/drawing/2014/main" id="{3B5FFE54-EF79-41CC-B31C-A9C722868A61}"/>
              </a:ext>
            </a:extLst>
          </p:cNvPr>
          <p:cNvSpPr/>
          <p:nvPr/>
        </p:nvSpPr>
        <p:spPr>
          <a:xfrm>
            <a:off x="1149457" y="4791907"/>
            <a:ext cx="1003533" cy="369332"/>
          </a:xfrm>
          <a:prstGeom prst="roundRect">
            <a:avLst>
              <a:gd name="adj" fmla="val 50000"/>
            </a:avLst>
          </a:prstGeom>
          <a:solidFill>
            <a:schemeClr val="accent1"/>
          </a:solidFill>
          <a:ln w="12700" cap="flat">
            <a:noFill/>
            <a:prstDash val="solid"/>
            <a:miter lim="800000"/>
          </a:ln>
          <a:effectLst>
            <a:outerShdw blurRad="63500" sx="102000" sy="102000" algn="ctr" rotWithShape="0">
              <a:prstClr val="black">
                <a:alpha val="40000"/>
              </a:prstClr>
            </a:outerShdw>
          </a:effectLst>
        </p:spPr>
        <p:txBody>
          <a:bodyPr wrap="square" lIns="45718" tIns="45718" rIns="45718" bIns="45718" numCol="1" anchor="ctr">
            <a:noAutofit/>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white"/>
                </a:solidFill>
                <a:effectLst/>
                <a:uLnTx/>
                <a:uFillTx/>
                <a:latin typeface="微软雅黑"/>
                <a:ea typeface="微软雅黑"/>
                <a:cs typeface="+mn-ea"/>
                <a:sym typeface="+mn-lt"/>
              </a:rPr>
              <a:t>答辩人</a:t>
            </a:r>
            <a:endParaRPr kumimoji="0" sz="1400" b="0" i="0" u="none" strike="noStrike" kern="0" cap="none" spc="0" normalizeH="0" baseline="0" noProof="0" dirty="0">
              <a:ln>
                <a:noFill/>
              </a:ln>
              <a:solidFill>
                <a:prstClr val="white"/>
              </a:solidFill>
              <a:effectLst/>
              <a:uLnTx/>
              <a:uFillTx/>
              <a:latin typeface="微软雅黑"/>
              <a:ea typeface="微软雅黑"/>
              <a:cs typeface="+mn-ea"/>
              <a:sym typeface="+mn-lt"/>
            </a:endParaRPr>
          </a:p>
        </p:txBody>
      </p:sp>
      <p:sp>
        <p:nvSpPr>
          <p:cNvPr id="11" name="矩形 10">
            <a:extLst>
              <a:ext uri="{FF2B5EF4-FFF2-40B4-BE49-F238E27FC236}">
                <a16:creationId xmlns:a16="http://schemas.microsoft.com/office/drawing/2014/main" id="{EC2DE853-68D6-49DE-BD23-DE44C24D2D42}"/>
              </a:ext>
            </a:extLst>
          </p:cNvPr>
          <p:cNvSpPr/>
          <p:nvPr/>
        </p:nvSpPr>
        <p:spPr>
          <a:xfrm>
            <a:off x="2204201" y="4806670"/>
            <a:ext cx="101220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ea"/>
                <a:sym typeface="+mn-lt"/>
              </a:rPr>
              <a:t>ZJUTER</a:t>
            </a: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ea"/>
              <a:sym typeface="+mn-lt"/>
            </a:endParaRPr>
          </a:p>
        </p:txBody>
      </p:sp>
      <p:sp>
        <p:nvSpPr>
          <p:cNvPr id="12" name="圆角矩形">
            <a:extLst>
              <a:ext uri="{FF2B5EF4-FFF2-40B4-BE49-F238E27FC236}">
                <a16:creationId xmlns:a16="http://schemas.microsoft.com/office/drawing/2014/main" id="{F6BA9D5F-B0E3-488A-9222-4B73A167B89A}"/>
              </a:ext>
            </a:extLst>
          </p:cNvPr>
          <p:cNvSpPr/>
          <p:nvPr/>
        </p:nvSpPr>
        <p:spPr>
          <a:xfrm>
            <a:off x="3573680" y="4791907"/>
            <a:ext cx="1003533" cy="369332"/>
          </a:xfrm>
          <a:prstGeom prst="roundRect">
            <a:avLst>
              <a:gd name="adj" fmla="val 50000"/>
            </a:avLst>
          </a:prstGeom>
          <a:solidFill>
            <a:schemeClr val="accent1"/>
          </a:solidFill>
          <a:ln w="12700" cap="flat">
            <a:noFill/>
            <a:prstDash val="solid"/>
            <a:miter lim="800000"/>
          </a:ln>
          <a:effectLst>
            <a:outerShdw blurRad="63500" sx="102000" sy="102000" algn="ctr" rotWithShape="0">
              <a:prstClr val="black">
                <a:alpha val="40000"/>
              </a:prstClr>
            </a:outerShdw>
          </a:effectLst>
        </p:spPr>
        <p:txBody>
          <a:bodyPr wrap="square" lIns="45718" tIns="45718" rIns="45718" bIns="45718" numCol="1" anchor="ctr">
            <a:noAutofit/>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white"/>
                </a:solidFill>
                <a:effectLst/>
                <a:uLnTx/>
                <a:uFillTx/>
                <a:latin typeface="微软雅黑"/>
                <a:ea typeface="微软雅黑"/>
                <a:cs typeface="+mn-ea"/>
                <a:sym typeface="+mn-lt"/>
              </a:rPr>
              <a:t>指导老师</a:t>
            </a:r>
            <a:endParaRPr kumimoji="0" sz="1400" b="0" i="0" u="none" strike="noStrike" kern="0" cap="none" spc="0" normalizeH="0" baseline="0" noProof="0" dirty="0">
              <a:ln>
                <a:noFill/>
              </a:ln>
              <a:solidFill>
                <a:prstClr val="white"/>
              </a:solidFill>
              <a:effectLst/>
              <a:uLnTx/>
              <a:uFillTx/>
              <a:latin typeface="微软雅黑"/>
              <a:ea typeface="微软雅黑"/>
              <a:cs typeface="+mn-ea"/>
              <a:sym typeface="+mn-lt"/>
            </a:endParaRPr>
          </a:p>
        </p:txBody>
      </p:sp>
      <p:sp>
        <p:nvSpPr>
          <p:cNvPr id="21" name="文本框 20">
            <a:extLst>
              <a:ext uri="{FF2B5EF4-FFF2-40B4-BE49-F238E27FC236}">
                <a16:creationId xmlns:a16="http://schemas.microsoft.com/office/drawing/2014/main" id="{B043191F-0F51-4E3E-B41E-6C402D5496A7}"/>
              </a:ext>
            </a:extLst>
          </p:cNvPr>
          <p:cNvSpPr txBox="1"/>
          <p:nvPr/>
        </p:nvSpPr>
        <p:spPr>
          <a:xfrm>
            <a:off x="9013220" y="6290729"/>
            <a:ext cx="2453779" cy="246221"/>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solidFill>
                <a:effectLst/>
                <a:uLnTx/>
                <a:uFillTx/>
                <a:latin typeface="Arial"/>
                <a:ea typeface="微软雅黑"/>
                <a:cs typeface="+mn-ea"/>
                <a:sym typeface="+mn-lt"/>
              </a:rPr>
              <a:t>厚德健行  取精用弘</a:t>
            </a:r>
            <a:endParaRPr kumimoji="0" lang="zh-CN" altLang="en-US" sz="1000" b="0" i="0" u="none" strike="noStrike" kern="1200" cap="none" spc="0" normalizeH="0" baseline="0" noProof="0" dirty="0">
              <a:ln>
                <a:noFill/>
              </a:ln>
              <a:solidFill>
                <a:prstClr val="white"/>
              </a:solidFill>
              <a:effectLst/>
              <a:uLnTx/>
              <a:uFillTx/>
              <a:latin typeface="Arial" panose="020F0502020204030204"/>
              <a:ea typeface="Microsoft YaHei"/>
              <a:cs typeface="+mn-ea"/>
              <a:sym typeface="+mn-lt"/>
            </a:endParaRPr>
          </a:p>
        </p:txBody>
      </p:sp>
      <p:grpSp>
        <p:nvGrpSpPr>
          <p:cNvPr id="22" name="组合 21">
            <a:extLst>
              <a:ext uri="{FF2B5EF4-FFF2-40B4-BE49-F238E27FC236}">
                <a16:creationId xmlns:a16="http://schemas.microsoft.com/office/drawing/2014/main" id="{5D41AE54-47A6-480D-81CF-10C92CBBEAA0}"/>
              </a:ext>
            </a:extLst>
          </p:cNvPr>
          <p:cNvGrpSpPr/>
          <p:nvPr/>
        </p:nvGrpSpPr>
        <p:grpSpPr>
          <a:xfrm flipH="1" flipV="1">
            <a:off x="11149378" y="468029"/>
            <a:ext cx="303107" cy="303107"/>
            <a:chOff x="962675" y="5112327"/>
            <a:chExt cx="672161" cy="672161"/>
          </a:xfrm>
        </p:grpSpPr>
        <p:cxnSp>
          <p:nvCxnSpPr>
            <p:cNvPr id="23" name="直接连接符 22">
              <a:extLst>
                <a:ext uri="{FF2B5EF4-FFF2-40B4-BE49-F238E27FC236}">
                  <a16:creationId xmlns:a16="http://schemas.microsoft.com/office/drawing/2014/main" id="{596FBB43-DD1D-4587-838A-5C7372890CC9}"/>
                </a:ext>
              </a:extLst>
            </p:cNvPr>
            <p:cNvCxnSpPr/>
            <p:nvPr/>
          </p:nvCxnSpPr>
          <p:spPr>
            <a:xfrm flipH="1">
              <a:off x="962675" y="5784488"/>
              <a:ext cx="672161" cy="0"/>
            </a:xfrm>
            <a:prstGeom prst="line">
              <a:avLst/>
            </a:prstGeom>
            <a:noFill/>
            <a:ln>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4" name="直接连接符 23">
              <a:extLst>
                <a:ext uri="{FF2B5EF4-FFF2-40B4-BE49-F238E27FC236}">
                  <a16:creationId xmlns:a16="http://schemas.microsoft.com/office/drawing/2014/main" id="{60E79129-642C-4C09-A18A-6F11194AE8B1}"/>
                </a:ext>
              </a:extLst>
            </p:cNvPr>
            <p:cNvCxnSpPr/>
            <p:nvPr/>
          </p:nvCxnSpPr>
          <p:spPr>
            <a:xfrm flipV="1">
              <a:off x="962675" y="5112327"/>
              <a:ext cx="0" cy="672161"/>
            </a:xfrm>
            <a:prstGeom prst="line">
              <a:avLst/>
            </a:prstGeom>
            <a:noFill/>
            <a:ln>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cxnSp>
      </p:grpSp>
      <p:pic>
        <p:nvPicPr>
          <p:cNvPr id="14" name="图片占位符 13">
            <a:extLst>
              <a:ext uri="{FF2B5EF4-FFF2-40B4-BE49-F238E27FC236}">
                <a16:creationId xmlns:a16="http://schemas.microsoft.com/office/drawing/2014/main" id="{4FCFB94A-551E-4ECD-9AF5-AA702B269EE3}"/>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8294" r="28294"/>
          <a:stretch>
            <a:fillRect/>
          </a:stretch>
        </p:blipFill>
        <p:spPr/>
      </p:pic>
    </p:spTree>
    <p:extLst>
      <p:ext uri="{BB962C8B-B14F-4D97-AF65-F5344CB8AC3E}">
        <p14:creationId xmlns:p14="http://schemas.microsoft.com/office/powerpoint/2010/main" val="6840246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6EC4B43C-0F6C-45D1-8AC7-876FE7B87D5C}"/>
              </a:ext>
            </a:extLst>
          </p:cNvPr>
          <p:cNvPicPr>
            <a:picLocks noChangeAspect="1"/>
          </p:cNvPicPr>
          <p:nvPr/>
        </p:nvPicPr>
        <p:blipFill>
          <a:blip r:embed="rId2">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3553441" y="93279"/>
            <a:ext cx="5085115" cy="5085115"/>
          </a:xfrm>
          <a:prstGeom prst="rect">
            <a:avLst/>
          </a:prstGeom>
        </p:spPr>
      </p:pic>
      <p:sp>
        <p:nvSpPr>
          <p:cNvPr id="26" name="矩形 25">
            <a:extLst>
              <a:ext uri="{FF2B5EF4-FFF2-40B4-BE49-F238E27FC236}">
                <a16:creationId xmlns:a16="http://schemas.microsoft.com/office/drawing/2014/main" id="{896998D6-3974-4DE5-A92C-344A5F7922F6}"/>
              </a:ext>
            </a:extLst>
          </p:cNvPr>
          <p:cNvSpPr/>
          <p:nvPr/>
        </p:nvSpPr>
        <p:spPr>
          <a:xfrm>
            <a:off x="219916" y="2881621"/>
            <a:ext cx="11752168" cy="13560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5" name="组合 4">
            <a:extLst>
              <a:ext uri="{FF2B5EF4-FFF2-40B4-BE49-F238E27FC236}">
                <a16:creationId xmlns:a16="http://schemas.microsoft.com/office/drawing/2014/main" id="{8FBA83BA-4A2D-4CFA-B2C3-5486189F5E4F}"/>
              </a:ext>
            </a:extLst>
          </p:cNvPr>
          <p:cNvGrpSpPr/>
          <p:nvPr/>
        </p:nvGrpSpPr>
        <p:grpSpPr>
          <a:xfrm>
            <a:off x="1615608" y="2881617"/>
            <a:ext cx="8960787" cy="1356023"/>
            <a:chOff x="1615607" y="2388204"/>
            <a:chExt cx="8960787" cy="1356023"/>
          </a:xfrm>
        </p:grpSpPr>
        <p:grpSp>
          <p:nvGrpSpPr>
            <p:cNvPr id="4" name="组合 3">
              <a:extLst>
                <a:ext uri="{FF2B5EF4-FFF2-40B4-BE49-F238E27FC236}">
                  <a16:creationId xmlns:a16="http://schemas.microsoft.com/office/drawing/2014/main" id="{58E99B78-044D-4C10-A533-07885BD347B7}"/>
                </a:ext>
              </a:extLst>
            </p:cNvPr>
            <p:cNvGrpSpPr/>
            <p:nvPr/>
          </p:nvGrpSpPr>
          <p:grpSpPr>
            <a:xfrm>
              <a:off x="1615607" y="2495225"/>
              <a:ext cx="8960787" cy="1141982"/>
              <a:chOff x="1615604" y="2901173"/>
              <a:chExt cx="8960787" cy="1141982"/>
            </a:xfrm>
          </p:grpSpPr>
          <p:sp>
            <p:nvSpPr>
              <p:cNvPr id="6" name="文本框 5">
                <a:extLst>
                  <a:ext uri="{FF2B5EF4-FFF2-40B4-BE49-F238E27FC236}">
                    <a16:creationId xmlns:a16="http://schemas.microsoft.com/office/drawing/2014/main" id="{29E73D9B-035B-43BB-90A5-17BCF6D83EA1}"/>
                  </a:ext>
                </a:extLst>
              </p:cNvPr>
              <p:cNvSpPr txBox="1"/>
              <p:nvPr/>
            </p:nvSpPr>
            <p:spPr>
              <a:xfrm>
                <a:off x="1615604" y="2901173"/>
                <a:ext cx="8960787" cy="923330"/>
              </a:xfrm>
              <a:prstGeom prst="rect">
                <a:avLst/>
              </a:prstGeom>
              <a:noFill/>
            </p:spPr>
            <p:txBody>
              <a:bodyPr wrap="non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400" b="1" i="0" u="none" strike="noStrike" kern="1200" cap="none" spc="0" normalizeH="0" baseline="0" noProof="0" dirty="0">
                    <a:ln>
                      <a:noFill/>
                    </a:ln>
                    <a:solidFill>
                      <a:srgbClr val="36456E"/>
                    </a:solidFill>
                    <a:effectLst/>
                    <a:uLnTx/>
                    <a:uFillTx/>
                    <a:latin typeface="微软雅黑"/>
                    <a:ea typeface="微软雅黑"/>
                    <a:cs typeface="+mn-cs"/>
                  </a:rPr>
                  <a:t>浙江工业大学莫干山校区</a:t>
                </a:r>
                <a:r>
                  <a:rPr kumimoji="0" lang="en-US" altLang="zh-CN" sz="5400" b="1" i="0" u="none" strike="noStrike" kern="1200" cap="none" spc="0" normalizeH="0" baseline="0" noProof="0" dirty="0">
                    <a:ln>
                      <a:noFill/>
                    </a:ln>
                    <a:solidFill>
                      <a:srgbClr val="36456E"/>
                    </a:solidFill>
                    <a:effectLst/>
                    <a:uLnTx/>
                    <a:uFillTx/>
                    <a:latin typeface="微软雅黑"/>
                    <a:ea typeface="微软雅黑"/>
                    <a:cs typeface="+mn-cs"/>
                  </a:rPr>
                  <a:t>PPT</a:t>
                </a:r>
                <a:endParaRPr kumimoji="0" lang="zh-CN" altLang="en-US" sz="5400" b="1" i="0" u="none" strike="noStrike" kern="1200" cap="none" spc="0" normalizeH="0" baseline="0" noProof="0" dirty="0">
                  <a:ln>
                    <a:noFill/>
                  </a:ln>
                  <a:solidFill>
                    <a:srgbClr val="36456E"/>
                  </a:solidFill>
                  <a:effectLst/>
                  <a:uLnTx/>
                  <a:uFillTx/>
                  <a:latin typeface="微软雅黑"/>
                  <a:ea typeface="微软雅黑"/>
                  <a:cs typeface="+mn-cs"/>
                </a:endParaRPr>
              </a:p>
            </p:txBody>
          </p:sp>
          <p:sp>
            <p:nvSpPr>
              <p:cNvPr id="7" name="文本占位符 4">
                <a:extLst>
                  <a:ext uri="{FF2B5EF4-FFF2-40B4-BE49-F238E27FC236}">
                    <a16:creationId xmlns:a16="http://schemas.microsoft.com/office/drawing/2014/main" id="{D6B32196-09FB-41E6-823C-5438EF70B682}"/>
                  </a:ext>
                </a:extLst>
              </p:cNvPr>
              <p:cNvSpPr txBox="1">
                <a:spLocks/>
              </p:cNvSpPr>
              <p:nvPr/>
            </p:nvSpPr>
            <p:spPr>
              <a:xfrm>
                <a:off x="1961850" y="3793764"/>
                <a:ext cx="8268293" cy="249391"/>
              </a:xfrm>
              <a:prstGeom prst="rect">
                <a:avLst/>
              </a:prstGeom>
            </p:spPr>
            <p:txBody>
              <a:bodyPr lIns="0" r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0" i="0" u="none" strike="noStrike" kern="1200" cap="none" spc="600" normalizeH="0" baseline="0" noProof="0" dirty="0">
                    <a:ln>
                      <a:noFill/>
                    </a:ln>
                    <a:solidFill>
                      <a:prstClr val="white">
                        <a:lumMod val="65000"/>
                      </a:prstClr>
                    </a:solidFill>
                    <a:effectLst/>
                    <a:uLnTx/>
                    <a:uFillTx/>
                    <a:latin typeface="Arial"/>
                    <a:ea typeface="微软雅黑"/>
                    <a:cs typeface="+mn-cs"/>
                  </a:rPr>
                  <a:t>厚德健行   取精用弘</a:t>
                </a:r>
                <a:endParaRPr kumimoji="0" lang="en-US" altLang="zh-CN" sz="1400" b="0" i="0" u="none" strike="noStrike" kern="1200" cap="none" spc="600" normalizeH="0" baseline="0" noProof="0" dirty="0">
                  <a:ln>
                    <a:noFill/>
                  </a:ln>
                  <a:solidFill>
                    <a:prstClr val="white">
                      <a:lumMod val="65000"/>
                    </a:prstClr>
                  </a:solidFill>
                  <a:effectLst/>
                  <a:uLnTx/>
                  <a:uFillTx/>
                  <a:latin typeface="Arial"/>
                  <a:ea typeface="微软雅黑"/>
                  <a:cs typeface="+mn-cs"/>
                </a:endParaRPr>
              </a:p>
            </p:txBody>
          </p:sp>
        </p:grpSp>
        <p:cxnSp>
          <p:nvCxnSpPr>
            <p:cNvPr id="3" name="直接连接符 2">
              <a:extLst>
                <a:ext uri="{FF2B5EF4-FFF2-40B4-BE49-F238E27FC236}">
                  <a16:creationId xmlns:a16="http://schemas.microsoft.com/office/drawing/2014/main" id="{BBBFF51B-C86F-4721-92A6-867F97384655}"/>
                </a:ext>
              </a:extLst>
            </p:cNvPr>
            <p:cNvCxnSpPr/>
            <p:nvPr/>
          </p:nvCxnSpPr>
          <p:spPr>
            <a:xfrm>
              <a:off x="1961853" y="2388204"/>
              <a:ext cx="8268293"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14610786-D911-439A-B101-4A8443880971}"/>
                </a:ext>
              </a:extLst>
            </p:cNvPr>
            <p:cNvCxnSpPr/>
            <p:nvPr/>
          </p:nvCxnSpPr>
          <p:spPr>
            <a:xfrm>
              <a:off x="1961853" y="3744227"/>
              <a:ext cx="8268293"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23" name="文本框 222">
            <a:extLst>
              <a:ext uri="{FF2B5EF4-FFF2-40B4-BE49-F238E27FC236}">
                <a16:creationId xmlns:a16="http://schemas.microsoft.com/office/drawing/2014/main" id="{4CB67EE9-F1B2-40C9-9002-B8EC5CF1FFFF}"/>
              </a:ext>
            </a:extLst>
          </p:cNvPr>
          <p:cNvSpPr txBox="1"/>
          <p:nvPr/>
        </p:nvSpPr>
        <p:spPr>
          <a:xfrm>
            <a:off x="935501" y="6119148"/>
            <a:ext cx="1186461" cy="276999"/>
          </a:xfrm>
          <a:prstGeom prst="rect">
            <a:avLst/>
          </a:prstGeom>
          <a:noFill/>
        </p:spPr>
        <p:txBody>
          <a:bodyPr vert="horz" wrap="square" lIns="0" rIns="0"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50000"/>
                  </a:prstClr>
                </a:solidFill>
                <a:effectLst/>
                <a:uLnTx/>
                <a:uFillTx/>
                <a:latin typeface="Arial"/>
                <a:ea typeface="Microsoft YaHei"/>
                <a:cs typeface="+mn-ea"/>
                <a:sym typeface="+mn-lt"/>
              </a:rPr>
              <a:t>2022 / 01 / 01</a:t>
            </a:r>
            <a:endParaRPr kumimoji="0" lang="zh-CN" altLang="en-US" sz="1200" b="0" i="0" u="none" strike="noStrike" kern="1200" cap="none" spc="0" normalizeH="0" baseline="0" noProof="0" dirty="0">
              <a:ln>
                <a:noFill/>
              </a:ln>
              <a:solidFill>
                <a:prstClr val="white">
                  <a:lumMod val="50000"/>
                </a:prstClr>
              </a:solidFill>
              <a:effectLst/>
              <a:uLnTx/>
              <a:uFillTx/>
              <a:latin typeface="Arial"/>
              <a:ea typeface="Microsoft YaHei"/>
              <a:cs typeface="+mn-ea"/>
              <a:sym typeface="+mn-lt"/>
            </a:endParaRPr>
          </a:p>
        </p:txBody>
      </p:sp>
      <p:sp>
        <p:nvSpPr>
          <p:cNvPr id="226" name="矩形 225">
            <a:extLst>
              <a:ext uri="{FF2B5EF4-FFF2-40B4-BE49-F238E27FC236}">
                <a16:creationId xmlns:a16="http://schemas.microsoft.com/office/drawing/2014/main" id="{2582AD46-875F-44A4-8901-E08CC0640D5B}"/>
              </a:ext>
            </a:extLst>
          </p:cNvPr>
          <p:cNvSpPr/>
          <p:nvPr/>
        </p:nvSpPr>
        <p:spPr>
          <a:xfrm>
            <a:off x="7371321" y="6119148"/>
            <a:ext cx="4820679"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00" cap="none" spc="300" normalizeH="0" baseline="0" noProof="0" dirty="0" err="1">
                <a:ln>
                  <a:noFill/>
                </a:ln>
                <a:solidFill>
                  <a:prstClr val="black">
                    <a:lumMod val="50000"/>
                    <a:lumOff val="50000"/>
                  </a:prstClr>
                </a:solidFill>
                <a:effectLst/>
                <a:uLnTx/>
                <a:uFillTx/>
                <a:latin typeface="Arial"/>
                <a:ea typeface="微软雅黑"/>
                <a:cs typeface="Times New Roman" panose="02020603050405020304" pitchFamily="18" charset="0"/>
              </a:rPr>
              <a:t>ZheJiang</a:t>
            </a:r>
            <a:r>
              <a:rPr kumimoji="0" lang="en-US" altLang="zh-CN" sz="1000" b="0" i="0" u="none" strike="noStrike" kern="100" cap="none" spc="300" normalizeH="0" baseline="0" noProof="0" dirty="0">
                <a:ln>
                  <a:noFill/>
                </a:ln>
                <a:solidFill>
                  <a:prstClr val="black">
                    <a:lumMod val="50000"/>
                    <a:lumOff val="50000"/>
                  </a:prstClr>
                </a:solidFill>
                <a:effectLst/>
                <a:uLnTx/>
                <a:uFillTx/>
                <a:latin typeface="Arial"/>
                <a:ea typeface="微软雅黑"/>
                <a:cs typeface="Times New Roman" panose="02020603050405020304" pitchFamily="18" charset="0"/>
              </a:rPr>
              <a:t> University Of Technology</a:t>
            </a:r>
            <a:endParaRPr kumimoji="0" lang="zh-CN" altLang="en-US" sz="1000" b="0" i="0" u="none" strike="noStrike" kern="1200" cap="none" spc="300" normalizeH="0" baseline="0" noProof="0" dirty="0">
              <a:ln>
                <a:noFill/>
              </a:ln>
              <a:solidFill>
                <a:prstClr val="black">
                  <a:lumMod val="50000"/>
                  <a:lumOff val="50000"/>
                </a:prstClr>
              </a:solidFill>
              <a:effectLst/>
              <a:uLnTx/>
              <a:uFillTx/>
              <a:latin typeface="Arial"/>
              <a:ea typeface="微软雅黑"/>
              <a:cs typeface="+mn-cs"/>
            </a:endParaRPr>
          </a:p>
        </p:txBody>
      </p:sp>
      <p:pic>
        <p:nvPicPr>
          <p:cNvPr id="9" name="图片 8">
            <a:extLst>
              <a:ext uri="{FF2B5EF4-FFF2-40B4-BE49-F238E27FC236}">
                <a16:creationId xmlns:a16="http://schemas.microsoft.com/office/drawing/2014/main" id="{C7D5B010-C784-4D3A-8B46-97BC25CA680E}"/>
              </a:ext>
            </a:extLst>
          </p:cNvPr>
          <p:cNvPicPr>
            <a:picLocks noChangeAspect="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r="76494"/>
          <a:stretch/>
        </p:blipFill>
        <p:spPr>
          <a:xfrm>
            <a:off x="5434461" y="839097"/>
            <a:ext cx="1287671" cy="1330640"/>
          </a:xfrm>
          <a:prstGeom prst="rect">
            <a:avLst/>
          </a:prstGeom>
        </p:spPr>
      </p:pic>
      <p:sp>
        <p:nvSpPr>
          <p:cNvPr id="19" name="平行四边形 18">
            <a:extLst>
              <a:ext uri="{FF2B5EF4-FFF2-40B4-BE49-F238E27FC236}">
                <a16:creationId xmlns:a16="http://schemas.microsoft.com/office/drawing/2014/main" id="{6F02BE25-1C29-471C-9A18-A1B1A983E400}"/>
              </a:ext>
            </a:extLst>
          </p:cNvPr>
          <p:cNvSpPr/>
          <p:nvPr/>
        </p:nvSpPr>
        <p:spPr>
          <a:xfrm>
            <a:off x="3587670" y="4815776"/>
            <a:ext cx="1856122" cy="377893"/>
          </a:xfrm>
          <a:prstGeom prst="parallelogram">
            <a:avLst>
              <a:gd name="adj" fmla="val 64681"/>
            </a:avLst>
          </a:prstGeom>
          <a:gradFill>
            <a:gsLst>
              <a:gs pos="88000">
                <a:srgbClr val="FFFFFF">
                  <a:alpha val="0"/>
                </a:srgbClr>
              </a:gs>
              <a:gs pos="69000">
                <a:schemeClr val="bg1"/>
              </a:gs>
            </a:gsLst>
            <a:lin ang="1800000" scaled="0"/>
          </a:gradFill>
          <a:ln>
            <a:gradFill flip="none" rotWithShape="1">
              <a:gsLst>
                <a:gs pos="86000">
                  <a:schemeClr val="accent1">
                    <a:alpha val="0"/>
                  </a:schemeClr>
                </a:gs>
                <a:gs pos="42000">
                  <a:schemeClr val="accent1"/>
                </a:gs>
              </a:gsLst>
              <a:lin ang="1800000" scaled="0"/>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20" name="平行四边形 19">
            <a:extLst>
              <a:ext uri="{FF2B5EF4-FFF2-40B4-BE49-F238E27FC236}">
                <a16:creationId xmlns:a16="http://schemas.microsoft.com/office/drawing/2014/main" id="{278A8463-E893-4946-BA65-A3BA5F4A654D}"/>
              </a:ext>
            </a:extLst>
          </p:cNvPr>
          <p:cNvSpPr/>
          <p:nvPr/>
        </p:nvSpPr>
        <p:spPr>
          <a:xfrm>
            <a:off x="2560589" y="4815776"/>
            <a:ext cx="1146911" cy="377893"/>
          </a:xfrm>
          <a:prstGeom prst="parallelogram">
            <a:avLst>
              <a:gd name="adj" fmla="val 6468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rPr>
              <a:t>展示人</a:t>
            </a:r>
          </a:p>
        </p:txBody>
      </p:sp>
      <p:sp>
        <p:nvSpPr>
          <p:cNvPr id="21" name="文本框 20">
            <a:extLst>
              <a:ext uri="{FF2B5EF4-FFF2-40B4-BE49-F238E27FC236}">
                <a16:creationId xmlns:a16="http://schemas.microsoft.com/office/drawing/2014/main" id="{AB2BF0AF-7207-40DE-B482-E2609AD1CD9B}"/>
              </a:ext>
            </a:extLst>
          </p:cNvPr>
          <p:cNvSpPr txBox="1"/>
          <p:nvPr/>
        </p:nvSpPr>
        <p:spPr>
          <a:xfrm flipH="1">
            <a:off x="3983526" y="4835459"/>
            <a:ext cx="1460266" cy="338526"/>
          </a:xfrm>
          <a:prstGeom prst="rect">
            <a:avLst/>
          </a:prstGeom>
          <a:noFill/>
        </p:spPr>
        <p:txBody>
          <a:bodyPr wrap="square" lIns="91412" tIns="45706" rIns="91412" bIns="45706" rtlCol="0">
            <a:spAutoFit/>
          </a:bodyPr>
          <a:lstStyle/>
          <a:p>
            <a:pPr marL="0" marR="0" lvl="0" indent="0" algn="l" defTabSz="1218804"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ea"/>
                <a:sym typeface="+mn-lt"/>
              </a:rPr>
              <a:t>ZJUTER</a:t>
            </a:r>
            <a:endParaRPr kumimoji="0" lang="zh-CN" altLang="en-US" sz="16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ea"/>
              <a:sym typeface="+mn-lt"/>
            </a:endParaRPr>
          </a:p>
        </p:txBody>
      </p:sp>
      <p:sp>
        <p:nvSpPr>
          <p:cNvPr id="22" name="平行四边形 21">
            <a:extLst>
              <a:ext uri="{FF2B5EF4-FFF2-40B4-BE49-F238E27FC236}">
                <a16:creationId xmlns:a16="http://schemas.microsoft.com/office/drawing/2014/main" id="{E8983A17-550E-4CDB-9151-8EAF3DF2F8E3}"/>
              </a:ext>
            </a:extLst>
          </p:cNvPr>
          <p:cNvSpPr/>
          <p:nvPr/>
        </p:nvSpPr>
        <p:spPr>
          <a:xfrm>
            <a:off x="7775290" y="4815776"/>
            <a:ext cx="1856122" cy="377893"/>
          </a:xfrm>
          <a:prstGeom prst="parallelogram">
            <a:avLst>
              <a:gd name="adj" fmla="val 64681"/>
            </a:avLst>
          </a:prstGeom>
          <a:gradFill>
            <a:gsLst>
              <a:gs pos="88000">
                <a:srgbClr val="FFFFFF">
                  <a:alpha val="0"/>
                </a:srgbClr>
              </a:gs>
              <a:gs pos="69000">
                <a:schemeClr val="bg1"/>
              </a:gs>
            </a:gsLst>
            <a:lin ang="1800000" scaled="0"/>
          </a:gradFill>
          <a:ln>
            <a:gradFill flip="none" rotWithShape="1">
              <a:gsLst>
                <a:gs pos="86000">
                  <a:schemeClr val="accent1">
                    <a:alpha val="0"/>
                  </a:schemeClr>
                </a:gs>
                <a:gs pos="42000">
                  <a:schemeClr val="accent1"/>
                </a:gs>
              </a:gsLst>
              <a:lin ang="1800000" scaled="0"/>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23" name="平行四边形 22">
            <a:extLst>
              <a:ext uri="{FF2B5EF4-FFF2-40B4-BE49-F238E27FC236}">
                <a16:creationId xmlns:a16="http://schemas.microsoft.com/office/drawing/2014/main" id="{28273E3B-7306-4A1A-9D9B-38FBDEBCDFFE}"/>
              </a:ext>
            </a:extLst>
          </p:cNvPr>
          <p:cNvSpPr/>
          <p:nvPr/>
        </p:nvSpPr>
        <p:spPr>
          <a:xfrm>
            <a:off x="6541859" y="4815776"/>
            <a:ext cx="1353262" cy="377893"/>
          </a:xfrm>
          <a:prstGeom prst="parallelogram">
            <a:avLst>
              <a:gd name="adj" fmla="val 6468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rPr>
              <a:t>指导老师</a:t>
            </a:r>
          </a:p>
        </p:txBody>
      </p:sp>
      <p:sp>
        <p:nvSpPr>
          <p:cNvPr id="24" name="文本框 23">
            <a:extLst>
              <a:ext uri="{FF2B5EF4-FFF2-40B4-BE49-F238E27FC236}">
                <a16:creationId xmlns:a16="http://schemas.microsoft.com/office/drawing/2014/main" id="{0DC7CD77-0E3E-414D-8736-20D1EC1ABD17}"/>
              </a:ext>
            </a:extLst>
          </p:cNvPr>
          <p:cNvSpPr txBox="1"/>
          <p:nvPr/>
        </p:nvSpPr>
        <p:spPr>
          <a:xfrm flipH="1">
            <a:off x="8171146" y="4835459"/>
            <a:ext cx="2268254" cy="338526"/>
          </a:xfrm>
          <a:prstGeom prst="rect">
            <a:avLst/>
          </a:prstGeom>
          <a:noFill/>
        </p:spPr>
        <p:txBody>
          <a:bodyPr wrap="square" lIns="91412" tIns="45706" rIns="91412" bIns="45706" rtlCol="0">
            <a:spAutoFit/>
          </a:bodyPr>
          <a:lstStyle/>
          <a:p>
            <a:pPr marL="0" marR="0" lvl="0" indent="0" algn="l" defTabSz="1218804"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err="1">
                <a:ln>
                  <a:noFill/>
                </a:ln>
                <a:solidFill>
                  <a:prstClr val="black">
                    <a:lumMod val="75000"/>
                    <a:lumOff val="25000"/>
                  </a:prstClr>
                </a:solidFill>
                <a:effectLst/>
                <a:uLnTx/>
                <a:uFillTx/>
                <a:latin typeface="微软雅黑"/>
                <a:ea typeface="微软雅黑"/>
                <a:cs typeface="+mn-ea"/>
                <a:sym typeface="+mn-lt"/>
              </a:rPr>
              <a:t>Xxx</a:t>
            </a:r>
            <a:r>
              <a:rPr kumimoji="0" lang="zh-CN" altLang="en-US" sz="16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ea"/>
                <a:sym typeface="+mn-lt"/>
              </a:rPr>
              <a:t>老师</a:t>
            </a:r>
          </a:p>
        </p:txBody>
      </p:sp>
    </p:spTree>
    <p:extLst>
      <p:ext uri="{BB962C8B-B14F-4D97-AF65-F5344CB8AC3E}">
        <p14:creationId xmlns:p14="http://schemas.microsoft.com/office/powerpoint/2010/main" val="14351023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9113413B-3A70-4762-8253-44219F8F14EF}"/>
              </a:ext>
            </a:extLst>
          </p:cNvPr>
          <p:cNvGrpSpPr/>
          <p:nvPr/>
        </p:nvGrpSpPr>
        <p:grpSpPr>
          <a:xfrm>
            <a:off x="-1" y="0"/>
            <a:ext cx="12192002" cy="4037104"/>
            <a:chOff x="-1" y="0"/>
            <a:chExt cx="12192002" cy="4037104"/>
          </a:xfrm>
          <a:solidFill>
            <a:schemeClr val="bg1"/>
          </a:solidFill>
        </p:grpSpPr>
        <p:sp>
          <p:nvSpPr>
            <p:cNvPr id="53" name="任意多边形: 形状 52">
              <a:extLst>
                <a:ext uri="{FF2B5EF4-FFF2-40B4-BE49-F238E27FC236}">
                  <a16:creationId xmlns:a16="http://schemas.microsoft.com/office/drawing/2014/main" id="{EC3F54CF-8636-4F85-ADAD-525F41F5589B}"/>
                </a:ext>
              </a:extLst>
            </p:cNvPr>
            <p:cNvSpPr/>
            <p:nvPr/>
          </p:nvSpPr>
          <p:spPr>
            <a:xfrm>
              <a:off x="0" y="0"/>
              <a:ext cx="12192001" cy="4037104"/>
            </a:xfrm>
            <a:custGeom>
              <a:avLst/>
              <a:gdLst>
                <a:gd name="connsiteX0" fmla="*/ 0 w 12192001"/>
                <a:gd name="connsiteY0" fmla="*/ 0 h 4037104"/>
                <a:gd name="connsiteX1" fmla="*/ 12192001 w 12192001"/>
                <a:gd name="connsiteY1" fmla="*/ 0 h 4037104"/>
                <a:gd name="connsiteX2" fmla="*/ 12192001 w 12192001"/>
                <a:gd name="connsiteY2" fmla="*/ 3333213 h 4037104"/>
                <a:gd name="connsiteX3" fmla="*/ 12133075 w 12192001"/>
                <a:gd name="connsiteY3" fmla="*/ 3348820 h 4037104"/>
                <a:gd name="connsiteX4" fmla="*/ 6083180 w 12192001"/>
                <a:gd name="connsiteY4" fmla="*/ 4037104 h 4037104"/>
                <a:gd name="connsiteX5" fmla="*/ 33283 w 12192001"/>
                <a:gd name="connsiteY5" fmla="*/ 3348820 h 4037104"/>
                <a:gd name="connsiteX6" fmla="*/ 0 w 12192001"/>
                <a:gd name="connsiteY6" fmla="*/ 3340004 h 4037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4037104">
                  <a:moveTo>
                    <a:pt x="0" y="0"/>
                  </a:moveTo>
                  <a:lnTo>
                    <a:pt x="12192001" y="0"/>
                  </a:lnTo>
                  <a:lnTo>
                    <a:pt x="12192001" y="3333213"/>
                  </a:lnTo>
                  <a:lnTo>
                    <a:pt x="12133075" y="3348820"/>
                  </a:lnTo>
                  <a:cubicBezTo>
                    <a:pt x="10406097" y="3783367"/>
                    <a:pt x="8324197" y="4037104"/>
                    <a:pt x="6083180" y="4037104"/>
                  </a:cubicBezTo>
                  <a:cubicBezTo>
                    <a:pt x="3842162" y="4037104"/>
                    <a:pt x="1760261" y="3783367"/>
                    <a:pt x="33283" y="3348820"/>
                  </a:cubicBezTo>
                  <a:lnTo>
                    <a:pt x="0" y="3340004"/>
                  </a:lnTo>
                  <a:close/>
                </a:path>
              </a:pathLst>
            </a:custGeom>
            <a:grpFill/>
            <a:ln>
              <a:noFill/>
            </a:ln>
            <a:effectLst>
              <a:innerShdw blurRad="355600">
                <a:schemeClr val="accent6">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9" name="任意多边形: 形状 48">
              <a:extLst>
                <a:ext uri="{FF2B5EF4-FFF2-40B4-BE49-F238E27FC236}">
                  <a16:creationId xmlns:a16="http://schemas.microsoft.com/office/drawing/2014/main" id="{2CD49FF6-DFCF-4FB4-B4C7-83528D475792}"/>
                </a:ext>
              </a:extLst>
            </p:cNvPr>
            <p:cNvSpPr/>
            <p:nvPr/>
          </p:nvSpPr>
          <p:spPr>
            <a:xfrm>
              <a:off x="-1" y="1"/>
              <a:ext cx="12192001" cy="3780623"/>
            </a:xfrm>
            <a:custGeom>
              <a:avLst/>
              <a:gdLst>
                <a:gd name="connsiteX0" fmla="*/ 0 w 12192001"/>
                <a:gd name="connsiteY0" fmla="*/ 0 h 3780623"/>
                <a:gd name="connsiteX1" fmla="*/ 12192001 w 12192001"/>
                <a:gd name="connsiteY1" fmla="*/ 0 h 3780623"/>
                <a:gd name="connsiteX2" fmla="*/ 12192001 w 12192001"/>
                <a:gd name="connsiteY2" fmla="*/ 3040149 h 3780623"/>
                <a:gd name="connsiteX3" fmla="*/ 11915905 w 12192001"/>
                <a:gd name="connsiteY3" fmla="*/ 3117046 h 3780623"/>
                <a:gd name="connsiteX4" fmla="*/ 6083180 w 12192001"/>
                <a:gd name="connsiteY4" fmla="*/ 3780623 h 3780623"/>
                <a:gd name="connsiteX5" fmla="*/ 250455 w 12192001"/>
                <a:gd name="connsiteY5" fmla="*/ 3117046 h 3780623"/>
                <a:gd name="connsiteX6" fmla="*/ 0 w 12192001"/>
                <a:gd name="connsiteY6" fmla="*/ 3047291 h 378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3780623">
                  <a:moveTo>
                    <a:pt x="0" y="0"/>
                  </a:moveTo>
                  <a:lnTo>
                    <a:pt x="12192001" y="0"/>
                  </a:lnTo>
                  <a:lnTo>
                    <a:pt x="12192001" y="3040149"/>
                  </a:lnTo>
                  <a:lnTo>
                    <a:pt x="11915905" y="3117046"/>
                  </a:lnTo>
                  <a:cubicBezTo>
                    <a:pt x="10250920" y="3535994"/>
                    <a:pt x="8243753" y="3780623"/>
                    <a:pt x="6083180" y="3780623"/>
                  </a:cubicBezTo>
                  <a:cubicBezTo>
                    <a:pt x="3922607" y="3780623"/>
                    <a:pt x="1915440" y="3535994"/>
                    <a:pt x="250455" y="3117046"/>
                  </a:cubicBezTo>
                  <a:lnTo>
                    <a:pt x="0" y="3047291"/>
                  </a:lnTo>
                  <a:close/>
                </a:path>
              </a:pathLst>
            </a:custGeom>
            <a:grpFill/>
            <a:ln>
              <a:noFill/>
            </a:ln>
            <a:effectLst>
              <a:innerShdw blurRad="355600">
                <a:schemeClr val="accent6">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pic>
        <p:nvPicPr>
          <p:cNvPr id="8" name="图片占位符 7">
            <a:extLst>
              <a:ext uri="{FF2B5EF4-FFF2-40B4-BE49-F238E27FC236}">
                <a16:creationId xmlns:a16="http://schemas.microsoft.com/office/drawing/2014/main" id="{674FEBC3-A5EB-4FBA-A937-74D12083F59B}"/>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24923" b="24923"/>
          <a:stretch>
            <a:fillRect/>
          </a:stretch>
        </p:blipFill>
        <p:spPr/>
      </p:pic>
      <p:sp>
        <p:nvSpPr>
          <p:cNvPr id="40" name="文本框 39">
            <a:extLst>
              <a:ext uri="{FF2B5EF4-FFF2-40B4-BE49-F238E27FC236}">
                <a16:creationId xmlns:a16="http://schemas.microsoft.com/office/drawing/2014/main" id="{6013F456-AE1E-4874-9B44-72D62E4250F5}"/>
              </a:ext>
            </a:extLst>
          </p:cNvPr>
          <p:cNvSpPr txBox="1"/>
          <p:nvPr/>
        </p:nvSpPr>
        <p:spPr>
          <a:xfrm>
            <a:off x="1841241" y="4394372"/>
            <a:ext cx="1830818" cy="523220"/>
          </a:xfrm>
          <a:prstGeom prst="rect">
            <a:avLst/>
          </a:prstGeom>
          <a:noFill/>
        </p:spPr>
        <p:txBody>
          <a:bodyPr wrap="squar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论文背景</a:t>
            </a:r>
          </a:p>
        </p:txBody>
      </p:sp>
      <p:sp>
        <p:nvSpPr>
          <p:cNvPr id="41" name="矩形 40">
            <a:extLst>
              <a:ext uri="{FF2B5EF4-FFF2-40B4-BE49-F238E27FC236}">
                <a16:creationId xmlns:a16="http://schemas.microsoft.com/office/drawing/2014/main" id="{01398AD0-42B9-4F26-846E-8C3BB7B660C1}"/>
              </a:ext>
            </a:extLst>
          </p:cNvPr>
          <p:cNvSpPr/>
          <p:nvPr/>
        </p:nvSpPr>
        <p:spPr>
          <a:xfrm>
            <a:off x="1841242" y="4820179"/>
            <a:ext cx="2179266" cy="276999"/>
          </a:xfrm>
          <a:prstGeom prst="rect">
            <a:avLst/>
          </a:prstGeom>
        </p:spPr>
        <p:txBody>
          <a:bodyPr wrap="square" lIns="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65000"/>
                  </a:prstClr>
                </a:solidFill>
                <a:effectLst/>
                <a:uLnTx/>
                <a:uFillTx/>
                <a:latin typeface="Arial"/>
                <a:ea typeface="微软雅黑"/>
                <a:cs typeface="+mn-cs"/>
              </a:rPr>
              <a:t>Paper Background</a:t>
            </a:r>
            <a:endParaRPr kumimoji="0" lang="zh-CN" altLang="en-US" sz="1200" b="0" i="0" u="none" strike="noStrike" kern="1200" cap="none" spc="0" normalizeH="0" baseline="0" noProof="0" dirty="0">
              <a:ln>
                <a:noFill/>
              </a:ln>
              <a:solidFill>
                <a:prstClr val="black"/>
              </a:solidFill>
              <a:effectLst/>
              <a:uLnTx/>
              <a:uFillTx/>
              <a:latin typeface="Arial"/>
              <a:ea typeface="微软雅黑"/>
              <a:cs typeface="+mn-cs"/>
            </a:endParaRPr>
          </a:p>
        </p:txBody>
      </p:sp>
      <p:cxnSp>
        <p:nvCxnSpPr>
          <p:cNvPr id="42" name="直接连接符 41">
            <a:extLst>
              <a:ext uri="{FF2B5EF4-FFF2-40B4-BE49-F238E27FC236}">
                <a16:creationId xmlns:a16="http://schemas.microsoft.com/office/drawing/2014/main" id="{FD3705AB-9647-434C-928D-B3BC47DBC38C}"/>
              </a:ext>
            </a:extLst>
          </p:cNvPr>
          <p:cNvCxnSpPr>
            <a:cxnSpLocks/>
          </p:cNvCxnSpPr>
          <p:nvPr/>
        </p:nvCxnSpPr>
        <p:spPr>
          <a:xfrm>
            <a:off x="1642692" y="4504691"/>
            <a:ext cx="0" cy="524344"/>
          </a:xfrm>
          <a:prstGeom prst="line">
            <a:avLst/>
          </a:prstGeom>
          <a:ln w="28575">
            <a:solidFill>
              <a:schemeClr val="accent1">
                <a:alpha val="80000"/>
              </a:schemeClr>
            </a:solidFill>
          </a:ln>
        </p:spPr>
        <p:style>
          <a:lnRef idx="1">
            <a:schemeClr val="accent1"/>
          </a:lnRef>
          <a:fillRef idx="0">
            <a:schemeClr val="accent1"/>
          </a:fillRef>
          <a:effectRef idx="0">
            <a:schemeClr val="accent1"/>
          </a:effectRef>
          <a:fontRef idx="minor">
            <a:schemeClr val="tx1"/>
          </a:fontRef>
        </p:style>
      </p:cxnSp>
      <p:sp>
        <p:nvSpPr>
          <p:cNvPr id="43" name="文本框 42">
            <a:extLst>
              <a:ext uri="{FF2B5EF4-FFF2-40B4-BE49-F238E27FC236}">
                <a16:creationId xmlns:a16="http://schemas.microsoft.com/office/drawing/2014/main" id="{89432D9D-9870-49D4-B4C1-E9E605E487CA}"/>
              </a:ext>
            </a:extLst>
          </p:cNvPr>
          <p:cNvSpPr txBox="1"/>
          <p:nvPr/>
        </p:nvSpPr>
        <p:spPr>
          <a:xfrm>
            <a:off x="649831" y="4305198"/>
            <a:ext cx="950747"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5400" b="1" i="0" u="none" strike="noStrike" kern="1200" cap="none" spc="0" normalizeH="0" baseline="0" noProof="0" dirty="0">
                <a:ln>
                  <a:noFill/>
                </a:ln>
                <a:gradFill>
                  <a:gsLst>
                    <a:gs pos="14000">
                      <a:srgbClr val="36456E"/>
                    </a:gs>
                    <a:gs pos="97000">
                      <a:prstClr val="white"/>
                    </a:gs>
                  </a:gsLst>
                  <a:lin ang="5400000" scaled="1"/>
                </a:gradFill>
                <a:effectLst/>
                <a:uLnTx/>
                <a:uFillTx/>
                <a:latin typeface="Arial"/>
                <a:ea typeface="微软雅黑"/>
                <a:cs typeface="+mn-cs"/>
              </a:rPr>
              <a:t>01</a:t>
            </a:r>
            <a:endParaRPr kumimoji="0" lang="zh-CN" altLang="en-US" sz="5400" b="1" i="0" u="none" strike="noStrike" kern="1200" cap="none" spc="0" normalizeH="0" baseline="0" noProof="0" dirty="0">
              <a:ln>
                <a:noFill/>
              </a:ln>
              <a:gradFill>
                <a:gsLst>
                  <a:gs pos="14000">
                    <a:srgbClr val="36456E"/>
                  </a:gs>
                  <a:gs pos="97000">
                    <a:prstClr val="white"/>
                  </a:gs>
                </a:gsLst>
                <a:lin ang="5400000" scaled="1"/>
              </a:gradFill>
              <a:effectLst/>
              <a:uLnTx/>
              <a:uFillTx/>
              <a:latin typeface="Arial"/>
              <a:ea typeface="微软雅黑"/>
              <a:cs typeface="+mn-cs"/>
            </a:endParaRPr>
          </a:p>
        </p:txBody>
      </p:sp>
      <p:sp>
        <p:nvSpPr>
          <p:cNvPr id="39" name="文本框 38">
            <a:extLst>
              <a:ext uri="{FF2B5EF4-FFF2-40B4-BE49-F238E27FC236}">
                <a16:creationId xmlns:a16="http://schemas.microsoft.com/office/drawing/2014/main" id="{72B09B4E-EC73-438E-BC48-C1B8DA63EA72}"/>
              </a:ext>
            </a:extLst>
          </p:cNvPr>
          <p:cNvSpPr txBox="1"/>
          <p:nvPr/>
        </p:nvSpPr>
        <p:spPr>
          <a:xfrm>
            <a:off x="4410660" y="4305198"/>
            <a:ext cx="950747" cy="923330"/>
          </a:xfrm>
          <a:prstGeom prst="rect">
            <a:avLst/>
          </a:prstGeom>
          <a:noFill/>
        </p:spPr>
        <p:txBody>
          <a:bodyPr wrap="square" rtlCol="0">
            <a:spAutoFit/>
          </a:bodyPr>
          <a:lstStyle>
            <a:defPPr>
              <a:defRPr lang="zh-CN"/>
            </a:defPPr>
            <a:lvl1pPr>
              <a:defRPr sz="5400" b="1">
                <a:gradFill>
                  <a:gsLst>
                    <a:gs pos="14000">
                      <a:schemeClr val="accent1"/>
                    </a:gs>
                    <a:gs pos="97000">
                      <a:schemeClr val="bg1"/>
                    </a:gs>
                  </a:gsLst>
                  <a:lin ang="5400000" scaled="1"/>
                </a:gradFill>
                <a:ea typeface="+mj-e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5400" b="1" i="0" u="none" strike="noStrike" kern="1200" cap="none" spc="0" normalizeH="0" baseline="0" noProof="0" dirty="0">
                <a:ln>
                  <a:noFill/>
                </a:ln>
                <a:gradFill>
                  <a:gsLst>
                    <a:gs pos="14000">
                      <a:srgbClr val="36456E"/>
                    </a:gs>
                    <a:gs pos="97000">
                      <a:prstClr val="white"/>
                    </a:gs>
                  </a:gsLst>
                  <a:lin ang="5400000" scaled="1"/>
                </a:gradFill>
                <a:effectLst/>
                <a:uLnTx/>
                <a:uFillTx/>
                <a:latin typeface="Arial"/>
                <a:ea typeface="微软雅黑"/>
                <a:cs typeface="+mn-cs"/>
              </a:rPr>
              <a:t>02</a:t>
            </a:r>
            <a:endParaRPr kumimoji="0" lang="zh-CN" altLang="en-US" sz="5400" b="1" i="0" u="none" strike="noStrike" kern="1200" cap="none" spc="0" normalizeH="0" baseline="0" noProof="0" dirty="0">
              <a:ln>
                <a:noFill/>
              </a:ln>
              <a:gradFill>
                <a:gsLst>
                  <a:gs pos="14000">
                    <a:srgbClr val="36456E"/>
                  </a:gs>
                  <a:gs pos="97000">
                    <a:prstClr val="white"/>
                  </a:gs>
                </a:gsLst>
                <a:lin ang="5400000" scaled="1"/>
              </a:gradFill>
              <a:effectLst/>
              <a:uLnTx/>
              <a:uFillTx/>
              <a:latin typeface="Arial"/>
              <a:ea typeface="微软雅黑"/>
              <a:cs typeface="+mn-cs"/>
            </a:endParaRPr>
          </a:p>
        </p:txBody>
      </p:sp>
      <p:sp>
        <p:nvSpPr>
          <p:cNvPr id="35" name="文本框 34">
            <a:extLst>
              <a:ext uri="{FF2B5EF4-FFF2-40B4-BE49-F238E27FC236}">
                <a16:creationId xmlns:a16="http://schemas.microsoft.com/office/drawing/2014/main" id="{2B77A784-32EB-4CE7-96B9-E49637E73478}"/>
              </a:ext>
            </a:extLst>
          </p:cNvPr>
          <p:cNvSpPr txBox="1"/>
          <p:nvPr/>
        </p:nvSpPr>
        <p:spPr>
          <a:xfrm>
            <a:off x="8171489" y="4305198"/>
            <a:ext cx="950747" cy="923330"/>
          </a:xfrm>
          <a:prstGeom prst="rect">
            <a:avLst/>
          </a:prstGeom>
          <a:noFill/>
        </p:spPr>
        <p:txBody>
          <a:bodyPr wrap="square" rtlCol="0">
            <a:spAutoFit/>
          </a:bodyPr>
          <a:lstStyle>
            <a:defPPr>
              <a:defRPr lang="zh-CN"/>
            </a:defPPr>
            <a:lvl1pPr>
              <a:defRPr sz="5400" b="1">
                <a:gradFill>
                  <a:gsLst>
                    <a:gs pos="14000">
                      <a:schemeClr val="accent1"/>
                    </a:gs>
                    <a:gs pos="97000">
                      <a:schemeClr val="bg1"/>
                    </a:gs>
                  </a:gsLst>
                  <a:lin ang="5400000" scaled="1"/>
                </a:gradFill>
                <a:ea typeface="+mj-e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5400" b="1" i="0" u="none" strike="noStrike" kern="1200" cap="none" spc="0" normalizeH="0" baseline="0" noProof="0" dirty="0">
                <a:ln>
                  <a:noFill/>
                </a:ln>
                <a:gradFill>
                  <a:gsLst>
                    <a:gs pos="14000">
                      <a:srgbClr val="36456E"/>
                    </a:gs>
                    <a:gs pos="97000">
                      <a:prstClr val="white"/>
                    </a:gs>
                  </a:gsLst>
                  <a:lin ang="5400000" scaled="1"/>
                </a:gradFill>
                <a:effectLst/>
                <a:uLnTx/>
                <a:uFillTx/>
                <a:latin typeface="Arial"/>
                <a:ea typeface="微软雅黑"/>
                <a:cs typeface="+mn-cs"/>
              </a:rPr>
              <a:t>03</a:t>
            </a:r>
            <a:endParaRPr kumimoji="0" lang="zh-CN" altLang="en-US" sz="5400" b="1" i="0" u="none" strike="noStrike" kern="1200" cap="none" spc="0" normalizeH="0" baseline="0" noProof="0" dirty="0">
              <a:ln>
                <a:noFill/>
              </a:ln>
              <a:gradFill>
                <a:gsLst>
                  <a:gs pos="14000">
                    <a:srgbClr val="36456E"/>
                  </a:gs>
                  <a:gs pos="97000">
                    <a:prstClr val="white"/>
                  </a:gs>
                </a:gsLst>
                <a:lin ang="5400000" scaled="1"/>
              </a:gradFill>
              <a:effectLst/>
              <a:uLnTx/>
              <a:uFillTx/>
              <a:latin typeface="Arial"/>
              <a:ea typeface="微软雅黑"/>
              <a:cs typeface="+mn-cs"/>
            </a:endParaRPr>
          </a:p>
        </p:txBody>
      </p:sp>
      <p:sp>
        <p:nvSpPr>
          <p:cNvPr id="28" name="文本框 27">
            <a:extLst>
              <a:ext uri="{FF2B5EF4-FFF2-40B4-BE49-F238E27FC236}">
                <a16:creationId xmlns:a16="http://schemas.microsoft.com/office/drawing/2014/main" id="{68C127B5-1020-448F-9E38-43AED45C1D63}"/>
              </a:ext>
            </a:extLst>
          </p:cNvPr>
          <p:cNvSpPr txBox="1"/>
          <p:nvPr/>
        </p:nvSpPr>
        <p:spPr>
          <a:xfrm>
            <a:off x="1841241" y="5583660"/>
            <a:ext cx="1830818" cy="523220"/>
          </a:xfrm>
          <a:prstGeom prst="rect">
            <a:avLst/>
          </a:prstGeom>
          <a:noFill/>
        </p:spPr>
        <p:txBody>
          <a:bodyPr wrap="square" lIns="0" rtlCol="0">
            <a:spAutoFit/>
          </a:bodyPr>
          <a:lstStyle>
            <a:defPPr>
              <a:defRPr lang="zh-CN"/>
            </a:defPPr>
            <a:lvl1pPr>
              <a:defRPr sz="2800">
                <a:solidFill>
                  <a:schemeClr val="tx1">
                    <a:lumMod val="85000"/>
                    <a:lumOff val="15000"/>
                  </a:schemeClr>
                </a:solidFill>
                <a:latin typeface="+mj-ea"/>
                <a:ea typeface="+mj-e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论文结论</a:t>
            </a:r>
          </a:p>
        </p:txBody>
      </p:sp>
      <p:sp>
        <p:nvSpPr>
          <p:cNvPr id="29" name="矩形 28">
            <a:extLst>
              <a:ext uri="{FF2B5EF4-FFF2-40B4-BE49-F238E27FC236}">
                <a16:creationId xmlns:a16="http://schemas.microsoft.com/office/drawing/2014/main" id="{7AADFDA6-83E6-4E47-9D47-8F20883CB45B}"/>
              </a:ext>
            </a:extLst>
          </p:cNvPr>
          <p:cNvSpPr/>
          <p:nvPr/>
        </p:nvSpPr>
        <p:spPr>
          <a:xfrm>
            <a:off x="1841242" y="6009467"/>
            <a:ext cx="2179266" cy="276999"/>
          </a:xfrm>
          <a:prstGeom prst="rect">
            <a:avLst/>
          </a:prstGeom>
        </p:spPr>
        <p:txBody>
          <a:bodyPr wrap="square" lIns="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65000"/>
                  </a:prstClr>
                </a:solidFill>
                <a:effectLst/>
                <a:uLnTx/>
                <a:uFillTx/>
                <a:latin typeface="Arial"/>
                <a:ea typeface="微软雅黑"/>
                <a:cs typeface="+mn-cs"/>
              </a:rPr>
              <a:t>Paper Conclusion</a:t>
            </a:r>
          </a:p>
        </p:txBody>
      </p:sp>
      <p:cxnSp>
        <p:nvCxnSpPr>
          <p:cNvPr id="30" name="直接连接符 29">
            <a:extLst>
              <a:ext uri="{FF2B5EF4-FFF2-40B4-BE49-F238E27FC236}">
                <a16:creationId xmlns:a16="http://schemas.microsoft.com/office/drawing/2014/main" id="{259DA274-0C66-4BCF-AFF6-CCB05109A933}"/>
              </a:ext>
            </a:extLst>
          </p:cNvPr>
          <p:cNvCxnSpPr>
            <a:cxnSpLocks/>
          </p:cNvCxnSpPr>
          <p:nvPr/>
        </p:nvCxnSpPr>
        <p:spPr>
          <a:xfrm>
            <a:off x="1642692" y="5693979"/>
            <a:ext cx="0" cy="524344"/>
          </a:xfrm>
          <a:prstGeom prst="line">
            <a:avLst/>
          </a:prstGeom>
          <a:ln w="28575">
            <a:solidFill>
              <a:schemeClr val="accent1">
                <a:alpha val="80000"/>
              </a:schemeClr>
            </a:solidFill>
          </a:ln>
        </p:spPr>
        <p:style>
          <a:lnRef idx="1">
            <a:schemeClr val="accent1"/>
          </a:lnRef>
          <a:fillRef idx="0">
            <a:schemeClr val="accent1"/>
          </a:fillRef>
          <a:effectRef idx="0">
            <a:schemeClr val="accent1"/>
          </a:effectRef>
          <a:fontRef idx="minor">
            <a:schemeClr val="tx1"/>
          </a:fontRef>
        </p:style>
      </p:cxnSp>
      <p:sp>
        <p:nvSpPr>
          <p:cNvPr id="31" name="文本框 30">
            <a:extLst>
              <a:ext uri="{FF2B5EF4-FFF2-40B4-BE49-F238E27FC236}">
                <a16:creationId xmlns:a16="http://schemas.microsoft.com/office/drawing/2014/main" id="{1C72E330-380E-4E7C-91DF-0677D5446D83}"/>
              </a:ext>
            </a:extLst>
          </p:cNvPr>
          <p:cNvSpPr txBox="1"/>
          <p:nvPr/>
        </p:nvSpPr>
        <p:spPr>
          <a:xfrm>
            <a:off x="649831" y="5494486"/>
            <a:ext cx="950747" cy="923330"/>
          </a:xfrm>
          <a:prstGeom prst="rect">
            <a:avLst/>
          </a:prstGeom>
          <a:noFill/>
        </p:spPr>
        <p:txBody>
          <a:bodyPr wrap="square" rtlCol="0">
            <a:spAutoFit/>
          </a:bodyPr>
          <a:lstStyle>
            <a:defPPr>
              <a:defRPr lang="zh-CN"/>
            </a:defPPr>
            <a:lvl1pPr>
              <a:defRPr sz="5400" b="1">
                <a:gradFill>
                  <a:gsLst>
                    <a:gs pos="14000">
                      <a:schemeClr val="accent1"/>
                    </a:gs>
                    <a:gs pos="97000">
                      <a:schemeClr val="bg1"/>
                    </a:gs>
                  </a:gsLst>
                  <a:lin ang="5400000" scaled="1"/>
                </a:gradFill>
                <a:ea typeface="+mj-e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5400" b="1" i="0" u="none" strike="noStrike" kern="1200" cap="none" spc="0" normalizeH="0" baseline="0" noProof="0" dirty="0">
                <a:ln>
                  <a:noFill/>
                </a:ln>
                <a:gradFill>
                  <a:gsLst>
                    <a:gs pos="14000">
                      <a:srgbClr val="36456E"/>
                    </a:gs>
                    <a:gs pos="97000">
                      <a:prstClr val="white"/>
                    </a:gs>
                  </a:gsLst>
                  <a:lin ang="5400000" scaled="1"/>
                </a:gradFill>
                <a:effectLst/>
                <a:uLnTx/>
                <a:uFillTx/>
                <a:latin typeface="Arial"/>
                <a:ea typeface="微软雅黑"/>
                <a:cs typeface="+mn-cs"/>
              </a:rPr>
              <a:t>04</a:t>
            </a:r>
            <a:endParaRPr kumimoji="0" lang="zh-CN" altLang="en-US" sz="5400" b="1" i="0" u="none" strike="noStrike" kern="1200" cap="none" spc="0" normalizeH="0" baseline="0" noProof="0" dirty="0">
              <a:ln>
                <a:noFill/>
              </a:ln>
              <a:gradFill>
                <a:gsLst>
                  <a:gs pos="14000">
                    <a:srgbClr val="36456E"/>
                  </a:gs>
                  <a:gs pos="97000">
                    <a:prstClr val="white"/>
                  </a:gs>
                </a:gsLst>
                <a:lin ang="5400000" scaled="1"/>
              </a:gradFill>
              <a:effectLst/>
              <a:uLnTx/>
              <a:uFillTx/>
              <a:latin typeface="Arial"/>
              <a:ea typeface="微软雅黑"/>
              <a:cs typeface="+mn-cs"/>
            </a:endParaRPr>
          </a:p>
        </p:txBody>
      </p:sp>
      <p:sp>
        <p:nvSpPr>
          <p:cNvPr id="24" name="文本框 23">
            <a:extLst>
              <a:ext uri="{FF2B5EF4-FFF2-40B4-BE49-F238E27FC236}">
                <a16:creationId xmlns:a16="http://schemas.microsoft.com/office/drawing/2014/main" id="{BC5345F8-B0D3-4540-B89F-952CA7D9E339}"/>
              </a:ext>
            </a:extLst>
          </p:cNvPr>
          <p:cNvSpPr txBox="1"/>
          <p:nvPr/>
        </p:nvSpPr>
        <p:spPr>
          <a:xfrm>
            <a:off x="5602070" y="5583660"/>
            <a:ext cx="1830818" cy="523220"/>
          </a:xfrm>
          <a:prstGeom prst="rect">
            <a:avLst/>
          </a:prstGeom>
          <a:noFill/>
        </p:spPr>
        <p:txBody>
          <a:bodyPr wrap="square" lIns="0" rtlCol="0">
            <a:spAutoFit/>
          </a:bodyPr>
          <a:lstStyle>
            <a:defPPr>
              <a:defRPr lang="zh-CN"/>
            </a:defPPr>
            <a:lvl1pPr>
              <a:defRPr sz="2800">
                <a:solidFill>
                  <a:schemeClr val="tx1">
                    <a:lumMod val="85000"/>
                    <a:lumOff val="15000"/>
                  </a:schemeClr>
                </a:solidFill>
                <a:latin typeface="+mj-ea"/>
                <a:ea typeface="+mj-e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参考文献</a:t>
            </a:r>
          </a:p>
        </p:txBody>
      </p:sp>
      <p:sp>
        <p:nvSpPr>
          <p:cNvPr id="25" name="矩形 24">
            <a:extLst>
              <a:ext uri="{FF2B5EF4-FFF2-40B4-BE49-F238E27FC236}">
                <a16:creationId xmlns:a16="http://schemas.microsoft.com/office/drawing/2014/main" id="{34620FA6-5324-4872-9749-86124B742A6D}"/>
              </a:ext>
            </a:extLst>
          </p:cNvPr>
          <p:cNvSpPr/>
          <p:nvPr/>
        </p:nvSpPr>
        <p:spPr>
          <a:xfrm>
            <a:off x="5602071" y="6009467"/>
            <a:ext cx="2179266" cy="276999"/>
          </a:xfrm>
          <a:prstGeom prst="rect">
            <a:avLst/>
          </a:prstGeom>
        </p:spPr>
        <p:txBody>
          <a:bodyPr wrap="square" lIns="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65000"/>
                  </a:prstClr>
                </a:solidFill>
                <a:effectLst/>
                <a:uLnTx/>
                <a:uFillTx/>
                <a:latin typeface="Arial"/>
                <a:ea typeface="微软雅黑"/>
                <a:cs typeface="+mn-cs"/>
              </a:rPr>
              <a:t>Cited References</a:t>
            </a:r>
          </a:p>
        </p:txBody>
      </p:sp>
      <p:cxnSp>
        <p:nvCxnSpPr>
          <p:cNvPr id="26" name="直接连接符 25">
            <a:extLst>
              <a:ext uri="{FF2B5EF4-FFF2-40B4-BE49-F238E27FC236}">
                <a16:creationId xmlns:a16="http://schemas.microsoft.com/office/drawing/2014/main" id="{1CE38B88-586A-40B1-BA6E-EC7E3FE178D7}"/>
              </a:ext>
            </a:extLst>
          </p:cNvPr>
          <p:cNvCxnSpPr>
            <a:cxnSpLocks/>
          </p:cNvCxnSpPr>
          <p:nvPr/>
        </p:nvCxnSpPr>
        <p:spPr>
          <a:xfrm>
            <a:off x="5403521" y="5693979"/>
            <a:ext cx="0" cy="524344"/>
          </a:xfrm>
          <a:prstGeom prst="line">
            <a:avLst/>
          </a:prstGeom>
          <a:ln w="28575">
            <a:solidFill>
              <a:schemeClr val="accent1">
                <a:alpha val="80000"/>
              </a:schemeClr>
            </a:solidFill>
          </a:ln>
        </p:spPr>
        <p:style>
          <a:lnRef idx="1">
            <a:schemeClr val="accent1"/>
          </a:lnRef>
          <a:fillRef idx="0">
            <a:schemeClr val="accent1"/>
          </a:fillRef>
          <a:effectRef idx="0">
            <a:schemeClr val="accent1"/>
          </a:effectRef>
          <a:fontRef idx="minor">
            <a:schemeClr val="tx1"/>
          </a:fontRef>
        </p:style>
      </p:cxnSp>
      <p:sp>
        <p:nvSpPr>
          <p:cNvPr id="27" name="文本框 26">
            <a:extLst>
              <a:ext uri="{FF2B5EF4-FFF2-40B4-BE49-F238E27FC236}">
                <a16:creationId xmlns:a16="http://schemas.microsoft.com/office/drawing/2014/main" id="{C0FD5135-44B8-4D18-8F24-81AC43A56653}"/>
              </a:ext>
            </a:extLst>
          </p:cNvPr>
          <p:cNvSpPr txBox="1"/>
          <p:nvPr/>
        </p:nvSpPr>
        <p:spPr>
          <a:xfrm>
            <a:off x="4410660" y="5494486"/>
            <a:ext cx="950747" cy="923330"/>
          </a:xfrm>
          <a:prstGeom prst="rect">
            <a:avLst/>
          </a:prstGeom>
          <a:noFill/>
        </p:spPr>
        <p:txBody>
          <a:bodyPr wrap="square" rtlCol="0">
            <a:spAutoFit/>
          </a:bodyPr>
          <a:lstStyle>
            <a:defPPr>
              <a:defRPr lang="zh-CN"/>
            </a:defPPr>
            <a:lvl1pPr>
              <a:defRPr sz="5400" b="1">
                <a:gradFill>
                  <a:gsLst>
                    <a:gs pos="14000">
                      <a:schemeClr val="accent1"/>
                    </a:gs>
                    <a:gs pos="97000">
                      <a:schemeClr val="bg1"/>
                    </a:gs>
                  </a:gsLst>
                  <a:lin ang="5400000" scaled="1"/>
                </a:gradFill>
                <a:ea typeface="+mj-e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5400" b="1" i="0" u="none" strike="noStrike" kern="1200" cap="none" spc="0" normalizeH="0" baseline="0" noProof="0" dirty="0">
                <a:ln>
                  <a:noFill/>
                </a:ln>
                <a:gradFill>
                  <a:gsLst>
                    <a:gs pos="14000">
                      <a:srgbClr val="36456E"/>
                    </a:gs>
                    <a:gs pos="97000">
                      <a:prstClr val="white"/>
                    </a:gs>
                  </a:gsLst>
                  <a:lin ang="5400000" scaled="1"/>
                </a:gradFill>
                <a:effectLst/>
                <a:uLnTx/>
                <a:uFillTx/>
                <a:latin typeface="Arial"/>
                <a:ea typeface="微软雅黑"/>
                <a:cs typeface="+mn-cs"/>
              </a:rPr>
              <a:t>05</a:t>
            </a:r>
            <a:endParaRPr kumimoji="0" lang="zh-CN" altLang="en-US" sz="5400" b="1" i="0" u="none" strike="noStrike" kern="1200" cap="none" spc="0" normalizeH="0" baseline="0" noProof="0" dirty="0">
              <a:ln>
                <a:noFill/>
              </a:ln>
              <a:gradFill>
                <a:gsLst>
                  <a:gs pos="14000">
                    <a:srgbClr val="36456E"/>
                  </a:gs>
                  <a:gs pos="97000">
                    <a:prstClr val="white"/>
                  </a:gs>
                </a:gsLst>
                <a:lin ang="5400000" scaled="1"/>
              </a:gradFill>
              <a:effectLst/>
              <a:uLnTx/>
              <a:uFillTx/>
              <a:latin typeface="Arial"/>
              <a:ea typeface="微软雅黑"/>
              <a:cs typeface="+mn-cs"/>
            </a:endParaRPr>
          </a:p>
        </p:txBody>
      </p:sp>
      <p:sp>
        <p:nvSpPr>
          <p:cNvPr id="46" name="任意多边形: 形状 45">
            <a:extLst>
              <a:ext uri="{FF2B5EF4-FFF2-40B4-BE49-F238E27FC236}">
                <a16:creationId xmlns:a16="http://schemas.microsoft.com/office/drawing/2014/main" id="{1330ED4C-7350-4B8B-97E3-46571B871563}"/>
              </a:ext>
            </a:extLst>
          </p:cNvPr>
          <p:cNvSpPr/>
          <p:nvPr/>
        </p:nvSpPr>
        <p:spPr>
          <a:xfrm>
            <a:off x="-12" y="-9568"/>
            <a:ext cx="12191999" cy="3438043"/>
          </a:xfrm>
          <a:custGeom>
            <a:avLst/>
            <a:gdLst>
              <a:gd name="connsiteX0" fmla="*/ 0 w 12191999"/>
              <a:gd name="connsiteY0" fmla="*/ 0 h 3438043"/>
              <a:gd name="connsiteX1" fmla="*/ 12191999 w 12191999"/>
              <a:gd name="connsiteY1" fmla="*/ 0 h 3438043"/>
              <a:gd name="connsiteX2" fmla="*/ 12191999 w 12191999"/>
              <a:gd name="connsiteY2" fmla="*/ 2568687 h 3438043"/>
              <a:gd name="connsiteX3" fmla="*/ 11909162 w 12191999"/>
              <a:gd name="connsiteY3" fmla="*/ 2664537 h 3438043"/>
              <a:gd name="connsiteX4" fmla="*/ 5846164 w 12191999"/>
              <a:gd name="connsiteY4" fmla="*/ 3438043 h 3438043"/>
              <a:gd name="connsiteX5" fmla="*/ 392066 w 12191999"/>
              <a:gd name="connsiteY5" fmla="*/ 2834986 h 3438043"/>
              <a:gd name="connsiteX6" fmla="*/ 0 w 12191999"/>
              <a:gd name="connsiteY6" fmla="*/ 2725235 h 343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1999" h="3438043">
                <a:moveTo>
                  <a:pt x="0" y="0"/>
                </a:moveTo>
                <a:lnTo>
                  <a:pt x="12191999" y="0"/>
                </a:lnTo>
                <a:lnTo>
                  <a:pt x="12191999" y="2568687"/>
                </a:lnTo>
                <a:lnTo>
                  <a:pt x="11909162" y="2664537"/>
                </a:lnTo>
                <a:cubicBezTo>
                  <a:pt x="10357505" y="3142449"/>
                  <a:pt x="8213912" y="3438043"/>
                  <a:pt x="5846164" y="3438043"/>
                </a:cubicBezTo>
                <a:cubicBezTo>
                  <a:pt x="3774385" y="3438043"/>
                  <a:pt x="1874223" y="3211729"/>
                  <a:pt x="392066" y="2834986"/>
                </a:cubicBezTo>
                <a:lnTo>
                  <a:pt x="0" y="2725235"/>
                </a:lnTo>
                <a:close/>
              </a:path>
            </a:pathLst>
          </a:cu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pic>
        <p:nvPicPr>
          <p:cNvPr id="12" name="图片 11">
            <a:extLst>
              <a:ext uri="{FF2B5EF4-FFF2-40B4-BE49-F238E27FC236}">
                <a16:creationId xmlns:a16="http://schemas.microsoft.com/office/drawing/2014/main" id="{450992B3-9292-4396-BA15-46E6592EFAFF}"/>
              </a:ext>
            </a:extLst>
          </p:cNvPr>
          <p:cNvPicPr>
            <a:picLocks noChangeAspect="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480550" y="-641857"/>
            <a:ext cx="5282450" cy="5282450"/>
          </a:xfrm>
          <a:prstGeom prst="rect">
            <a:avLst/>
          </a:prstGeom>
        </p:spPr>
      </p:pic>
      <p:sp>
        <p:nvSpPr>
          <p:cNvPr id="36" name="文本框 35">
            <a:extLst>
              <a:ext uri="{FF2B5EF4-FFF2-40B4-BE49-F238E27FC236}">
                <a16:creationId xmlns:a16="http://schemas.microsoft.com/office/drawing/2014/main" id="{57077136-8B85-4BC0-824E-1D9F6FD51077}"/>
              </a:ext>
            </a:extLst>
          </p:cNvPr>
          <p:cNvSpPr txBox="1"/>
          <p:nvPr/>
        </p:nvSpPr>
        <p:spPr>
          <a:xfrm>
            <a:off x="5602070" y="4394372"/>
            <a:ext cx="1830818" cy="523220"/>
          </a:xfrm>
          <a:prstGeom prst="rect">
            <a:avLst/>
          </a:prstGeom>
          <a:noFill/>
        </p:spPr>
        <p:txBody>
          <a:bodyPr wrap="square" lIns="0" rtlCol="0">
            <a:spAutoFit/>
          </a:bodyPr>
          <a:lstStyle>
            <a:defPPr>
              <a:defRPr lang="zh-CN"/>
            </a:defPPr>
            <a:lvl1pPr>
              <a:defRPr sz="2800">
                <a:solidFill>
                  <a:schemeClr val="tx1">
                    <a:lumMod val="85000"/>
                    <a:lumOff val="15000"/>
                  </a:schemeClr>
                </a:solidFill>
                <a:latin typeface="+mj-ea"/>
                <a:ea typeface="+mj-e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理论框架</a:t>
            </a:r>
          </a:p>
        </p:txBody>
      </p:sp>
      <p:sp>
        <p:nvSpPr>
          <p:cNvPr id="37" name="矩形 36">
            <a:extLst>
              <a:ext uri="{FF2B5EF4-FFF2-40B4-BE49-F238E27FC236}">
                <a16:creationId xmlns:a16="http://schemas.microsoft.com/office/drawing/2014/main" id="{5FC14E59-F99C-44E6-9A98-CC86CAFFF4AC}"/>
              </a:ext>
            </a:extLst>
          </p:cNvPr>
          <p:cNvSpPr/>
          <p:nvPr/>
        </p:nvSpPr>
        <p:spPr>
          <a:xfrm>
            <a:off x="5602071" y="4820179"/>
            <a:ext cx="2179266" cy="276999"/>
          </a:xfrm>
          <a:prstGeom prst="rect">
            <a:avLst/>
          </a:prstGeom>
        </p:spPr>
        <p:txBody>
          <a:bodyPr wrap="square" lIns="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65000"/>
                  </a:prstClr>
                </a:solidFill>
                <a:effectLst/>
                <a:uLnTx/>
                <a:uFillTx/>
                <a:latin typeface="Arial"/>
                <a:ea typeface="微软雅黑"/>
                <a:cs typeface="+mn-cs"/>
              </a:rPr>
              <a:t>Theoretical Framework</a:t>
            </a:r>
          </a:p>
        </p:txBody>
      </p:sp>
      <p:cxnSp>
        <p:nvCxnSpPr>
          <p:cNvPr id="38" name="直接连接符 37">
            <a:extLst>
              <a:ext uri="{FF2B5EF4-FFF2-40B4-BE49-F238E27FC236}">
                <a16:creationId xmlns:a16="http://schemas.microsoft.com/office/drawing/2014/main" id="{0BA610FA-D2D0-4606-AA4A-142F4F72CBF6}"/>
              </a:ext>
            </a:extLst>
          </p:cNvPr>
          <p:cNvCxnSpPr>
            <a:cxnSpLocks/>
          </p:cNvCxnSpPr>
          <p:nvPr/>
        </p:nvCxnSpPr>
        <p:spPr>
          <a:xfrm>
            <a:off x="5403521" y="4504691"/>
            <a:ext cx="0" cy="524344"/>
          </a:xfrm>
          <a:prstGeom prst="line">
            <a:avLst/>
          </a:prstGeom>
          <a:ln w="28575">
            <a:solidFill>
              <a:schemeClr val="accent1">
                <a:alpha val="80000"/>
              </a:schemeClr>
            </a:solidFill>
          </a:ln>
        </p:spPr>
        <p:style>
          <a:lnRef idx="1">
            <a:schemeClr val="accent1"/>
          </a:lnRef>
          <a:fillRef idx="0">
            <a:schemeClr val="accent1"/>
          </a:fillRef>
          <a:effectRef idx="0">
            <a:schemeClr val="accent1"/>
          </a:effectRef>
          <a:fontRef idx="minor">
            <a:schemeClr val="tx1"/>
          </a:fontRef>
        </p:style>
      </p:cxnSp>
      <p:sp>
        <p:nvSpPr>
          <p:cNvPr id="32" name="文本框 31">
            <a:extLst>
              <a:ext uri="{FF2B5EF4-FFF2-40B4-BE49-F238E27FC236}">
                <a16:creationId xmlns:a16="http://schemas.microsoft.com/office/drawing/2014/main" id="{1F49ACC1-4554-4826-B9C5-DE31CA8FE6CE}"/>
              </a:ext>
            </a:extLst>
          </p:cNvPr>
          <p:cNvSpPr txBox="1"/>
          <p:nvPr/>
        </p:nvSpPr>
        <p:spPr>
          <a:xfrm>
            <a:off x="9362899" y="4394372"/>
            <a:ext cx="1830818" cy="523220"/>
          </a:xfrm>
          <a:prstGeom prst="rect">
            <a:avLst/>
          </a:prstGeom>
          <a:noFill/>
        </p:spPr>
        <p:txBody>
          <a:bodyPr wrap="square" lIns="0" rtlCol="0">
            <a:spAutoFit/>
          </a:bodyPr>
          <a:lstStyle>
            <a:defPPr>
              <a:defRPr lang="zh-CN"/>
            </a:defPPr>
            <a:lvl1pPr>
              <a:defRPr sz="2800">
                <a:solidFill>
                  <a:schemeClr val="tx1">
                    <a:lumMod val="85000"/>
                    <a:lumOff val="15000"/>
                  </a:schemeClr>
                </a:solidFill>
                <a:latin typeface="+mj-ea"/>
                <a:ea typeface="+mj-e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研究过程</a:t>
            </a:r>
          </a:p>
        </p:txBody>
      </p:sp>
      <p:sp>
        <p:nvSpPr>
          <p:cNvPr id="33" name="矩形 32">
            <a:extLst>
              <a:ext uri="{FF2B5EF4-FFF2-40B4-BE49-F238E27FC236}">
                <a16:creationId xmlns:a16="http://schemas.microsoft.com/office/drawing/2014/main" id="{4F6C551A-9B3D-4ED1-BBC0-9269743181B6}"/>
              </a:ext>
            </a:extLst>
          </p:cNvPr>
          <p:cNvSpPr/>
          <p:nvPr/>
        </p:nvSpPr>
        <p:spPr>
          <a:xfrm>
            <a:off x="9362900" y="4820179"/>
            <a:ext cx="2179266" cy="276999"/>
          </a:xfrm>
          <a:prstGeom prst="rect">
            <a:avLst/>
          </a:prstGeom>
        </p:spPr>
        <p:txBody>
          <a:bodyPr wrap="square" lIns="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65000"/>
                  </a:prstClr>
                </a:solidFill>
                <a:effectLst/>
                <a:uLnTx/>
                <a:uFillTx/>
                <a:latin typeface="Arial"/>
                <a:ea typeface="微软雅黑"/>
                <a:cs typeface="+mn-cs"/>
              </a:rPr>
              <a:t>Research Process</a:t>
            </a:r>
          </a:p>
        </p:txBody>
      </p:sp>
      <p:sp>
        <p:nvSpPr>
          <p:cNvPr id="9" name="椭圆 8">
            <a:extLst>
              <a:ext uri="{FF2B5EF4-FFF2-40B4-BE49-F238E27FC236}">
                <a16:creationId xmlns:a16="http://schemas.microsoft.com/office/drawing/2014/main" id="{32B3F992-D312-4E4F-92EC-FE35E34F7111}"/>
              </a:ext>
            </a:extLst>
          </p:cNvPr>
          <p:cNvSpPr/>
          <p:nvPr/>
        </p:nvSpPr>
        <p:spPr>
          <a:xfrm>
            <a:off x="5511981" y="2844980"/>
            <a:ext cx="1168039" cy="1168039"/>
          </a:xfrm>
          <a:prstGeom prst="ellipse">
            <a:avLst/>
          </a:pr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微软雅黑"/>
                <a:ea typeface="微软雅黑"/>
                <a:cs typeface="+mn-cs"/>
              </a:rPr>
              <a:t>目录</a:t>
            </a:r>
          </a:p>
        </p:txBody>
      </p:sp>
      <p:cxnSp>
        <p:nvCxnSpPr>
          <p:cNvPr id="34" name="直接连接符 33">
            <a:extLst>
              <a:ext uri="{FF2B5EF4-FFF2-40B4-BE49-F238E27FC236}">
                <a16:creationId xmlns:a16="http://schemas.microsoft.com/office/drawing/2014/main" id="{389E746A-DC51-4391-AD4D-8F322A75B425}"/>
              </a:ext>
            </a:extLst>
          </p:cNvPr>
          <p:cNvCxnSpPr>
            <a:cxnSpLocks/>
          </p:cNvCxnSpPr>
          <p:nvPr/>
        </p:nvCxnSpPr>
        <p:spPr>
          <a:xfrm>
            <a:off x="9164350" y="4504691"/>
            <a:ext cx="0" cy="524344"/>
          </a:xfrm>
          <a:prstGeom prst="line">
            <a:avLst/>
          </a:prstGeom>
          <a:ln w="28575">
            <a:solidFill>
              <a:schemeClr val="accent1">
                <a:alpha val="80000"/>
              </a:schemeClr>
            </a:solidFill>
          </a:ln>
        </p:spPr>
        <p:style>
          <a:lnRef idx="1">
            <a:schemeClr val="accent1"/>
          </a:lnRef>
          <a:fillRef idx="0">
            <a:schemeClr val="accent1"/>
          </a:fillRef>
          <a:effectRef idx="0">
            <a:schemeClr val="accent1"/>
          </a:effectRef>
          <a:fontRef idx="minor">
            <a:schemeClr val="tx1"/>
          </a:fontRef>
        </p:style>
      </p:cxnSp>
      <p:sp>
        <p:nvSpPr>
          <p:cNvPr id="2" name="平行四边形 1">
            <a:extLst>
              <a:ext uri="{FF2B5EF4-FFF2-40B4-BE49-F238E27FC236}">
                <a16:creationId xmlns:a16="http://schemas.microsoft.com/office/drawing/2014/main" id="{436D756B-BF84-4F2C-9765-7A5805883710}"/>
              </a:ext>
            </a:extLst>
          </p:cNvPr>
          <p:cNvSpPr/>
          <p:nvPr/>
        </p:nvSpPr>
        <p:spPr>
          <a:xfrm>
            <a:off x="7215450" y="2122792"/>
            <a:ext cx="3735793" cy="195413"/>
          </a:xfrm>
          <a:prstGeom prst="parallelogram">
            <a:avLst>
              <a:gd name="adj" fmla="val 132613"/>
            </a:avLst>
          </a:prstGeom>
          <a:gradFill flip="none" rotWithShape="1">
            <a:gsLst>
              <a:gs pos="15000">
                <a:schemeClr val="bg1">
                  <a:alpha val="0"/>
                </a:schemeClr>
              </a:gs>
              <a:gs pos="97000">
                <a:schemeClr val="bg1">
                  <a:alpha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alpha val="60000"/>
                </a:prstClr>
              </a:solidFill>
              <a:effectLst/>
              <a:uLnTx/>
              <a:uFillTx/>
              <a:latin typeface="Arial"/>
              <a:ea typeface="微软雅黑"/>
              <a:cs typeface="+mn-cs"/>
            </a:endParaRPr>
          </a:p>
        </p:txBody>
      </p:sp>
      <p:sp>
        <p:nvSpPr>
          <p:cNvPr id="47" name="平行四边形 46">
            <a:extLst>
              <a:ext uri="{FF2B5EF4-FFF2-40B4-BE49-F238E27FC236}">
                <a16:creationId xmlns:a16="http://schemas.microsoft.com/office/drawing/2014/main" id="{2BC57CDD-B101-4E36-89BB-433F33912323}"/>
              </a:ext>
            </a:extLst>
          </p:cNvPr>
          <p:cNvSpPr/>
          <p:nvPr/>
        </p:nvSpPr>
        <p:spPr>
          <a:xfrm flipH="1">
            <a:off x="1240758" y="2115270"/>
            <a:ext cx="3735793" cy="195413"/>
          </a:xfrm>
          <a:prstGeom prst="parallelogram">
            <a:avLst>
              <a:gd name="adj" fmla="val 132613"/>
            </a:avLst>
          </a:prstGeom>
          <a:gradFill flip="none" rotWithShape="1">
            <a:gsLst>
              <a:gs pos="15000">
                <a:schemeClr val="bg1">
                  <a:alpha val="0"/>
                </a:schemeClr>
              </a:gs>
              <a:gs pos="97000">
                <a:schemeClr val="bg1">
                  <a:alpha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alpha val="60000"/>
                </a:prstClr>
              </a:solidFill>
              <a:effectLst/>
              <a:uLnTx/>
              <a:uFillTx/>
              <a:latin typeface="Arial"/>
              <a:ea typeface="微软雅黑"/>
              <a:cs typeface="+mn-cs"/>
            </a:endParaRPr>
          </a:p>
        </p:txBody>
      </p:sp>
      <p:pic>
        <p:nvPicPr>
          <p:cNvPr id="13" name="图片 12">
            <a:extLst>
              <a:ext uri="{FF2B5EF4-FFF2-40B4-BE49-F238E27FC236}">
                <a16:creationId xmlns:a16="http://schemas.microsoft.com/office/drawing/2014/main" id="{22C2FEDD-0696-47F4-8373-BA26DD54F1E9}"/>
              </a:ext>
            </a:extLst>
          </p:cNvPr>
          <p:cNvPicPr>
            <a:picLocks noChangeAspect="1"/>
          </p:cNvPicPr>
          <p:nvPr/>
        </p:nvPicPr>
        <p:blipFill rotWithShape="1">
          <a:blip r:embed="rId5"/>
          <a:srcRect l="10027" r="52204"/>
          <a:stretch/>
        </p:blipFill>
        <p:spPr>
          <a:xfrm>
            <a:off x="3958160" y="791530"/>
            <a:ext cx="4351867" cy="1926503"/>
          </a:xfrm>
          <a:prstGeom prst="rect">
            <a:avLst/>
          </a:prstGeom>
        </p:spPr>
      </p:pic>
      <p:sp>
        <p:nvSpPr>
          <p:cNvPr id="44" name="文本占位符 4">
            <a:extLst>
              <a:ext uri="{FF2B5EF4-FFF2-40B4-BE49-F238E27FC236}">
                <a16:creationId xmlns:a16="http://schemas.microsoft.com/office/drawing/2014/main" id="{52321B5E-E176-4ED2-9ACE-69AAB2306702}"/>
              </a:ext>
            </a:extLst>
          </p:cNvPr>
          <p:cNvSpPr txBox="1">
            <a:spLocks/>
          </p:cNvSpPr>
          <p:nvPr/>
        </p:nvSpPr>
        <p:spPr>
          <a:xfrm>
            <a:off x="4468963" y="6441695"/>
            <a:ext cx="3305624" cy="462603"/>
          </a:xfrm>
          <a:prstGeom prst="rect">
            <a:avLst/>
          </a:prstGeom>
        </p:spPr>
        <p:txBody>
          <a:bodyPr lIns="0" r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di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0" i="0" u="none" strike="noStrike" kern="1200" cap="none" spc="0" normalizeH="0" baseline="0" noProof="0" dirty="0">
                <a:ln>
                  <a:noFill/>
                </a:ln>
                <a:solidFill>
                  <a:prstClr val="white">
                    <a:lumMod val="65000"/>
                  </a:prstClr>
                </a:solidFill>
                <a:effectLst/>
                <a:uLnTx/>
                <a:uFillTx/>
                <a:latin typeface="Arial"/>
                <a:ea typeface="微软雅黑"/>
                <a:cs typeface="+mn-cs"/>
              </a:rPr>
              <a:t>艰苦创业  开拓创新  争创一流</a:t>
            </a:r>
            <a:endParaRPr kumimoji="0" lang="en-US" altLang="zh-CN" sz="1400" b="0" i="0" u="none" strike="noStrike" kern="1200" cap="none" spc="0" normalizeH="0" baseline="0" noProof="0" dirty="0">
              <a:ln>
                <a:noFill/>
              </a:ln>
              <a:solidFill>
                <a:prstClr val="white">
                  <a:lumMod val="65000"/>
                </a:prstClr>
              </a:solidFill>
              <a:effectLst/>
              <a:uLnTx/>
              <a:uFillTx/>
              <a:latin typeface="Arial"/>
              <a:ea typeface="微软雅黑"/>
              <a:cs typeface="+mn-cs"/>
            </a:endParaRPr>
          </a:p>
        </p:txBody>
      </p:sp>
    </p:spTree>
    <p:extLst>
      <p:ext uri="{BB962C8B-B14F-4D97-AF65-F5344CB8AC3E}">
        <p14:creationId xmlns:p14="http://schemas.microsoft.com/office/powerpoint/2010/main" val="15937556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a:extLst>
              <a:ext uri="{FF2B5EF4-FFF2-40B4-BE49-F238E27FC236}">
                <a16:creationId xmlns:a16="http://schemas.microsoft.com/office/drawing/2014/main" id="{65EFC300-0D3C-41C7-8950-C37865E3CF4A}"/>
              </a:ext>
            </a:extLst>
          </p:cNvPr>
          <p:cNvPicPr>
            <a:picLocks noChangeAspect="1"/>
          </p:cNvPicPr>
          <p:nvPr/>
        </p:nvPicPr>
        <p:blipFill>
          <a:blip r:embed="rId2">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3553441" y="93279"/>
            <a:ext cx="5085115" cy="5085115"/>
          </a:xfrm>
          <a:prstGeom prst="rect">
            <a:avLst/>
          </a:prstGeom>
        </p:spPr>
      </p:pic>
      <p:sp>
        <p:nvSpPr>
          <p:cNvPr id="22" name="矩形 21">
            <a:extLst>
              <a:ext uri="{FF2B5EF4-FFF2-40B4-BE49-F238E27FC236}">
                <a16:creationId xmlns:a16="http://schemas.microsoft.com/office/drawing/2014/main" id="{983F4F74-523C-4143-A105-909472BA7F7E}"/>
              </a:ext>
            </a:extLst>
          </p:cNvPr>
          <p:cNvSpPr/>
          <p:nvPr/>
        </p:nvSpPr>
        <p:spPr>
          <a:xfrm>
            <a:off x="219916" y="2749097"/>
            <a:ext cx="11752168" cy="13560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6" name="文本框 5">
            <a:extLst>
              <a:ext uri="{FF2B5EF4-FFF2-40B4-BE49-F238E27FC236}">
                <a16:creationId xmlns:a16="http://schemas.microsoft.com/office/drawing/2014/main" id="{29E73D9B-035B-43BB-90A5-17BCF6D83EA1}"/>
              </a:ext>
            </a:extLst>
          </p:cNvPr>
          <p:cNvSpPr txBox="1"/>
          <p:nvPr/>
        </p:nvSpPr>
        <p:spPr>
          <a:xfrm>
            <a:off x="2824686" y="2858007"/>
            <a:ext cx="6542628" cy="923330"/>
          </a:xfrm>
          <a:prstGeom prst="rect">
            <a:avLst/>
          </a:prstGeom>
          <a:noFill/>
        </p:spPr>
        <p:txBody>
          <a:bodyPr wrap="squar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400" b="1" i="0" u="none" strike="noStrike" kern="1200" cap="none" spc="0" normalizeH="0" baseline="0" noProof="0" dirty="0">
                <a:ln>
                  <a:noFill/>
                </a:ln>
                <a:solidFill>
                  <a:srgbClr val="36456E"/>
                </a:solidFill>
                <a:effectLst/>
                <a:uLnTx/>
                <a:uFillTx/>
                <a:latin typeface="微软雅黑"/>
                <a:ea typeface="微软雅黑"/>
                <a:cs typeface="+mn-cs"/>
              </a:rPr>
              <a:t>感 谢</a:t>
            </a:r>
            <a:r>
              <a:rPr kumimoji="0" lang="en-US" altLang="zh-CN" sz="5400" b="1" i="0" u="none" strike="noStrike" kern="1200" cap="none" spc="0" normalizeH="0" baseline="0" noProof="0" dirty="0">
                <a:ln>
                  <a:noFill/>
                </a:ln>
                <a:solidFill>
                  <a:srgbClr val="36456E"/>
                </a:solidFill>
                <a:effectLst/>
                <a:uLnTx/>
                <a:uFillTx/>
                <a:latin typeface="微软雅黑"/>
                <a:ea typeface="微软雅黑"/>
                <a:cs typeface="+mn-cs"/>
              </a:rPr>
              <a:t>!</a:t>
            </a:r>
            <a:endParaRPr kumimoji="0" lang="zh-CN" altLang="en-US" sz="5400" b="1" i="0" u="none" strike="noStrike" kern="1200" cap="none" spc="0" normalizeH="0" baseline="0" noProof="0" dirty="0">
              <a:ln>
                <a:noFill/>
              </a:ln>
              <a:solidFill>
                <a:srgbClr val="36456E"/>
              </a:solidFill>
              <a:effectLst/>
              <a:uLnTx/>
              <a:uFillTx/>
              <a:latin typeface="微软雅黑"/>
              <a:ea typeface="微软雅黑"/>
              <a:cs typeface="+mn-cs"/>
            </a:endParaRPr>
          </a:p>
        </p:txBody>
      </p:sp>
      <p:cxnSp>
        <p:nvCxnSpPr>
          <p:cNvPr id="3" name="直接连接符 2">
            <a:extLst>
              <a:ext uri="{FF2B5EF4-FFF2-40B4-BE49-F238E27FC236}">
                <a16:creationId xmlns:a16="http://schemas.microsoft.com/office/drawing/2014/main" id="{BBBFF51B-C86F-4721-92A6-867F97384655}"/>
              </a:ext>
            </a:extLst>
          </p:cNvPr>
          <p:cNvCxnSpPr>
            <a:cxnSpLocks/>
          </p:cNvCxnSpPr>
          <p:nvPr/>
        </p:nvCxnSpPr>
        <p:spPr>
          <a:xfrm>
            <a:off x="2978046" y="2750986"/>
            <a:ext cx="623590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14610786-D911-439A-B101-4A8443880971}"/>
              </a:ext>
            </a:extLst>
          </p:cNvPr>
          <p:cNvCxnSpPr/>
          <p:nvPr/>
        </p:nvCxnSpPr>
        <p:spPr>
          <a:xfrm>
            <a:off x="2978046" y="4107009"/>
            <a:ext cx="623590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831F65DF-F527-4781-B19A-B3269EC98DAF}"/>
              </a:ext>
            </a:extLst>
          </p:cNvPr>
          <p:cNvSpPr txBox="1"/>
          <p:nvPr/>
        </p:nvSpPr>
        <p:spPr>
          <a:xfrm>
            <a:off x="3897732" y="1236829"/>
            <a:ext cx="4396536" cy="1323439"/>
          </a:xfrm>
          <a:prstGeom prst="rect">
            <a:avLst/>
          </a:prstGeom>
          <a:noFill/>
        </p:spPr>
        <p:txBody>
          <a:bodyPr wrap="squar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srgbClr val="36456E">
                    <a:lumMod val="60000"/>
                    <a:lumOff val="40000"/>
                  </a:srgbClr>
                </a:solidFill>
                <a:effectLst/>
                <a:uLnTx/>
                <a:uFillTx/>
                <a:latin typeface="Arial"/>
                <a:ea typeface="微软雅黑"/>
                <a:cs typeface="+mn-cs"/>
              </a:rPr>
              <a:t>THANKS</a:t>
            </a:r>
            <a:endParaRPr kumimoji="0" lang="zh-CN" altLang="en-US" sz="8000" b="1" i="0" u="none" strike="noStrike" kern="1200" cap="none" spc="0" normalizeH="0" baseline="0" noProof="0" dirty="0">
              <a:ln>
                <a:noFill/>
              </a:ln>
              <a:solidFill>
                <a:srgbClr val="36456E">
                  <a:lumMod val="60000"/>
                  <a:lumOff val="40000"/>
                </a:srgbClr>
              </a:solidFill>
              <a:effectLst/>
              <a:uLnTx/>
              <a:uFillTx/>
              <a:latin typeface="Arial"/>
              <a:ea typeface="微软雅黑"/>
              <a:cs typeface="+mn-cs"/>
            </a:endParaRPr>
          </a:p>
        </p:txBody>
      </p:sp>
      <p:sp>
        <p:nvSpPr>
          <p:cNvPr id="28" name="平行四边形 27">
            <a:extLst>
              <a:ext uri="{FF2B5EF4-FFF2-40B4-BE49-F238E27FC236}">
                <a16:creationId xmlns:a16="http://schemas.microsoft.com/office/drawing/2014/main" id="{DD263859-A350-4478-B4D9-C17FFE201826}"/>
              </a:ext>
            </a:extLst>
          </p:cNvPr>
          <p:cNvSpPr/>
          <p:nvPr/>
        </p:nvSpPr>
        <p:spPr>
          <a:xfrm>
            <a:off x="3587670" y="4815776"/>
            <a:ext cx="1856122" cy="377893"/>
          </a:xfrm>
          <a:prstGeom prst="parallelogram">
            <a:avLst>
              <a:gd name="adj" fmla="val 64681"/>
            </a:avLst>
          </a:prstGeom>
          <a:gradFill>
            <a:gsLst>
              <a:gs pos="88000">
                <a:srgbClr val="FFFFFF">
                  <a:alpha val="0"/>
                </a:srgbClr>
              </a:gs>
              <a:gs pos="69000">
                <a:schemeClr val="bg1"/>
              </a:gs>
            </a:gsLst>
            <a:lin ang="1800000" scaled="0"/>
          </a:gradFill>
          <a:ln>
            <a:gradFill flip="none" rotWithShape="1">
              <a:gsLst>
                <a:gs pos="86000">
                  <a:schemeClr val="accent1">
                    <a:alpha val="0"/>
                  </a:schemeClr>
                </a:gs>
                <a:gs pos="42000">
                  <a:schemeClr val="accent1"/>
                </a:gs>
              </a:gsLst>
              <a:lin ang="1800000" scaled="0"/>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29" name="平行四边形 28">
            <a:extLst>
              <a:ext uri="{FF2B5EF4-FFF2-40B4-BE49-F238E27FC236}">
                <a16:creationId xmlns:a16="http://schemas.microsoft.com/office/drawing/2014/main" id="{8B3D7E90-D90E-402A-A7C9-43D6966EC28C}"/>
              </a:ext>
            </a:extLst>
          </p:cNvPr>
          <p:cNvSpPr/>
          <p:nvPr/>
        </p:nvSpPr>
        <p:spPr>
          <a:xfrm>
            <a:off x="2560589" y="4815776"/>
            <a:ext cx="1146911" cy="377893"/>
          </a:xfrm>
          <a:prstGeom prst="parallelogram">
            <a:avLst>
              <a:gd name="adj" fmla="val 6468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rPr>
              <a:t>展示人</a:t>
            </a:r>
          </a:p>
        </p:txBody>
      </p:sp>
      <p:sp>
        <p:nvSpPr>
          <p:cNvPr id="30" name="文本框 29">
            <a:extLst>
              <a:ext uri="{FF2B5EF4-FFF2-40B4-BE49-F238E27FC236}">
                <a16:creationId xmlns:a16="http://schemas.microsoft.com/office/drawing/2014/main" id="{AE0118C7-F286-42C4-9452-8CD2357A93C4}"/>
              </a:ext>
            </a:extLst>
          </p:cNvPr>
          <p:cNvSpPr txBox="1"/>
          <p:nvPr/>
        </p:nvSpPr>
        <p:spPr>
          <a:xfrm flipH="1">
            <a:off x="3983526" y="4835459"/>
            <a:ext cx="1460266" cy="338526"/>
          </a:xfrm>
          <a:prstGeom prst="rect">
            <a:avLst/>
          </a:prstGeom>
          <a:noFill/>
        </p:spPr>
        <p:txBody>
          <a:bodyPr wrap="square" lIns="91412" tIns="45706" rIns="91412" bIns="45706" rtlCol="0">
            <a:spAutoFit/>
          </a:bodyPr>
          <a:lstStyle/>
          <a:p>
            <a:pPr marL="0" marR="0" lvl="0" indent="0" algn="l" defTabSz="1218804"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ea"/>
                <a:sym typeface="+mn-lt"/>
              </a:rPr>
              <a:t>ZJUTER</a:t>
            </a:r>
            <a:endParaRPr kumimoji="0" lang="zh-CN" altLang="en-US" sz="16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ea"/>
              <a:sym typeface="+mn-lt"/>
            </a:endParaRPr>
          </a:p>
        </p:txBody>
      </p:sp>
      <p:sp>
        <p:nvSpPr>
          <p:cNvPr id="31" name="平行四边形 30">
            <a:extLst>
              <a:ext uri="{FF2B5EF4-FFF2-40B4-BE49-F238E27FC236}">
                <a16:creationId xmlns:a16="http://schemas.microsoft.com/office/drawing/2014/main" id="{9973409A-54FC-4A9A-B266-F04801DBB113}"/>
              </a:ext>
            </a:extLst>
          </p:cNvPr>
          <p:cNvSpPr/>
          <p:nvPr/>
        </p:nvSpPr>
        <p:spPr>
          <a:xfrm>
            <a:off x="7775290" y="4815776"/>
            <a:ext cx="1856122" cy="377893"/>
          </a:xfrm>
          <a:prstGeom prst="parallelogram">
            <a:avLst>
              <a:gd name="adj" fmla="val 64681"/>
            </a:avLst>
          </a:prstGeom>
          <a:gradFill>
            <a:gsLst>
              <a:gs pos="88000">
                <a:srgbClr val="FFFFFF">
                  <a:alpha val="0"/>
                </a:srgbClr>
              </a:gs>
              <a:gs pos="69000">
                <a:schemeClr val="bg1"/>
              </a:gs>
            </a:gsLst>
            <a:lin ang="1800000" scaled="0"/>
          </a:gradFill>
          <a:ln>
            <a:gradFill flip="none" rotWithShape="1">
              <a:gsLst>
                <a:gs pos="86000">
                  <a:schemeClr val="accent1">
                    <a:alpha val="0"/>
                  </a:schemeClr>
                </a:gs>
                <a:gs pos="42000">
                  <a:schemeClr val="accent1"/>
                </a:gs>
              </a:gsLst>
              <a:lin ang="1800000" scaled="0"/>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32" name="平行四边形 31">
            <a:extLst>
              <a:ext uri="{FF2B5EF4-FFF2-40B4-BE49-F238E27FC236}">
                <a16:creationId xmlns:a16="http://schemas.microsoft.com/office/drawing/2014/main" id="{50B40EC8-38B5-46BB-825A-20D37FE6B549}"/>
              </a:ext>
            </a:extLst>
          </p:cNvPr>
          <p:cNvSpPr/>
          <p:nvPr/>
        </p:nvSpPr>
        <p:spPr>
          <a:xfrm>
            <a:off x="6541859" y="4815776"/>
            <a:ext cx="1353262" cy="377893"/>
          </a:xfrm>
          <a:prstGeom prst="parallelogram">
            <a:avLst>
              <a:gd name="adj" fmla="val 6468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rPr>
              <a:t>指导老师</a:t>
            </a:r>
          </a:p>
        </p:txBody>
      </p:sp>
      <p:sp>
        <p:nvSpPr>
          <p:cNvPr id="33" name="文本框 32">
            <a:extLst>
              <a:ext uri="{FF2B5EF4-FFF2-40B4-BE49-F238E27FC236}">
                <a16:creationId xmlns:a16="http://schemas.microsoft.com/office/drawing/2014/main" id="{FAD3FE11-6009-4121-8AC8-19D3E4338016}"/>
              </a:ext>
            </a:extLst>
          </p:cNvPr>
          <p:cNvSpPr txBox="1"/>
          <p:nvPr/>
        </p:nvSpPr>
        <p:spPr>
          <a:xfrm flipH="1">
            <a:off x="8171146" y="4835459"/>
            <a:ext cx="2268254" cy="338526"/>
          </a:xfrm>
          <a:prstGeom prst="rect">
            <a:avLst/>
          </a:prstGeom>
          <a:noFill/>
        </p:spPr>
        <p:txBody>
          <a:bodyPr wrap="square" lIns="91412" tIns="45706" rIns="91412" bIns="45706" rtlCol="0">
            <a:spAutoFit/>
          </a:bodyPr>
          <a:lstStyle/>
          <a:p>
            <a:pPr marL="0" marR="0" lvl="0" indent="0" algn="l" defTabSz="1218804"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err="1">
                <a:ln>
                  <a:noFill/>
                </a:ln>
                <a:solidFill>
                  <a:prstClr val="black">
                    <a:lumMod val="75000"/>
                    <a:lumOff val="25000"/>
                  </a:prstClr>
                </a:solidFill>
                <a:effectLst/>
                <a:uLnTx/>
                <a:uFillTx/>
                <a:latin typeface="微软雅黑"/>
                <a:ea typeface="微软雅黑"/>
                <a:cs typeface="+mn-ea"/>
                <a:sym typeface="+mn-lt"/>
              </a:rPr>
              <a:t>Xxx</a:t>
            </a:r>
            <a:r>
              <a:rPr kumimoji="0" lang="zh-CN" altLang="en-US" sz="16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ea"/>
                <a:sym typeface="+mn-lt"/>
              </a:rPr>
              <a:t>老师</a:t>
            </a:r>
          </a:p>
        </p:txBody>
      </p:sp>
      <p:sp>
        <p:nvSpPr>
          <p:cNvPr id="36" name="文本框 35">
            <a:extLst>
              <a:ext uri="{FF2B5EF4-FFF2-40B4-BE49-F238E27FC236}">
                <a16:creationId xmlns:a16="http://schemas.microsoft.com/office/drawing/2014/main" id="{325CB6C1-952E-4924-AEC6-25F8B4AC153E}"/>
              </a:ext>
            </a:extLst>
          </p:cNvPr>
          <p:cNvSpPr txBox="1"/>
          <p:nvPr/>
        </p:nvSpPr>
        <p:spPr>
          <a:xfrm>
            <a:off x="935501" y="6119148"/>
            <a:ext cx="1186461" cy="276999"/>
          </a:xfrm>
          <a:prstGeom prst="rect">
            <a:avLst/>
          </a:prstGeom>
          <a:noFill/>
        </p:spPr>
        <p:txBody>
          <a:bodyPr vert="horz" wrap="square" lIns="0" rIns="0"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50000"/>
                  </a:prstClr>
                </a:solidFill>
                <a:effectLst/>
                <a:uLnTx/>
                <a:uFillTx/>
                <a:latin typeface="Arial"/>
                <a:ea typeface="Microsoft YaHei"/>
                <a:cs typeface="+mn-ea"/>
                <a:sym typeface="+mn-lt"/>
              </a:rPr>
              <a:t>2022 / 01 / 01</a:t>
            </a:r>
            <a:endParaRPr kumimoji="0" lang="zh-CN" altLang="en-US" sz="1200" b="0" i="0" u="none" strike="noStrike" kern="1200" cap="none" spc="0" normalizeH="0" baseline="0" noProof="0" dirty="0">
              <a:ln>
                <a:noFill/>
              </a:ln>
              <a:solidFill>
                <a:prstClr val="white">
                  <a:lumMod val="50000"/>
                </a:prstClr>
              </a:solidFill>
              <a:effectLst/>
              <a:uLnTx/>
              <a:uFillTx/>
              <a:latin typeface="Arial"/>
              <a:ea typeface="Microsoft YaHei"/>
              <a:cs typeface="+mn-ea"/>
              <a:sym typeface="+mn-lt"/>
            </a:endParaRPr>
          </a:p>
        </p:txBody>
      </p:sp>
      <p:sp>
        <p:nvSpPr>
          <p:cNvPr id="37" name="矩形 36">
            <a:extLst>
              <a:ext uri="{FF2B5EF4-FFF2-40B4-BE49-F238E27FC236}">
                <a16:creationId xmlns:a16="http://schemas.microsoft.com/office/drawing/2014/main" id="{49965688-60DC-4761-A788-E312BE965E79}"/>
              </a:ext>
            </a:extLst>
          </p:cNvPr>
          <p:cNvSpPr/>
          <p:nvPr/>
        </p:nvSpPr>
        <p:spPr>
          <a:xfrm>
            <a:off x="7371321" y="6119148"/>
            <a:ext cx="4820679"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00" cap="none" spc="300" normalizeH="0" baseline="0" noProof="0" dirty="0" err="1">
                <a:ln>
                  <a:noFill/>
                </a:ln>
                <a:solidFill>
                  <a:prstClr val="black">
                    <a:lumMod val="50000"/>
                    <a:lumOff val="50000"/>
                  </a:prstClr>
                </a:solidFill>
                <a:effectLst/>
                <a:uLnTx/>
                <a:uFillTx/>
                <a:latin typeface="Arial"/>
                <a:ea typeface="微软雅黑"/>
                <a:cs typeface="Times New Roman" panose="02020603050405020304" pitchFamily="18" charset="0"/>
              </a:rPr>
              <a:t>ZheJiang</a:t>
            </a:r>
            <a:r>
              <a:rPr kumimoji="0" lang="en-US" altLang="zh-CN" sz="1000" b="0" i="0" u="none" strike="noStrike" kern="100" cap="none" spc="300" normalizeH="0" baseline="0" noProof="0" dirty="0">
                <a:ln>
                  <a:noFill/>
                </a:ln>
                <a:solidFill>
                  <a:prstClr val="black">
                    <a:lumMod val="50000"/>
                    <a:lumOff val="50000"/>
                  </a:prstClr>
                </a:solidFill>
                <a:effectLst/>
                <a:uLnTx/>
                <a:uFillTx/>
                <a:latin typeface="Arial"/>
                <a:ea typeface="微软雅黑"/>
                <a:cs typeface="Times New Roman" panose="02020603050405020304" pitchFamily="18" charset="0"/>
              </a:rPr>
              <a:t> University Of Technology</a:t>
            </a:r>
            <a:endParaRPr kumimoji="0" lang="zh-CN" altLang="en-US" sz="1000" b="0" i="0" u="none" strike="noStrike" kern="1200" cap="none" spc="300" normalizeH="0" baseline="0" noProof="0" dirty="0">
              <a:ln>
                <a:noFill/>
              </a:ln>
              <a:solidFill>
                <a:prstClr val="black">
                  <a:lumMod val="50000"/>
                  <a:lumOff val="50000"/>
                </a:prstClr>
              </a:solidFill>
              <a:effectLst/>
              <a:uLnTx/>
              <a:uFillTx/>
              <a:latin typeface="Arial"/>
              <a:ea typeface="微软雅黑"/>
              <a:cs typeface="+mn-cs"/>
            </a:endParaRPr>
          </a:p>
        </p:txBody>
      </p:sp>
      <p:sp>
        <p:nvSpPr>
          <p:cNvPr id="17" name="文本占位符 4">
            <a:extLst>
              <a:ext uri="{FF2B5EF4-FFF2-40B4-BE49-F238E27FC236}">
                <a16:creationId xmlns:a16="http://schemas.microsoft.com/office/drawing/2014/main" id="{10010A3E-64D3-4B36-8572-659F6341F804}"/>
              </a:ext>
            </a:extLst>
          </p:cNvPr>
          <p:cNvSpPr txBox="1">
            <a:spLocks/>
          </p:cNvSpPr>
          <p:nvPr/>
        </p:nvSpPr>
        <p:spPr>
          <a:xfrm>
            <a:off x="4443186" y="3789291"/>
            <a:ext cx="3305624" cy="313310"/>
          </a:xfrm>
          <a:prstGeom prst="rect">
            <a:avLst/>
          </a:prstGeom>
        </p:spPr>
        <p:txBody>
          <a:bodyPr lIns="0" r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di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0" i="0" u="none" strike="noStrike" kern="1200" cap="none" spc="0" normalizeH="0" baseline="0" noProof="0" dirty="0">
                <a:ln>
                  <a:noFill/>
                </a:ln>
                <a:solidFill>
                  <a:prstClr val="white">
                    <a:lumMod val="65000"/>
                  </a:prstClr>
                </a:solidFill>
                <a:effectLst/>
                <a:uLnTx/>
                <a:uFillTx/>
                <a:latin typeface="Arial"/>
                <a:ea typeface="微软雅黑"/>
                <a:cs typeface="+mn-cs"/>
              </a:rPr>
              <a:t>艰苦创业  开拓创新  争创一流</a:t>
            </a:r>
            <a:endParaRPr kumimoji="0" lang="en-US" altLang="zh-CN" sz="1400" b="0" i="0" u="none" strike="noStrike" kern="1200" cap="none" spc="0" normalizeH="0" baseline="0" noProof="0" dirty="0">
              <a:ln>
                <a:noFill/>
              </a:ln>
              <a:solidFill>
                <a:prstClr val="white">
                  <a:lumMod val="65000"/>
                </a:prstClr>
              </a:solidFill>
              <a:effectLst/>
              <a:uLnTx/>
              <a:uFillTx/>
              <a:latin typeface="Arial"/>
              <a:ea typeface="微软雅黑"/>
              <a:cs typeface="+mn-cs"/>
            </a:endParaRPr>
          </a:p>
        </p:txBody>
      </p:sp>
    </p:spTree>
    <p:extLst>
      <p:ext uri="{BB962C8B-B14F-4D97-AF65-F5344CB8AC3E}">
        <p14:creationId xmlns:p14="http://schemas.microsoft.com/office/powerpoint/2010/main" val="14028194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占位符 10">
            <a:extLst>
              <a:ext uri="{FF2B5EF4-FFF2-40B4-BE49-F238E27FC236}">
                <a16:creationId xmlns:a16="http://schemas.microsoft.com/office/drawing/2014/main" id="{318EB1DB-7173-4F5B-8D08-1CC1A6E120DD}"/>
              </a:ext>
            </a:extLst>
          </p:cNvPr>
          <p:cNvSpPr>
            <a:spLocks noGrp="1"/>
          </p:cNvSpPr>
          <p:nvPr>
            <p:ph type="body" sz="quarter" idx="10"/>
          </p:nvPr>
        </p:nvSpPr>
        <p:spPr/>
        <p:txBody>
          <a:bodyPr/>
          <a:lstStyle/>
          <a:p>
            <a:r>
              <a:rPr lang="zh-CN" altLang="en-US" dirty="0">
                <a:sym typeface="+mn-lt"/>
              </a:rPr>
              <a:t>一段无图式</a:t>
            </a:r>
            <a:endParaRPr lang="en-US" altLang="zh-CN" dirty="0">
              <a:sym typeface="+mn-lt"/>
            </a:endParaRPr>
          </a:p>
          <a:p>
            <a:endParaRPr lang="zh-CN" altLang="en-US" dirty="0"/>
          </a:p>
        </p:txBody>
      </p:sp>
      <p:sp>
        <p:nvSpPr>
          <p:cNvPr id="6" name="矩形: 圆角 5">
            <a:extLst>
              <a:ext uri="{FF2B5EF4-FFF2-40B4-BE49-F238E27FC236}">
                <a16:creationId xmlns:a16="http://schemas.microsoft.com/office/drawing/2014/main" id="{FFC2F645-93DD-411A-9B86-9E05E1406535}"/>
              </a:ext>
            </a:extLst>
          </p:cNvPr>
          <p:cNvSpPr/>
          <p:nvPr/>
        </p:nvSpPr>
        <p:spPr>
          <a:xfrm>
            <a:off x="1653053" y="1778570"/>
            <a:ext cx="8885894" cy="3743946"/>
          </a:xfrm>
          <a:prstGeom prst="roundRect">
            <a:avLst>
              <a:gd name="adj" fmla="val 1931"/>
            </a:avLst>
          </a:prstGeom>
          <a:solidFill>
            <a:schemeClr val="bg1"/>
          </a:solidFill>
          <a:ln>
            <a:noFill/>
          </a:ln>
          <a:effectLst>
            <a:outerShdw blurRad="190500" sx="101000" sy="10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grpSp>
        <p:nvGrpSpPr>
          <p:cNvPr id="8" name="组合 7">
            <a:extLst>
              <a:ext uri="{FF2B5EF4-FFF2-40B4-BE49-F238E27FC236}">
                <a16:creationId xmlns:a16="http://schemas.microsoft.com/office/drawing/2014/main" id="{A742CA0B-7C6E-4AD7-86CA-209FE0EEE0E4}"/>
              </a:ext>
            </a:extLst>
          </p:cNvPr>
          <p:cNvGrpSpPr/>
          <p:nvPr/>
        </p:nvGrpSpPr>
        <p:grpSpPr>
          <a:xfrm>
            <a:off x="848296" y="1352978"/>
            <a:ext cx="10495409" cy="4609049"/>
            <a:chOff x="1580562" y="1765906"/>
            <a:chExt cx="9027652" cy="3964485"/>
          </a:xfrm>
        </p:grpSpPr>
        <p:grpSp>
          <p:nvGrpSpPr>
            <p:cNvPr id="9" name="组合 8">
              <a:extLst>
                <a:ext uri="{FF2B5EF4-FFF2-40B4-BE49-F238E27FC236}">
                  <a16:creationId xmlns:a16="http://schemas.microsoft.com/office/drawing/2014/main" id="{FBC2C1CD-0AB2-41BB-8F4E-C5A705133EE3}"/>
                </a:ext>
              </a:extLst>
            </p:cNvPr>
            <p:cNvGrpSpPr/>
            <p:nvPr/>
          </p:nvGrpSpPr>
          <p:grpSpPr>
            <a:xfrm flipH="1" flipV="1">
              <a:off x="10230168" y="1840847"/>
              <a:ext cx="303107" cy="303107"/>
              <a:chOff x="962675" y="5112327"/>
              <a:chExt cx="672161" cy="672161"/>
            </a:xfrm>
          </p:grpSpPr>
          <p:cxnSp>
            <p:nvCxnSpPr>
              <p:cNvPr id="32" name="直接连接符 31">
                <a:extLst>
                  <a:ext uri="{FF2B5EF4-FFF2-40B4-BE49-F238E27FC236}">
                    <a16:creationId xmlns:a16="http://schemas.microsoft.com/office/drawing/2014/main" id="{40199CA6-6589-4437-86DE-DEEAA24C4581}"/>
                  </a:ext>
                </a:extLst>
              </p:cNvPr>
              <p:cNvCxnSpPr/>
              <p:nvPr/>
            </p:nvCxnSpPr>
            <p:spPr>
              <a:xfrm flipH="1">
                <a:off x="962675" y="5784488"/>
                <a:ext cx="672161" cy="0"/>
              </a:xfrm>
              <a:prstGeom prst="line">
                <a:avLst/>
              </a:prstGeom>
              <a:noFill/>
              <a:ln>
                <a:solidFill>
                  <a:schemeClr val="accent1">
                    <a:lumMod val="60000"/>
                    <a:lumOff val="40000"/>
                    <a:alpha val="6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3" name="直接连接符 32">
                <a:extLst>
                  <a:ext uri="{FF2B5EF4-FFF2-40B4-BE49-F238E27FC236}">
                    <a16:creationId xmlns:a16="http://schemas.microsoft.com/office/drawing/2014/main" id="{5EE459F7-30F4-40CE-A491-9CF783C047D0}"/>
                  </a:ext>
                </a:extLst>
              </p:cNvPr>
              <p:cNvCxnSpPr/>
              <p:nvPr/>
            </p:nvCxnSpPr>
            <p:spPr>
              <a:xfrm flipV="1">
                <a:off x="962675" y="5112327"/>
                <a:ext cx="0" cy="672161"/>
              </a:xfrm>
              <a:prstGeom prst="line">
                <a:avLst/>
              </a:prstGeom>
              <a:noFill/>
              <a:ln>
                <a:solidFill>
                  <a:schemeClr val="accent1">
                    <a:lumMod val="60000"/>
                    <a:lumOff val="40000"/>
                    <a:alpha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0" name="组合 9">
              <a:extLst>
                <a:ext uri="{FF2B5EF4-FFF2-40B4-BE49-F238E27FC236}">
                  <a16:creationId xmlns:a16="http://schemas.microsoft.com/office/drawing/2014/main" id="{C499A3CC-5BFF-483E-8429-5EAFA33F0D66}"/>
                </a:ext>
              </a:extLst>
            </p:cNvPr>
            <p:cNvGrpSpPr/>
            <p:nvPr/>
          </p:nvGrpSpPr>
          <p:grpSpPr>
            <a:xfrm flipH="1">
              <a:off x="10230168" y="5352344"/>
              <a:ext cx="303107" cy="303107"/>
              <a:chOff x="962675" y="5112327"/>
              <a:chExt cx="672161" cy="672161"/>
            </a:xfrm>
          </p:grpSpPr>
          <p:cxnSp>
            <p:nvCxnSpPr>
              <p:cNvPr id="30" name="直接连接符 29">
                <a:extLst>
                  <a:ext uri="{FF2B5EF4-FFF2-40B4-BE49-F238E27FC236}">
                    <a16:creationId xmlns:a16="http://schemas.microsoft.com/office/drawing/2014/main" id="{CD3FD012-9D44-4052-A33B-5B08473BF66D}"/>
                  </a:ext>
                </a:extLst>
              </p:cNvPr>
              <p:cNvCxnSpPr/>
              <p:nvPr/>
            </p:nvCxnSpPr>
            <p:spPr>
              <a:xfrm flipH="1">
                <a:off x="962675" y="5784488"/>
                <a:ext cx="672161" cy="0"/>
              </a:xfrm>
              <a:prstGeom prst="line">
                <a:avLst/>
              </a:prstGeom>
              <a:noFill/>
              <a:ln>
                <a:solidFill>
                  <a:schemeClr val="accent1">
                    <a:lumMod val="60000"/>
                    <a:lumOff val="40000"/>
                    <a:alpha val="6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 name="直接连接符 30">
                <a:extLst>
                  <a:ext uri="{FF2B5EF4-FFF2-40B4-BE49-F238E27FC236}">
                    <a16:creationId xmlns:a16="http://schemas.microsoft.com/office/drawing/2014/main" id="{AB6CF965-A612-4A5C-91D7-95F6A2DEF37F}"/>
                  </a:ext>
                </a:extLst>
              </p:cNvPr>
              <p:cNvCxnSpPr/>
              <p:nvPr/>
            </p:nvCxnSpPr>
            <p:spPr>
              <a:xfrm flipV="1">
                <a:off x="962675" y="5112327"/>
                <a:ext cx="0" cy="672161"/>
              </a:xfrm>
              <a:prstGeom prst="line">
                <a:avLst/>
              </a:prstGeom>
              <a:noFill/>
              <a:ln>
                <a:solidFill>
                  <a:schemeClr val="accent1">
                    <a:lumMod val="60000"/>
                    <a:lumOff val="40000"/>
                    <a:alpha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2" name="组合 11">
              <a:extLst>
                <a:ext uri="{FF2B5EF4-FFF2-40B4-BE49-F238E27FC236}">
                  <a16:creationId xmlns:a16="http://schemas.microsoft.com/office/drawing/2014/main" id="{93C6ABE9-9A24-4CA6-B6B2-D8E42D6044C6}"/>
                </a:ext>
              </a:extLst>
            </p:cNvPr>
            <p:cNvGrpSpPr/>
            <p:nvPr/>
          </p:nvGrpSpPr>
          <p:grpSpPr>
            <a:xfrm flipV="1">
              <a:off x="1655526" y="1840847"/>
              <a:ext cx="303107" cy="303107"/>
              <a:chOff x="962675" y="5112327"/>
              <a:chExt cx="672161" cy="672161"/>
            </a:xfrm>
          </p:grpSpPr>
          <p:cxnSp>
            <p:nvCxnSpPr>
              <p:cNvPr id="28" name="直接连接符 27">
                <a:extLst>
                  <a:ext uri="{FF2B5EF4-FFF2-40B4-BE49-F238E27FC236}">
                    <a16:creationId xmlns:a16="http://schemas.microsoft.com/office/drawing/2014/main" id="{7E112565-C33E-46A7-9B3E-55B82E44B33F}"/>
                  </a:ext>
                </a:extLst>
              </p:cNvPr>
              <p:cNvCxnSpPr/>
              <p:nvPr/>
            </p:nvCxnSpPr>
            <p:spPr>
              <a:xfrm flipH="1">
                <a:off x="962675" y="5784488"/>
                <a:ext cx="672161" cy="0"/>
              </a:xfrm>
              <a:prstGeom prst="line">
                <a:avLst/>
              </a:prstGeom>
              <a:noFill/>
              <a:ln>
                <a:solidFill>
                  <a:schemeClr val="accent1">
                    <a:lumMod val="60000"/>
                    <a:lumOff val="40000"/>
                    <a:alpha val="6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9" name="直接连接符 28">
                <a:extLst>
                  <a:ext uri="{FF2B5EF4-FFF2-40B4-BE49-F238E27FC236}">
                    <a16:creationId xmlns:a16="http://schemas.microsoft.com/office/drawing/2014/main" id="{F8ECE1C5-1B78-4EC8-813B-6465615A3A19}"/>
                  </a:ext>
                </a:extLst>
              </p:cNvPr>
              <p:cNvCxnSpPr/>
              <p:nvPr/>
            </p:nvCxnSpPr>
            <p:spPr>
              <a:xfrm flipV="1">
                <a:off x="962675" y="5112327"/>
                <a:ext cx="0" cy="672161"/>
              </a:xfrm>
              <a:prstGeom prst="line">
                <a:avLst/>
              </a:prstGeom>
              <a:noFill/>
              <a:ln>
                <a:solidFill>
                  <a:schemeClr val="accent1">
                    <a:lumMod val="60000"/>
                    <a:lumOff val="40000"/>
                    <a:alpha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3" name="组合 12">
              <a:extLst>
                <a:ext uri="{FF2B5EF4-FFF2-40B4-BE49-F238E27FC236}">
                  <a16:creationId xmlns:a16="http://schemas.microsoft.com/office/drawing/2014/main" id="{3B21D56F-37DA-4FAE-8F75-16B50A0F7AB3}"/>
                </a:ext>
              </a:extLst>
            </p:cNvPr>
            <p:cNvGrpSpPr/>
            <p:nvPr/>
          </p:nvGrpSpPr>
          <p:grpSpPr>
            <a:xfrm>
              <a:off x="1655526" y="5352344"/>
              <a:ext cx="303107" cy="303107"/>
              <a:chOff x="962675" y="5112327"/>
              <a:chExt cx="672161" cy="672161"/>
            </a:xfrm>
          </p:grpSpPr>
          <p:cxnSp>
            <p:nvCxnSpPr>
              <p:cNvPr id="26" name="直接连接符 25">
                <a:extLst>
                  <a:ext uri="{FF2B5EF4-FFF2-40B4-BE49-F238E27FC236}">
                    <a16:creationId xmlns:a16="http://schemas.microsoft.com/office/drawing/2014/main" id="{433E72ED-1165-4E97-AFFC-13C522BDD1D7}"/>
                  </a:ext>
                </a:extLst>
              </p:cNvPr>
              <p:cNvCxnSpPr/>
              <p:nvPr/>
            </p:nvCxnSpPr>
            <p:spPr>
              <a:xfrm flipH="1">
                <a:off x="962675" y="5784488"/>
                <a:ext cx="672161" cy="0"/>
              </a:xfrm>
              <a:prstGeom prst="line">
                <a:avLst/>
              </a:prstGeom>
              <a:noFill/>
              <a:ln>
                <a:solidFill>
                  <a:schemeClr val="accent1">
                    <a:lumMod val="60000"/>
                    <a:lumOff val="40000"/>
                    <a:alpha val="6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7" name="直接连接符 26">
                <a:extLst>
                  <a:ext uri="{FF2B5EF4-FFF2-40B4-BE49-F238E27FC236}">
                    <a16:creationId xmlns:a16="http://schemas.microsoft.com/office/drawing/2014/main" id="{C3613B50-262D-46CC-92DE-9E40BAC1DA5F}"/>
                  </a:ext>
                </a:extLst>
              </p:cNvPr>
              <p:cNvCxnSpPr/>
              <p:nvPr/>
            </p:nvCxnSpPr>
            <p:spPr>
              <a:xfrm flipV="1">
                <a:off x="962675" y="5112327"/>
                <a:ext cx="0" cy="672161"/>
              </a:xfrm>
              <a:prstGeom prst="line">
                <a:avLst/>
              </a:prstGeom>
              <a:noFill/>
              <a:ln>
                <a:solidFill>
                  <a:schemeClr val="accent1">
                    <a:lumMod val="60000"/>
                    <a:lumOff val="40000"/>
                    <a:alpha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4" name="组合 13">
              <a:extLst>
                <a:ext uri="{FF2B5EF4-FFF2-40B4-BE49-F238E27FC236}">
                  <a16:creationId xmlns:a16="http://schemas.microsoft.com/office/drawing/2014/main" id="{27AFC131-3ECF-41BC-B047-24C3B6B846F3}"/>
                </a:ext>
              </a:extLst>
            </p:cNvPr>
            <p:cNvGrpSpPr/>
            <p:nvPr/>
          </p:nvGrpSpPr>
          <p:grpSpPr>
            <a:xfrm flipH="1" flipV="1">
              <a:off x="10458335" y="1765906"/>
              <a:ext cx="149879" cy="149879"/>
              <a:chOff x="962675" y="5112327"/>
              <a:chExt cx="672161" cy="672161"/>
            </a:xfrm>
          </p:grpSpPr>
          <p:cxnSp>
            <p:nvCxnSpPr>
              <p:cNvPr id="24" name="直接连接符 23">
                <a:extLst>
                  <a:ext uri="{FF2B5EF4-FFF2-40B4-BE49-F238E27FC236}">
                    <a16:creationId xmlns:a16="http://schemas.microsoft.com/office/drawing/2014/main" id="{0F151978-5AAC-45CC-9CA7-2730CB9A5E65}"/>
                  </a:ext>
                </a:extLst>
              </p:cNvPr>
              <p:cNvCxnSpPr/>
              <p:nvPr/>
            </p:nvCxnSpPr>
            <p:spPr>
              <a:xfrm flipH="1">
                <a:off x="962675" y="5784488"/>
                <a:ext cx="672161" cy="0"/>
              </a:xfrm>
              <a:prstGeom prst="line">
                <a:avLst/>
              </a:prstGeom>
              <a:noFill/>
              <a:ln>
                <a:solidFill>
                  <a:schemeClr val="accent1">
                    <a:lumMod val="60000"/>
                    <a:lumOff val="40000"/>
                    <a:alpha val="6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5" name="直接连接符 24">
                <a:extLst>
                  <a:ext uri="{FF2B5EF4-FFF2-40B4-BE49-F238E27FC236}">
                    <a16:creationId xmlns:a16="http://schemas.microsoft.com/office/drawing/2014/main" id="{3D50F4A6-C317-4D69-88D6-334CF96BF2E8}"/>
                  </a:ext>
                </a:extLst>
              </p:cNvPr>
              <p:cNvCxnSpPr/>
              <p:nvPr/>
            </p:nvCxnSpPr>
            <p:spPr>
              <a:xfrm flipV="1">
                <a:off x="962675" y="5112327"/>
                <a:ext cx="0" cy="672161"/>
              </a:xfrm>
              <a:prstGeom prst="line">
                <a:avLst/>
              </a:prstGeom>
              <a:noFill/>
              <a:ln>
                <a:solidFill>
                  <a:schemeClr val="accent1">
                    <a:lumMod val="60000"/>
                    <a:lumOff val="40000"/>
                    <a:alpha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5" name="组合 14">
              <a:extLst>
                <a:ext uri="{FF2B5EF4-FFF2-40B4-BE49-F238E27FC236}">
                  <a16:creationId xmlns:a16="http://schemas.microsoft.com/office/drawing/2014/main" id="{640A6611-94AC-48D5-B84A-34A05E91AE74}"/>
                </a:ext>
              </a:extLst>
            </p:cNvPr>
            <p:cNvGrpSpPr/>
            <p:nvPr/>
          </p:nvGrpSpPr>
          <p:grpSpPr>
            <a:xfrm flipH="1">
              <a:off x="10458335" y="5580512"/>
              <a:ext cx="149879" cy="149879"/>
              <a:chOff x="962675" y="5112327"/>
              <a:chExt cx="672161" cy="672161"/>
            </a:xfrm>
          </p:grpSpPr>
          <p:cxnSp>
            <p:nvCxnSpPr>
              <p:cNvPr id="22" name="直接连接符 21">
                <a:extLst>
                  <a:ext uri="{FF2B5EF4-FFF2-40B4-BE49-F238E27FC236}">
                    <a16:creationId xmlns:a16="http://schemas.microsoft.com/office/drawing/2014/main" id="{A32FBE56-FFAE-43CA-8266-0241A46E9240}"/>
                  </a:ext>
                </a:extLst>
              </p:cNvPr>
              <p:cNvCxnSpPr/>
              <p:nvPr/>
            </p:nvCxnSpPr>
            <p:spPr>
              <a:xfrm flipH="1">
                <a:off x="962675" y="5784488"/>
                <a:ext cx="672161" cy="0"/>
              </a:xfrm>
              <a:prstGeom prst="line">
                <a:avLst/>
              </a:prstGeom>
              <a:noFill/>
              <a:ln>
                <a:solidFill>
                  <a:schemeClr val="accent1">
                    <a:lumMod val="60000"/>
                    <a:lumOff val="40000"/>
                    <a:alpha val="6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3" name="直接连接符 22">
                <a:extLst>
                  <a:ext uri="{FF2B5EF4-FFF2-40B4-BE49-F238E27FC236}">
                    <a16:creationId xmlns:a16="http://schemas.microsoft.com/office/drawing/2014/main" id="{A96D50AA-A3C0-4636-B18B-FCFAF813783B}"/>
                  </a:ext>
                </a:extLst>
              </p:cNvPr>
              <p:cNvCxnSpPr/>
              <p:nvPr/>
            </p:nvCxnSpPr>
            <p:spPr>
              <a:xfrm flipV="1">
                <a:off x="962675" y="5112327"/>
                <a:ext cx="0" cy="672161"/>
              </a:xfrm>
              <a:prstGeom prst="line">
                <a:avLst/>
              </a:prstGeom>
              <a:noFill/>
              <a:ln>
                <a:solidFill>
                  <a:schemeClr val="accent1">
                    <a:lumMod val="60000"/>
                    <a:lumOff val="40000"/>
                    <a:alpha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6" name="组合 15">
              <a:extLst>
                <a:ext uri="{FF2B5EF4-FFF2-40B4-BE49-F238E27FC236}">
                  <a16:creationId xmlns:a16="http://schemas.microsoft.com/office/drawing/2014/main" id="{62768A54-AEE7-4C15-972B-C5ADCB20CE69}"/>
                </a:ext>
              </a:extLst>
            </p:cNvPr>
            <p:cNvGrpSpPr/>
            <p:nvPr/>
          </p:nvGrpSpPr>
          <p:grpSpPr>
            <a:xfrm flipV="1">
              <a:off x="1580562" y="1765906"/>
              <a:ext cx="149879" cy="149879"/>
              <a:chOff x="962675" y="5112327"/>
              <a:chExt cx="672161" cy="672161"/>
            </a:xfrm>
          </p:grpSpPr>
          <p:cxnSp>
            <p:nvCxnSpPr>
              <p:cNvPr id="20" name="直接连接符 19">
                <a:extLst>
                  <a:ext uri="{FF2B5EF4-FFF2-40B4-BE49-F238E27FC236}">
                    <a16:creationId xmlns:a16="http://schemas.microsoft.com/office/drawing/2014/main" id="{4A9B731D-4C04-401E-B220-A73CF7309CEA}"/>
                  </a:ext>
                </a:extLst>
              </p:cNvPr>
              <p:cNvCxnSpPr/>
              <p:nvPr/>
            </p:nvCxnSpPr>
            <p:spPr>
              <a:xfrm flipH="1">
                <a:off x="962675" y="5784488"/>
                <a:ext cx="672161" cy="0"/>
              </a:xfrm>
              <a:prstGeom prst="line">
                <a:avLst/>
              </a:prstGeom>
              <a:noFill/>
              <a:ln>
                <a:solidFill>
                  <a:schemeClr val="accent1">
                    <a:lumMod val="60000"/>
                    <a:lumOff val="40000"/>
                    <a:alpha val="6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1" name="直接连接符 20">
                <a:extLst>
                  <a:ext uri="{FF2B5EF4-FFF2-40B4-BE49-F238E27FC236}">
                    <a16:creationId xmlns:a16="http://schemas.microsoft.com/office/drawing/2014/main" id="{28553645-411C-4194-AF2C-94FD6B447EEE}"/>
                  </a:ext>
                </a:extLst>
              </p:cNvPr>
              <p:cNvCxnSpPr/>
              <p:nvPr/>
            </p:nvCxnSpPr>
            <p:spPr>
              <a:xfrm flipV="1">
                <a:off x="962675" y="5112327"/>
                <a:ext cx="0" cy="672161"/>
              </a:xfrm>
              <a:prstGeom prst="line">
                <a:avLst/>
              </a:prstGeom>
              <a:noFill/>
              <a:ln>
                <a:solidFill>
                  <a:schemeClr val="accent1">
                    <a:lumMod val="60000"/>
                    <a:lumOff val="40000"/>
                    <a:alpha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7" name="组合 16">
              <a:extLst>
                <a:ext uri="{FF2B5EF4-FFF2-40B4-BE49-F238E27FC236}">
                  <a16:creationId xmlns:a16="http://schemas.microsoft.com/office/drawing/2014/main" id="{01BD647B-02E3-4D73-9233-A00AB95B2E59}"/>
                </a:ext>
              </a:extLst>
            </p:cNvPr>
            <p:cNvGrpSpPr/>
            <p:nvPr/>
          </p:nvGrpSpPr>
          <p:grpSpPr>
            <a:xfrm>
              <a:off x="1580562" y="5580512"/>
              <a:ext cx="149879" cy="149879"/>
              <a:chOff x="962675" y="5112327"/>
              <a:chExt cx="672161" cy="672161"/>
            </a:xfrm>
          </p:grpSpPr>
          <p:cxnSp>
            <p:nvCxnSpPr>
              <p:cNvPr id="18" name="直接连接符 17">
                <a:extLst>
                  <a:ext uri="{FF2B5EF4-FFF2-40B4-BE49-F238E27FC236}">
                    <a16:creationId xmlns:a16="http://schemas.microsoft.com/office/drawing/2014/main" id="{F73869F1-46BC-44F2-9098-04CBEC91EECC}"/>
                  </a:ext>
                </a:extLst>
              </p:cNvPr>
              <p:cNvCxnSpPr/>
              <p:nvPr/>
            </p:nvCxnSpPr>
            <p:spPr>
              <a:xfrm flipH="1">
                <a:off x="962675" y="5784488"/>
                <a:ext cx="672161" cy="0"/>
              </a:xfrm>
              <a:prstGeom prst="line">
                <a:avLst/>
              </a:prstGeom>
              <a:noFill/>
              <a:ln>
                <a:solidFill>
                  <a:schemeClr val="accent1">
                    <a:lumMod val="60000"/>
                    <a:lumOff val="40000"/>
                    <a:alpha val="6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9" name="直接连接符 18">
                <a:extLst>
                  <a:ext uri="{FF2B5EF4-FFF2-40B4-BE49-F238E27FC236}">
                    <a16:creationId xmlns:a16="http://schemas.microsoft.com/office/drawing/2014/main" id="{7286395A-7248-4496-8909-FF2CC0DB08DC}"/>
                  </a:ext>
                </a:extLst>
              </p:cNvPr>
              <p:cNvCxnSpPr/>
              <p:nvPr/>
            </p:nvCxnSpPr>
            <p:spPr>
              <a:xfrm flipV="1">
                <a:off x="962675" y="5112327"/>
                <a:ext cx="0" cy="672161"/>
              </a:xfrm>
              <a:prstGeom prst="line">
                <a:avLst/>
              </a:prstGeom>
              <a:noFill/>
              <a:ln>
                <a:solidFill>
                  <a:schemeClr val="accent1">
                    <a:lumMod val="60000"/>
                    <a:lumOff val="40000"/>
                    <a:alpha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37" name="文本框 36">
            <a:extLst>
              <a:ext uri="{FF2B5EF4-FFF2-40B4-BE49-F238E27FC236}">
                <a16:creationId xmlns:a16="http://schemas.microsoft.com/office/drawing/2014/main" id="{E112994A-76E8-4B8B-99A1-9622249B0064}"/>
              </a:ext>
            </a:extLst>
          </p:cNvPr>
          <p:cNvSpPr txBox="1"/>
          <p:nvPr/>
        </p:nvSpPr>
        <p:spPr>
          <a:xfrm>
            <a:off x="5861788" y="1491423"/>
            <a:ext cx="461037" cy="426393"/>
          </a:xfrm>
          <a:custGeom>
            <a:avLst/>
            <a:gdLst/>
            <a:ahLst/>
            <a:cxnLst/>
            <a:rect l="l" t="t" r="r" b="b"/>
            <a:pathLst>
              <a:path w="461037" h="426393">
                <a:moveTo>
                  <a:pt x="421951" y="0"/>
                </a:moveTo>
                <a:lnTo>
                  <a:pt x="461037" y="62182"/>
                </a:lnTo>
                <a:cubicBezTo>
                  <a:pt x="428465" y="75803"/>
                  <a:pt x="404480" y="96086"/>
                  <a:pt x="389083" y="123032"/>
                </a:cubicBezTo>
                <a:cubicBezTo>
                  <a:pt x="373685" y="149978"/>
                  <a:pt x="365098" y="189212"/>
                  <a:pt x="363322" y="240734"/>
                </a:cubicBezTo>
                <a:lnTo>
                  <a:pt x="446823" y="240734"/>
                </a:lnTo>
                <a:lnTo>
                  <a:pt x="446823" y="426393"/>
                </a:lnTo>
                <a:lnTo>
                  <a:pt x="275378" y="426393"/>
                </a:lnTo>
                <a:lnTo>
                  <a:pt x="275378" y="279820"/>
                </a:lnTo>
                <a:cubicBezTo>
                  <a:pt x="275378" y="200464"/>
                  <a:pt x="284854" y="143019"/>
                  <a:pt x="303804" y="107487"/>
                </a:cubicBezTo>
                <a:cubicBezTo>
                  <a:pt x="328677" y="60110"/>
                  <a:pt x="368059" y="24281"/>
                  <a:pt x="421951" y="0"/>
                </a:cubicBezTo>
                <a:close/>
                <a:moveTo>
                  <a:pt x="146572" y="0"/>
                </a:moveTo>
                <a:lnTo>
                  <a:pt x="185658" y="62182"/>
                </a:lnTo>
                <a:cubicBezTo>
                  <a:pt x="153086" y="75803"/>
                  <a:pt x="129102" y="96086"/>
                  <a:pt x="113704" y="123032"/>
                </a:cubicBezTo>
                <a:cubicBezTo>
                  <a:pt x="98307" y="149978"/>
                  <a:pt x="89720" y="189212"/>
                  <a:pt x="87943" y="240734"/>
                </a:cubicBezTo>
                <a:lnTo>
                  <a:pt x="171445" y="240734"/>
                </a:lnTo>
                <a:lnTo>
                  <a:pt x="171445" y="426393"/>
                </a:lnTo>
                <a:lnTo>
                  <a:pt x="0" y="426393"/>
                </a:lnTo>
                <a:lnTo>
                  <a:pt x="0" y="279820"/>
                </a:lnTo>
                <a:cubicBezTo>
                  <a:pt x="0" y="200464"/>
                  <a:pt x="9475" y="143019"/>
                  <a:pt x="28426" y="107487"/>
                </a:cubicBezTo>
                <a:cubicBezTo>
                  <a:pt x="53299" y="60110"/>
                  <a:pt x="92681" y="24281"/>
                  <a:pt x="146572" y="0"/>
                </a:cubicBezTo>
                <a:close/>
              </a:path>
            </a:pathLst>
          </a:custGeom>
          <a:solidFill>
            <a:schemeClr val="accent1">
              <a:lumMod val="60000"/>
              <a:lumOff val="4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endParaRPr kumimoji="0" lang="en-US" sz="14300" b="0" i="0" u="none" strike="noStrike" kern="1200" cap="none" spc="0" normalizeH="0" baseline="0" noProof="0" dirty="0">
              <a:ln>
                <a:noFill/>
              </a:ln>
              <a:solidFill>
                <a:srgbClr val="36456E">
                  <a:lumMod val="60000"/>
                  <a:lumOff val="40000"/>
                </a:srgbClr>
              </a:solidFill>
              <a:effectLst/>
              <a:uLnTx/>
              <a:uFillTx/>
              <a:latin typeface="Arial"/>
              <a:ea typeface="Montserrat" panose="02000505000000020004"/>
              <a:cs typeface="Montserrat" panose="02000505000000020004"/>
              <a:sym typeface="Montserrat" panose="02000505000000020004"/>
            </a:endParaRPr>
          </a:p>
        </p:txBody>
      </p:sp>
      <p:sp>
        <p:nvSpPr>
          <p:cNvPr id="38" name="文本框 37">
            <a:extLst>
              <a:ext uri="{FF2B5EF4-FFF2-40B4-BE49-F238E27FC236}">
                <a16:creationId xmlns:a16="http://schemas.microsoft.com/office/drawing/2014/main" id="{99FB0545-2A15-4B07-B70E-CED1E99F0376}"/>
              </a:ext>
            </a:extLst>
          </p:cNvPr>
          <p:cNvSpPr txBox="1"/>
          <p:nvPr/>
        </p:nvSpPr>
        <p:spPr>
          <a:xfrm>
            <a:off x="5851128" y="5386280"/>
            <a:ext cx="461037" cy="426393"/>
          </a:xfrm>
          <a:custGeom>
            <a:avLst/>
            <a:gdLst/>
            <a:ahLst/>
            <a:cxnLst/>
            <a:rect l="l" t="t" r="r" b="b"/>
            <a:pathLst>
              <a:path w="461037" h="426393">
                <a:moveTo>
                  <a:pt x="289591" y="0"/>
                </a:moveTo>
                <a:lnTo>
                  <a:pt x="461037" y="0"/>
                </a:lnTo>
                <a:lnTo>
                  <a:pt x="461037" y="146573"/>
                </a:lnTo>
                <a:cubicBezTo>
                  <a:pt x="461037" y="225929"/>
                  <a:pt x="451857" y="283078"/>
                  <a:pt x="433499" y="318018"/>
                </a:cubicBezTo>
                <a:cubicBezTo>
                  <a:pt x="408034" y="365987"/>
                  <a:pt x="368356" y="402112"/>
                  <a:pt x="314464" y="426393"/>
                </a:cubicBezTo>
                <a:lnTo>
                  <a:pt x="275378" y="363322"/>
                </a:lnTo>
                <a:cubicBezTo>
                  <a:pt x="307358" y="350294"/>
                  <a:pt x="331194" y="329714"/>
                  <a:pt x="346888" y="301584"/>
                </a:cubicBezTo>
                <a:cubicBezTo>
                  <a:pt x="362582" y="273454"/>
                  <a:pt x="371317" y="234812"/>
                  <a:pt x="373093" y="185659"/>
                </a:cubicBezTo>
                <a:lnTo>
                  <a:pt x="289591" y="185659"/>
                </a:lnTo>
                <a:close/>
                <a:moveTo>
                  <a:pt x="14213" y="0"/>
                </a:moveTo>
                <a:lnTo>
                  <a:pt x="185658" y="0"/>
                </a:lnTo>
                <a:lnTo>
                  <a:pt x="185658" y="146573"/>
                </a:lnTo>
                <a:cubicBezTo>
                  <a:pt x="185658" y="225929"/>
                  <a:pt x="176479" y="283078"/>
                  <a:pt x="158120" y="318018"/>
                </a:cubicBezTo>
                <a:cubicBezTo>
                  <a:pt x="132655" y="365987"/>
                  <a:pt x="92977" y="402112"/>
                  <a:pt x="39086" y="426393"/>
                </a:cubicBezTo>
                <a:lnTo>
                  <a:pt x="0" y="363322"/>
                </a:lnTo>
                <a:cubicBezTo>
                  <a:pt x="31979" y="350294"/>
                  <a:pt x="55816" y="329714"/>
                  <a:pt x="71509" y="301584"/>
                </a:cubicBezTo>
                <a:cubicBezTo>
                  <a:pt x="87203" y="273454"/>
                  <a:pt x="95938" y="234812"/>
                  <a:pt x="97715" y="185659"/>
                </a:cubicBezTo>
                <a:lnTo>
                  <a:pt x="14213" y="185659"/>
                </a:lnTo>
                <a:close/>
              </a:path>
            </a:pathLst>
          </a:custGeom>
          <a:solidFill>
            <a:schemeClr val="accent1">
              <a:lumMod val="60000"/>
              <a:lumOff val="4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endParaRPr kumimoji="0" lang="en-US" sz="14300" b="0" i="0" u="none" strike="noStrike" kern="1200" cap="none" spc="0" normalizeH="0" baseline="0" noProof="0" dirty="0">
              <a:ln>
                <a:noFill/>
              </a:ln>
              <a:solidFill>
                <a:srgbClr val="36456E">
                  <a:lumMod val="60000"/>
                  <a:lumOff val="40000"/>
                </a:srgbClr>
              </a:solidFill>
              <a:effectLst/>
              <a:uLnTx/>
              <a:uFillTx/>
              <a:latin typeface="Arial"/>
              <a:ea typeface="Montserrat" panose="02000505000000020004"/>
              <a:cs typeface="Montserrat" panose="02000505000000020004"/>
              <a:sym typeface="Montserrat" panose="02000505000000020004"/>
            </a:endParaRPr>
          </a:p>
        </p:txBody>
      </p:sp>
      <p:sp>
        <p:nvSpPr>
          <p:cNvPr id="7" name="矩形 6">
            <a:extLst>
              <a:ext uri="{FF2B5EF4-FFF2-40B4-BE49-F238E27FC236}">
                <a16:creationId xmlns:a16="http://schemas.microsoft.com/office/drawing/2014/main" id="{52683467-B0FC-49FD-BFBA-FCE9CC6EF734}"/>
              </a:ext>
            </a:extLst>
          </p:cNvPr>
          <p:cNvSpPr/>
          <p:nvPr/>
        </p:nvSpPr>
        <p:spPr>
          <a:xfrm>
            <a:off x="1899727" y="3303894"/>
            <a:ext cx="8363838" cy="1346907"/>
          </a:xfrm>
          <a:prstGeom prst="rect">
            <a:avLst/>
          </a:prstGeom>
        </p:spPr>
        <p:txBody>
          <a:bodyPr wrap="square">
            <a:spAutoFit/>
          </a:bodyPr>
          <a:lstStyle/>
          <a:p>
            <a:pPr marL="0" marR="0" lvl="0" indent="0" algn="l" defTabSz="914400" rtl="0" eaLnBrk="1" fontAlgn="auto" latinLnBrk="0" hangingPunct="1">
              <a:lnSpc>
                <a:spcPct val="150000"/>
              </a:lnSpc>
              <a:spcBef>
                <a:spcPts val="30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       浙江工业大学是东部沿海地区第一所省部共建高校、首批国家“高等学校创新能力提升计划”（</a:t>
            </a:r>
            <a:r>
              <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2011</a:t>
            </a: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计划）协同创新中心牵头高校和浙江省首批重点建设高校，坐落于中国历史文化名城、风景旅游胜地杭州。学校始建于</a:t>
            </a:r>
            <a:r>
              <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1953</a:t>
            </a: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年，其前身可以追溯到</a:t>
            </a:r>
            <a:r>
              <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1910</a:t>
            </a: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年创立的浙江中等工业学堂，先后经历了杭州化工学校、浙江化工专科学校、浙江化工学院和浙江工学院等发展阶段，</a:t>
            </a:r>
            <a:r>
              <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1993</a:t>
            </a: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年更名浙江工业大学。</a:t>
            </a:r>
            <a:endPar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36" name="book-hand-drawn-open-pages_35781">
            <a:extLst>
              <a:ext uri="{FF2B5EF4-FFF2-40B4-BE49-F238E27FC236}">
                <a16:creationId xmlns:a16="http://schemas.microsoft.com/office/drawing/2014/main" id="{C9F2A319-673D-42DD-96F8-DFFFF40856AE}"/>
              </a:ext>
            </a:extLst>
          </p:cNvPr>
          <p:cNvSpPr>
            <a:spLocks noChangeAspect="1"/>
          </p:cNvSpPr>
          <p:nvPr/>
        </p:nvSpPr>
        <p:spPr bwMode="auto">
          <a:xfrm>
            <a:off x="5662267" y="2458489"/>
            <a:ext cx="867468" cy="706676"/>
          </a:xfrm>
          <a:custGeom>
            <a:avLst/>
            <a:gdLst>
              <a:gd name="connsiteX0" fmla="*/ 165033 w 609243"/>
              <a:gd name="connsiteY0" fmla="*/ 400904 h 496315"/>
              <a:gd name="connsiteX1" fmla="*/ 303783 w 609243"/>
              <a:gd name="connsiteY1" fmla="*/ 460951 h 496315"/>
              <a:gd name="connsiteX2" fmla="*/ 600145 w 609243"/>
              <a:gd name="connsiteY2" fmla="*/ 431016 h 496315"/>
              <a:gd name="connsiteX3" fmla="*/ 585911 w 609243"/>
              <a:gd name="connsiteY3" fmla="*/ 453751 h 496315"/>
              <a:gd name="connsiteX4" fmla="*/ 316310 w 609243"/>
              <a:gd name="connsiteY4" fmla="*/ 490033 h 496315"/>
              <a:gd name="connsiteX5" fmla="*/ 303783 w 609243"/>
              <a:gd name="connsiteY5" fmla="*/ 496285 h 496315"/>
              <a:gd name="connsiteX6" fmla="*/ 291257 w 609243"/>
              <a:gd name="connsiteY6" fmla="*/ 490033 h 496315"/>
              <a:gd name="connsiteX7" fmla="*/ 21751 w 609243"/>
              <a:gd name="connsiteY7" fmla="*/ 453751 h 496315"/>
              <a:gd name="connsiteX8" fmla="*/ 7422 w 609243"/>
              <a:gd name="connsiteY8" fmla="*/ 431016 h 496315"/>
              <a:gd name="connsiteX9" fmla="*/ 165033 w 609243"/>
              <a:gd name="connsiteY9" fmla="*/ 400904 h 496315"/>
              <a:gd name="connsiteX10" fmla="*/ 155189 w 609243"/>
              <a:gd name="connsiteY10" fmla="*/ 275778 h 496315"/>
              <a:gd name="connsiteX11" fmla="*/ 259126 w 609243"/>
              <a:gd name="connsiteY11" fmla="*/ 295874 h 496315"/>
              <a:gd name="connsiteX12" fmla="*/ 249162 w 609243"/>
              <a:gd name="connsiteY12" fmla="*/ 312936 h 496315"/>
              <a:gd name="connsiteX13" fmla="*/ 65059 w 609243"/>
              <a:gd name="connsiteY13" fmla="*/ 331041 h 496315"/>
              <a:gd name="connsiteX14" fmla="*/ 55095 w 609243"/>
              <a:gd name="connsiteY14" fmla="*/ 313979 h 496315"/>
              <a:gd name="connsiteX15" fmla="*/ 155189 w 609243"/>
              <a:gd name="connsiteY15" fmla="*/ 275778 h 496315"/>
              <a:gd name="connsiteX16" fmla="*/ 443849 w 609243"/>
              <a:gd name="connsiteY16" fmla="*/ 275552 h 496315"/>
              <a:gd name="connsiteX17" fmla="*/ 546751 w 609243"/>
              <a:gd name="connsiteY17" fmla="*/ 305255 h 496315"/>
              <a:gd name="connsiteX18" fmla="*/ 538211 w 609243"/>
              <a:gd name="connsiteY18" fmla="*/ 323074 h 496315"/>
              <a:gd name="connsiteX19" fmla="*/ 353260 w 609243"/>
              <a:gd name="connsiteY19" fmla="*/ 320420 h 496315"/>
              <a:gd name="connsiteX20" fmla="*/ 341872 w 609243"/>
              <a:gd name="connsiteY20" fmla="*/ 304212 h 496315"/>
              <a:gd name="connsiteX21" fmla="*/ 443849 w 609243"/>
              <a:gd name="connsiteY21" fmla="*/ 275552 h 496315"/>
              <a:gd name="connsiteX22" fmla="*/ 155189 w 609243"/>
              <a:gd name="connsiteY22" fmla="*/ 229830 h 496315"/>
              <a:gd name="connsiteX23" fmla="*/ 259126 w 609243"/>
              <a:gd name="connsiteY23" fmla="*/ 249914 h 496315"/>
              <a:gd name="connsiteX24" fmla="*/ 249162 w 609243"/>
              <a:gd name="connsiteY24" fmla="*/ 266966 h 496315"/>
              <a:gd name="connsiteX25" fmla="*/ 65059 w 609243"/>
              <a:gd name="connsiteY25" fmla="*/ 284966 h 496315"/>
              <a:gd name="connsiteX26" fmla="*/ 55095 w 609243"/>
              <a:gd name="connsiteY26" fmla="*/ 268008 h 496315"/>
              <a:gd name="connsiteX27" fmla="*/ 155189 w 609243"/>
              <a:gd name="connsiteY27" fmla="*/ 229830 h 496315"/>
              <a:gd name="connsiteX28" fmla="*/ 439981 w 609243"/>
              <a:gd name="connsiteY28" fmla="*/ 229743 h 496315"/>
              <a:gd name="connsiteX29" fmla="*/ 542897 w 609243"/>
              <a:gd name="connsiteY29" fmla="*/ 259481 h 496315"/>
              <a:gd name="connsiteX30" fmla="*/ 534359 w 609243"/>
              <a:gd name="connsiteY30" fmla="*/ 277206 h 496315"/>
              <a:gd name="connsiteX31" fmla="*/ 349445 w 609243"/>
              <a:gd name="connsiteY31" fmla="*/ 274552 h 496315"/>
              <a:gd name="connsiteX32" fmla="*/ 338060 w 609243"/>
              <a:gd name="connsiteY32" fmla="*/ 258438 h 496315"/>
              <a:gd name="connsiteX33" fmla="*/ 439981 w 609243"/>
              <a:gd name="connsiteY33" fmla="*/ 229743 h 496315"/>
              <a:gd name="connsiteX34" fmla="*/ 436157 w 609243"/>
              <a:gd name="connsiteY34" fmla="*/ 183933 h 496315"/>
              <a:gd name="connsiteX35" fmla="*/ 539058 w 609243"/>
              <a:gd name="connsiteY35" fmla="*/ 213639 h 496315"/>
              <a:gd name="connsiteX36" fmla="*/ 530612 w 609243"/>
              <a:gd name="connsiteY36" fmla="*/ 231439 h 496315"/>
              <a:gd name="connsiteX37" fmla="*/ 345546 w 609243"/>
              <a:gd name="connsiteY37" fmla="*/ 228694 h 496315"/>
              <a:gd name="connsiteX38" fmla="*/ 334252 w 609243"/>
              <a:gd name="connsiteY38" fmla="*/ 212598 h 496315"/>
              <a:gd name="connsiteX39" fmla="*/ 436157 w 609243"/>
              <a:gd name="connsiteY39" fmla="*/ 183933 h 496315"/>
              <a:gd name="connsiteX40" fmla="*/ 155189 w 609243"/>
              <a:gd name="connsiteY40" fmla="*/ 183880 h 496315"/>
              <a:gd name="connsiteX41" fmla="*/ 259126 w 609243"/>
              <a:gd name="connsiteY41" fmla="*/ 203976 h 496315"/>
              <a:gd name="connsiteX42" fmla="*/ 249162 w 609243"/>
              <a:gd name="connsiteY42" fmla="*/ 220933 h 496315"/>
              <a:gd name="connsiteX43" fmla="*/ 65059 w 609243"/>
              <a:gd name="connsiteY43" fmla="*/ 239028 h 496315"/>
              <a:gd name="connsiteX44" fmla="*/ 55095 w 609243"/>
              <a:gd name="connsiteY44" fmla="*/ 221975 h 496315"/>
              <a:gd name="connsiteX45" fmla="*/ 155189 w 609243"/>
              <a:gd name="connsiteY45" fmla="*/ 183880 h 496315"/>
              <a:gd name="connsiteX46" fmla="*/ 439981 w 609243"/>
              <a:gd name="connsiteY46" fmla="*/ 137783 h 496315"/>
              <a:gd name="connsiteX47" fmla="*/ 542897 w 609243"/>
              <a:gd name="connsiteY47" fmla="*/ 167489 h 496315"/>
              <a:gd name="connsiteX48" fmla="*/ 534359 w 609243"/>
              <a:gd name="connsiteY48" fmla="*/ 185289 h 496315"/>
              <a:gd name="connsiteX49" fmla="*/ 349445 w 609243"/>
              <a:gd name="connsiteY49" fmla="*/ 182544 h 496315"/>
              <a:gd name="connsiteX50" fmla="*/ 338060 w 609243"/>
              <a:gd name="connsiteY50" fmla="*/ 166448 h 496315"/>
              <a:gd name="connsiteX51" fmla="*/ 439981 w 609243"/>
              <a:gd name="connsiteY51" fmla="*/ 137783 h 496315"/>
              <a:gd name="connsiteX52" fmla="*/ 209117 w 609243"/>
              <a:gd name="connsiteY52" fmla="*/ 125922 h 496315"/>
              <a:gd name="connsiteX53" fmla="*/ 249230 w 609243"/>
              <a:gd name="connsiteY53" fmla="*/ 141507 h 496315"/>
              <a:gd name="connsiteX54" fmla="*/ 239267 w 609243"/>
              <a:gd name="connsiteY54" fmla="*/ 158561 h 496315"/>
              <a:gd name="connsiteX55" fmla="*/ 171234 w 609243"/>
              <a:gd name="connsiteY55" fmla="*/ 146339 h 496315"/>
              <a:gd name="connsiteX56" fmla="*/ 166015 w 609243"/>
              <a:gd name="connsiteY56" fmla="*/ 127390 h 496315"/>
              <a:gd name="connsiteX57" fmla="*/ 209117 w 609243"/>
              <a:gd name="connsiteY57" fmla="*/ 125922 h 496315"/>
              <a:gd name="connsiteX58" fmla="*/ 114405 w 609243"/>
              <a:gd name="connsiteY58" fmla="*/ 101164 h 496315"/>
              <a:gd name="connsiteX59" fmla="*/ 79658 w 609243"/>
              <a:gd name="connsiteY59" fmla="*/ 112628 h 496315"/>
              <a:gd name="connsiteX60" fmla="*/ 78139 w 609243"/>
              <a:gd name="connsiteY60" fmla="*/ 156871 h 496315"/>
              <a:gd name="connsiteX61" fmla="*/ 114405 w 609243"/>
              <a:gd name="connsiteY61" fmla="*/ 142186 h 496315"/>
              <a:gd name="connsiteX62" fmla="*/ 436157 w 609243"/>
              <a:gd name="connsiteY62" fmla="*/ 91941 h 496315"/>
              <a:gd name="connsiteX63" fmla="*/ 539058 w 609243"/>
              <a:gd name="connsiteY63" fmla="*/ 121643 h 496315"/>
              <a:gd name="connsiteX64" fmla="*/ 530612 w 609243"/>
              <a:gd name="connsiteY64" fmla="*/ 139462 h 496315"/>
              <a:gd name="connsiteX65" fmla="*/ 345546 w 609243"/>
              <a:gd name="connsiteY65" fmla="*/ 136808 h 496315"/>
              <a:gd name="connsiteX66" fmla="*/ 334252 w 609243"/>
              <a:gd name="connsiteY66" fmla="*/ 120601 h 496315"/>
              <a:gd name="connsiteX67" fmla="*/ 436157 w 609243"/>
              <a:gd name="connsiteY67" fmla="*/ 91941 h 496315"/>
              <a:gd name="connsiteX68" fmla="*/ 120956 w 609243"/>
              <a:gd name="connsiteY68" fmla="*/ 81080 h 496315"/>
              <a:gd name="connsiteX69" fmla="*/ 123804 w 609243"/>
              <a:gd name="connsiteY69" fmla="*/ 81459 h 496315"/>
              <a:gd name="connsiteX70" fmla="*/ 134152 w 609243"/>
              <a:gd name="connsiteY70" fmla="*/ 90933 h 496315"/>
              <a:gd name="connsiteX71" fmla="*/ 134152 w 609243"/>
              <a:gd name="connsiteY71" fmla="*/ 146734 h 496315"/>
              <a:gd name="connsiteX72" fmla="*/ 133773 w 609243"/>
              <a:gd name="connsiteY72" fmla="*/ 149292 h 496315"/>
              <a:gd name="connsiteX73" fmla="*/ 126842 w 609243"/>
              <a:gd name="connsiteY73" fmla="*/ 159523 h 496315"/>
              <a:gd name="connsiteX74" fmla="*/ 78234 w 609243"/>
              <a:gd name="connsiteY74" fmla="*/ 179892 h 496315"/>
              <a:gd name="connsiteX75" fmla="*/ 64658 w 609243"/>
              <a:gd name="connsiteY75" fmla="*/ 175439 h 496315"/>
              <a:gd name="connsiteX76" fmla="*/ 58392 w 609243"/>
              <a:gd name="connsiteY76" fmla="*/ 166439 h 496315"/>
              <a:gd name="connsiteX77" fmla="*/ 60101 w 609243"/>
              <a:gd name="connsiteY77" fmla="*/ 110638 h 496315"/>
              <a:gd name="connsiteX78" fmla="*/ 60765 w 609243"/>
              <a:gd name="connsiteY78" fmla="*/ 107796 h 496315"/>
              <a:gd name="connsiteX79" fmla="*/ 64943 w 609243"/>
              <a:gd name="connsiteY79" fmla="*/ 98796 h 496315"/>
              <a:gd name="connsiteX80" fmla="*/ 120956 w 609243"/>
              <a:gd name="connsiteY80" fmla="*/ 81080 h 496315"/>
              <a:gd name="connsiteX81" fmla="*/ 211133 w 609243"/>
              <a:gd name="connsiteY81" fmla="*/ 79659 h 496315"/>
              <a:gd name="connsiteX82" fmla="*/ 252540 w 609243"/>
              <a:gd name="connsiteY82" fmla="*/ 93858 h 496315"/>
              <a:gd name="connsiteX83" fmla="*/ 242574 w 609243"/>
              <a:gd name="connsiteY83" fmla="*/ 110925 h 496315"/>
              <a:gd name="connsiteX84" fmla="*/ 172811 w 609243"/>
              <a:gd name="connsiteY84" fmla="*/ 103719 h 496315"/>
              <a:gd name="connsiteX85" fmla="*/ 167590 w 609243"/>
              <a:gd name="connsiteY85" fmla="*/ 84661 h 496315"/>
              <a:gd name="connsiteX86" fmla="*/ 211133 w 609243"/>
              <a:gd name="connsiteY86" fmla="*/ 79659 h 496315"/>
              <a:gd name="connsiteX87" fmla="*/ 198798 w 609243"/>
              <a:gd name="connsiteY87" fmla="*/ 22403 h 496315"/>
              <a:gd name="connsiteX88" fmla="*/ 27245 w 609243"/>
              <a:gd name="connsiteY88" fmla="*/ 79844 h 496315"/>
              <a:gd name="connsiteX89" fmla="*/ 26012 w 609243"/>
              <a:gd name="connsiteY89" fmla="*/ 387586 h 496315"/>
              <a:gd name="connsiteX90" fmla="*/ 306429 w 609243"/>
              <a:gd name="connsiteY90" fmla="*/ 408620 h 496315"/>
              <a:gd name="connsiteX91" fmla="*/ 586847 w 609243"/>
              <a:gd name="connsiteY91" fmla="*/ 387586 h 496315"/>
              <a:gd name="connsiteX92" fmla="*/ 585614 w 609243"/>
              <a:gd name="connsiteY92" fmla="*/ 79844 h 496315"/>
              <a:gd name="connsiteX93" fmla="*/ 315160 w 609243"/>
              <a:gd name="connsiteY93" fmla="*/ 68664 h 496315"/>
              <a:gd name="connsiteX94" fmla="*/ 306429 w 609243"/>
              <a:gd name="connsiteY94" fmla="*/ 71791 h 496315"/>
              <a:gd name="connsiteX95" fmla="*/ 297699 w 609243"/>
              <a:gd name="connsiteY95" fmla="*/ 68664 h 496315"/>
              <a:gd name="connsiteX96" fmla="*/ 198798 w 609243"/>
              <a:gd name="connsiteY96" fmla="*/ 22403 h 496315"/>
              <a:gd name="connsiteX97" fmla="*/ 197678 w 609243"/>
              <a:gd name="connsiteY97" fmla="*/ 346 h 496315"/>
              <a:gd name="connsiteX98" fmla="*/ 306429 w 609243"/>
              <a:gd name="connsiteY98" fmla="*/ 46209 h 496315"/>
              <a:gd name="connsiteX99" fmla="*/ 602505 w 609243"/>
              <a:gd name="connsiteY99" fmla="*/ 64779 h 496315"/>
              <a:gd name="connsiteX100" fmla="*/ 606016 w 609243"/>
              <a:gd name="connsiteY100" fmla="*/ 68948 h 496315"/>
              <a:gd name="connsiteX101" fmla="*/ 608009 w 609243"/>
              <a:gd name="connsiteY101" fmla="*/ 75581 h 496315"/>
              <a:gd name="connsiteX102" fmla="*/ 609243 w 609243"/>
              <a:gd name="connsiteY102" fmla="*/ 396113 h 496315"/>
              <a:gd name="connsiteX103" fmla="*/ 608199 w 609243"/>
              <a:gd name="connsiteY103" fmla="*/ 400945 h 496315"/>
              <a:gd name="connsiteX104" fmla="*/ 595103 w 609243"/>
              <a:gd name="connsiteY104" fmla="*/ 414210 h 496315"/>
              <a:gd name="connsiteX105" fmla="*/ 317437 w 609243"/>
              <a:gd name="connsiteY105" fmla="*/ 428043 h 496315"/>
              <a:gd name="connsiteX106" fmla="*/ 306429 w 609243"/>
              <a:gd name="connsiteY106" fmla="*/ 434675 h 496315"/>
              <a:gd name="connsiteX107" fmla="*/ 295422 w 609243"/>
              <a:gd name="connsiteY107" fmla="*/ 428043 h 496315"/>
              <a:gd name="connsiteX108" fmla="*/ 17756 w 609243"/>
              <a:gd name="connsiteY108" fmla="*/ 414210 h 496315"/>
              <a:gd name="connsiteX109" fmla="*/ 4660 w 609243"/>
              <a:gd name="connsiteY109" fmla="*/ 400945 h 496315"/>
              <a:gd name="connsiteX110" fmla="*/ 3616 w 609243"/>
              <a:gd name="connsiteY110" fmla="*/ 396113 h 496315"/>
              <a:gd name="connsiteX111" fmla="*/ 4850 w 609243"/>
              <a:gd name="connsiteY111" fmla="*/ 75581 h 496315"/>
              <a:gd name="connsiteX112" fmla="*/ 6843 w 609243"/>
              <a:gd name="connsiteY112" fmla="*/ 68948 h 496315"/>
              <a:gd name="connsiteX113" fmla="*/ 10354 w 609243"/>
              <a:gd name="connsiteY113" fmla="*/ 64779 h 496315"/>
              <a:gd name="connsiteX114" fmla="*/ 197678 w 609243"/>
              <a:gd name="connsiteY114" fmla="*/ 346 h 496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609243" h="496315">
                <a:moveTo>
                  <a:pt x="165033" y="400904"/>
                </a:moveTo>
                <a:cubicBezTo>
                  <a:pt x="218614" y="402858"/>
                  <a:pt x="269051" y="419838"/>
                  <a:pt x="303783" y="460951"/>
                </a:cubicBezTo>
                <a:cubicBezTo>
                  <a:pt x="373248" y="378725"/>
                  <a:pt x="505628" y="393029"/>
                  <a:pt x="600145" y="431016"/>
                </a:cubicBezTo>
                <a:cubicBezTo>
                  <a:pt x="616847" y="437742"/>
                  <a:pt x="602423" y="460382"/>
                  <a:pt x="585911" y="453751"/>
                </a:cubicBezTo>
                <a:cubicBezTo>
                  <a:pt x="500314" y="419364"/>
                  <a:pt x="372583" y="404018"/>
                  <a:pt x="316310" y="490033"/>
                </a:cubicBezTo>
                <a:cubicBezTo>
                  <a:pt x="313178" y="494864"/>
                  <a:pt x="308433" y="496569"/>
                  <a:pt x="303783" y="496285"/>
                </a:cubicBezTo>
                <a:cubicBezTo>
                  <a:pt x="299134" y="496569"/>
                  <a:pt x="294389" y="494864"/>
                  <a:pt x="291257" y="490033"/>
                </a:cubicBezTo>
                <a:cubicBezTo>
                  <a:pt x="234984" y="404018"/>
                  <a:pt x="107253" y="419364"/>
                  <a:pt x="21751" y="453751"/>
                </a:cubicBezTo>
                <a:cubicBezTo>
                  <a:pt x="5144" y="460382"/>
                  <a:pt x="-9280" y="437742"/>
                  <a:pt x="7422" y="431016"/>
                </a:cubicBezTo>
                <a:cubicBezTo>
                  <a:pt x="54728" y="412023"/>
                  <a:pt x="111452" y="398950"/>
                  <a:pt x="165033" y="400904"/>
                </a:cubicBezTo>
                <a:close/>
                <a:moveTo>
                  <a:pt x="155189" y="275778"/>
                </a:moveTo>
                <a:cubicBezTo>
                  <a:pt x="190373" y="271726"/>
                  <a:pt x="226197" y="277389"/>
                  <a:pt x="259126" y="295874"/>
                </a:cubicBezTo>
                <a:cubicBezTo>
                  <a:pt x="270229" y="302130"/>
                  <a:pt x="260265" y="319192"/>
                  <a:pt x="249162" y="312936"/>
                </a:cubicBezTo>
                <a:cubicBezTo>
                  <a:pt x="189186" y="279285"/>
                  <a:pt x="119815" y="294262"/>
                  <a:pt x="65059" y="331041"/>
                </a:cubicBezTo>
                <a:cubicBezTo>
                  <a:pt x="54430" y="338150"/>
                  <a:pt x="44561" y="320993"/>
                  <a:pt x="55095" y="313979"/>
                </a:cubicBezTo>
                <a:cubicBezTo>
                  <a:pt x="85463" y="293599"/>
                  <a:pt x="120006" y="279830"/>
                  <a:pt x="155189" y="275778"/>
                </a:cubicBezTo>
                <a:close/>
                <a:moveTo>
                  <a:pt x="443849" y="275552"/>
                </a:moveTo>
                <a:cubicBezTo>
                  <a:pt x="479257" y="276654"/>
                  <a:pt x="514819" y="287483"/>
                  <a:pt x="546751" y="305255"/>
                </a:cubicBezTo>
                <a:cubicBezTo>
                  <a:pt x="557854" y="311415"/>
                  <a:pt x="549408" y="329329"/>
                  <a:pt x="538211" y="323074"/>
                </a:cubicBezTo>
                <a:cubicBezTo>
                  <a:pt x="480609" y="291037"/>
                  <a:pt x="410197" y="281843"/>
                  <a:pt x="353260" y="320420"/>
                </a:cubicBezTo>
                <a:cubicBezTo>
                  <a:pt x="342726" y="327528"/>
                  <a:pt x="331339" y="311415"/>
                  <a:pt x="341872" y="304212"/>
                </a:cubicBezTo>
                <a:cubicBezTo>
                  <a:pt x="373188" y="283076"/>
                  <a:pt x="408441" y="274451"/>
                  <a:pt x="443849" y="275552"/>
                </a:cubicBezTo>
                <a:close/>
                <a:moveTo>
                  <a:pt x="155189" y="229830"/>
                </a:moveTo>
                <a:cubicBezTo>
                  <a:pt x="190373" y="225780"/>
                  <a:pt x="226197" y="231440"/>
                  <a:pt x="259126" y="249914"/>
                </a:cubicBezTo>
                <a:cubicBezTo>
                  <a:pt x="270229" y="256166"/>
                  <a:pt x="260265" y="273124"/>
                  <a:pt x="249162" y="266966"/>
                </a:cubicBezTo>
                <a:cubicBezTo>
                  <a:pt x="189186" y="233335"/>
                  <a:pt x="119815" y="248303"/>
                  <a:pt x="65059" y="284966"/>
                </a:cubicBezTo>
                <a:cubicBezTo>
                  <a:pt x="54430" y="292071"/>
                  <a:pt x="44561" y="275019"/>
                  <a:pt x="55095" y="268008"/>
                </a:cubicBezTo>
                <a:cubicBezTo>
                  <a:pt x="85463" y="247640"/>
                  <a:pt x="120006" y="233880"/>
                  <a:pt x="155189" y="229830"/>
                </a:cubicBezTo>
                <a:close/>
                <a:moveTo>
                  <a:pt x="439981" y="229743"/>
                </a:moveTo>
                <a:cubicBezTo>
                  <a:pt x="475369" y="230857"/>
                  <a:pt x="510924" y="241709"/>
                  <a:pt x="542897" y="259481"/>
                </a:cubicBezTo>
                <a:cubicBezTo>
                  <a:pt x="553903" y="265642"/>
                  <a:pt x="545554" y="283461"/>
                  <a:pt x="534359" y="277206"/>
                </a:cubicBezTo>
                <a:cubicBezTo>
                  <a:pt x="476674" y="245169"/>
                  <a:pt x="406371" y="235975"/>
                  <a:pt x="349445" y="274552"/>
                </a:cubicBezTo>
                <a:cubicBezTo>
                  <a:pt x="338819" y="281660"/>
                  <a:pt x="327529" y="265547"/>
                  <a:pt x="338060" y="258438"/>
                </a:cubicBezTo>
                <a:cubicBezTo>
                  <a:pt x="369369" y="237255"/>
                  <a:pt x="404592" y="228629"/>
                  <a:pt x="439981" y="229743"/>
                </a:cubicBezTo>
                <a:close/>
                <a:moveTo>
                  <a:pt x="436157" y="183933"/>
                </a:moveTo>
                <a:cubicBezTo>
                  <a:pt x="471557" y="185045"/>
                  <a:pt x="507123" y="195886"/>
                  <a:pt x="539058" y="213639"/>
                </a:cubicBezTo>
                <a:cubicBezTo>
                  <a:pt x="550162" y="219794"/>
                  <a:pt x="541715" y="237594"/>
                  <a:pt x="530612" y="231439"/>
                </a:cubicBezTo>
                <a:cubicBezTo>
                  <a:pt x="472909" y="199342"/>
                  <a:pt x="402584" y="190253"/>
                  <a:pt x="345546" y="228694"/>
                </a:cubicBezTo>
                <a:cubicBezTo>
                  <a:pt x="335012" y="235889"/>
                  <a:pt x="323718" y="219699"/>
                  <a:pt x="334252" y="212598"/>
                </a:cubicBezTo>
                <a:cubicBezTo>
                  <a:pt x="365524" y="191436"/>
                  <a:pt x="400757" y="182820"/>
                  <a:pt x="436157" y="183933"/>
                </a:cubicBezTo>
                <a:close/>
                <a:moveTo>
                  <a:pt x="155189" y="183880"/>
                </a:moveTo>
                <a:cubicBezTo>
                  <a:pt x="190373" y="179842"/>
                  <a:pt x="226197" y="185502"/>
                  <a:pt x="259126" y="203976"/>
                </a:cubicBezTo>
                <a:cubicBezTo>
                  <a:pt x="270229" y="210133"/>
                  <a:pt x="260265" y="227186"/>
                  <a:pt x="249162" y="220933"/>
                </a:cubicBezTo>
                <a:cubicBezTo>
                  <a:pt x="189186" y="187302"/>
                  <a:pt x="119815" y="202270"/>
                  <a:pt x="65059" y="239028"/>
                </a:cubicBezTo>
                <a:cubicBezTo>
                  <a:pt x="54430" y="246133"/>
                  <a:pt x="44561" y="229080"/>
                  <a:pt x="55095" y="221975"/>
                </a:cubicBezTo>
                <a:cubicBezTo>
                  <a:pt x="85463" y="201655"/>
                  <a:pt x="120006" y="187918"/>
                  <a:pt x="155189" y="183880"/>
                </a:cubicBezTo>
                <a:close/>
                <a:moveTo>
                  <a:pt x="439981" y="137783"/>
                </a:moveTo>
                <a:cubicBezTo>
                  <a:pt x="475369" y="138895"/>
                  <a:pt x="510924" y="149736"/>
                  <a:pt x="542897" y="167489"/>
                </a:cubicBezTo>
                <a:cubicBezTo>
                  <a:pt x="553903" y="173644"/>
                  <a:pt x="545554" y="191444"/>
                  <a:pt x="534359" y="185289"/>
                </a:cubicBezTo>
                <a:cubicBezTo>
                  <a:pt x="476674" y="153192"/>
                  <a:pt x="406371" y="144103"/>
                  <a:pt x="349445" y="182544"/>
                </a:cubicBezTo>
                <a:cubicBezTo>
                  <a:pt x="338819" y="189739"/>
                  <a:pt x="327529" y="173549"/>
                  <a:pt x="338060" y="166448"/>
                </a:cubicBezTo>
                <a:cubicBezTo>
                  <a:pt x="369369" y="145286"/>
                  <a:pt x="404592" y="136670"/>
                  <a:pt x="439981" y="137783"/>
                </a:cubicBezTo>
                <a:close/>
                <a:moveTo>
                  <a:pt x="209117" y="125922"/>
                </a:moveTo>
                <a:cubicBezTo>
                  <a:pt x="223089" y="128148"/>
                  <a:pt x="236563" y="133217"/>
                  <a:pt x="249230" y="141507"/>
                </a:cubicBezTo>
                <a:cubicBezTo>
                  <a:pt x="259857" y="148423"/>
                  <a:pt x="249989" y="165477"/>
                  <a:pt x="239267" y="158561"/>
                </a:cubicBezTo>
                <a:cubicBezTo>
                  <a:pt x="218392" y="144918"/>
                  <a:pt x="195619" y="141223"/>
                  <a:pt x="171234" y="146339"/>
                </a:cubicBezTo>
                <a:cubicBezTo>
                  <a:pt x="158804" y="148991"/>
                  <a:pt x="153585" y="130043"/>
                  <a:pt x="166015" y="127390"/>
                </a:cubicBezTo>
                <a:cubicBezTo>
                  <a:pt x="180675" y="124311"/>
                  <a:pt x="195145" y="123695"/>
                  <a:pt x="209117" y="125922"/>
                </a:cubicBezTo>
                <a:close/>
                <a:moveTo>
                  <a:pt x="114405" y="101164"/>
                </a:moveTo>
                <a:cubicBezTo>
                  <a:pt x="101873" y="102206"/>
                  <a:pt x="90291" y="105901"/>
                  <a:pt x="79658" y="112628"/>
                </a:cubicBezTo>
                <a:cubicBezTo>
                  <a:pt x="78519" y="127407"/>
                  <a:pt x="78234" y="142091"/>
                  <a:pt x="78139" y="156871"/>
                </a:cubicBezTo>
                <a:cubicBezTo>
                  <a:pt x="89626" y="150523"/>
                  <a:pt x="101684" y="145407"/>
                  <a:pt x="114405" y="142186"/>
                </a:cubicBezTo>
                <a:close/>
                <a:moveTo>
                  <a:pt x="436157" y="91941"/>
                </a:moveTo>
                <a:cubicBezTo>
                  <a:pt x="471557" y="93043"/>
                  <a:pt x="507123" y="103872"/>
                  <a:pt x="539058" y="121643"/>
                </a:cubicBezTo>
                <a:cubicBezTo>
                  <a:pt x="550162" y="127804"/>
                  <a:pt x="541715" y="145718"/>
                  <a:pt x="530612" y="139462"/>
                </a:cubicBezTo>
                <a:cubicBezTo>
                  <a:pt x="472909" y="107426"/>
                  <a:pt x="402584" y="98232"/>
                  <a:pt x="345546" y="136808"/>
                </a:cubicBezTo>
                <a:cubicBezTo>
                  <a:pt x="335012" y="143917"/>
                  <a:pt x="323718" y="127804"/>
                  <a:pt x="334252" y="120601"/>
                </a:cubicBezTo>
                <a:cubicBezTo>
                  <a:pt x="365524" y="99464"/>
                  <a:pt x="400757" y="90839"/>
                  <a:pt x="436157" y="91941"/>
                </a:cubicBezTo>
                <a:close/>
                <a:moveTo>
                  <a:pt x="120956" y="81080"/>
                </a:moveTo>
                <a:cubicBezTo>
                  <a:pt x="122000" y="81080"/>
                  <a:pt x="122855" y="81174"/>
                  <a:pt x="123804" y="81459"/>
                </a:cubicBezTo>
                <a:cubicBezTo>
                  <a:pt x="128836" y="81269"/>
                  <a:pt x="134152" y="84396"/>
                  <a:pt x="134152" y="90933"/>
                </a:cubicBezTo>
                <a:lnTo>
                  <a:pt x="134152" y="146734"/>
                </a:lnTo>
                <a:cubicBezTo>
                  <a:pt x="134152" y="147681"/>
                  <a:pt x="133962" y="148534"/>
                  <a:pt x="133773" y="149292"/>
                </a:cubicBezTo>
                <a:cubicBezTo>
                  <a:pt x="134532" y="153744"/>
                  <a:pt x="132633" y="158387"/>
                  <a:pt x="126842" y="159523"/>
                </a:cubicBezTo>
                <a:cubicBezTo>
                  <a:pt x="109279" y="163029"/>
                  <a:pt x="93234" y="170134"/>
                  <a:pt x="78234" y="179892"/>
                </a:cubicBezTo>
                <a:cubicBezTo>
                  <a:pt x="72348" y="183682"/>
                  <a:pt x="66841" y="180366"/>
                  <a:pt x="64658" y="175439"/>
                </a:cubicBezTo>
                <a:cubicBezTo>
                  <a:pt x="61145" y="174208"/>
                  <a:pt x="58392" y="171271"/>
                  <a:pt x="58392" y="166439"/>
                </a:cubicBezTo>
                <a:cubicBezTo>
                  <a:pt x="58392" y="147871"/>
                  <a:pt x="58487" y="129207"/>
                  <a:pt x="60101" y="110638"/>
                </a:cubicBezTo>
                <a:cubicBezTo>
                  <a:pt x="60196" y="109596"/>
                  <a:pt x="60386" y="108649"/>
                  <a:pt x="60765" y="107796"/>
                </a:cubicBezTo>
                <a:cubicBezTo>
                  <a:pt x="60576" y="104575"/>
                  <a:pt x="61715" y="101164"/>
                  <a:pt x="64943" y="98796"/>
                </a:cubicBezTo>
                <a:cubicBezTo>
                  <a:pt x="81367" y="86764"/>
                  <a:pt x="100734" y="81459"/>
                  <a:pt x="120956" y="81080"/>
                </a:cubicBezTo>
                <a:close/>
                <a:moveTo>
                  <a:pt x="211133" y="79659"/>
                </a:moveTo>
                <a:cubicBezTo>
                  <a:pt x="225465" y="81224"/>
                  <a:pt x="239442" y="85988"/>
                  <a:pt x="252540" y="93858"/>
                </a:cubicBezTo>
                <a:cubicBezTo>
                  <a:pt x="263455" y="100495"/>
                  <a:pt x="253489" y="117563"/>
                  <a:pt x="242574" y="110925"/>
                </a:cubicBezTo>
                <a:cubicBezTo>
                  <a:pt x="220553" y="97651"/>
                  <a:pt x="197109" y="95375"/>
                  <a:pt x="172811" y="103719"/>
                </a:cubicBezTo>
                <a:cubicBezTo>
                  <a:pt x="160756" y="107796"/>
                  <a:pt x="155631" y="88833"/>
                  <a:pt x="167590" y="84661"/>
                </a:cubicBezTo>
                <a:cubicBezTo>
                  <a:pt x="182112" y="79730"/>
                  <a:pt x="196800" y="78095"/>
                  <a:pt x="211133" y="79659"/>
                </a:cubicBezTo>
                <a:close/>
                <a:moveTo>
                  <a:pt x="198798" y="22403"/>
                </a:moveTo>
                <a:cubicBezTo>
                  <a:pt x="139593" y="17888"/>
                  <a:pt x="76710" y="44314"/>
                  <a:pt x="27245" y="79844"/>
                </a:cubicBezTo>
                <a:cubicBezTo>
                  <a:pt x="29238" y="182456"/>
                  <a:pt x="26296" y="284974"/>
                  <a:pt x="26012" y="387586"/>
                </a:cubicBezTo>
                <a:cubicBezTo>
                  <a:pt x="118725" y="354898"/>
                  <a:pt x="223111" y="351392"/>
                  <a:pt x="306429" y="408620"/>
                </a:cubicBezTo>
                <a:cubicBezTo>
                  <a:pt x="389653" y="351392"/>
                  <a:pt x="494134" y="354898"/>
                  <a:pt x="586847" y="387586"/>
                </a:cubicBezTo>
                <a:cubicBezTo>
                  <a:pt x="586563" y="284974"/>
                  <a:pt x="583621" y="182456"/>
                  <a:pt x="585614" y="79844"/>
                </a:cubicBezTo>
                <a:cubicBezTo>
                  <a:pt x="506470" y="22995"/>
                  <a:pt x="392975" y="-10545"/>
                  <a:pt x="315160" y="68664"/>
                </a:cubicBezTo>
                <a:cubicBezTo>
                  <a:pt x="312503" y="71412"/>
                  <a:pt x="309371" y="72264"/>
                  <a:pt x="306429" y="71791"/>
                </a:cubicBezTo>
                <a:cubicBezTo>
                  <a:pt x="303488" y="72264"/>
                  <a:pt x="300356" y="71412"/>
                  <a:pt x="297699" y="68664"/>
                </a:cubicBezTo>
                <a:cubicBezTo>
                  <a:pt x="268518" y="38960"/>
                  <a:pt x="234320" y="25112"/>
                  <a:pt x="198798" y="22403"/>
                </a:cubicBezTo>
                <a:close/>
                <a:moveTo>
                  <a:pt x="197678" y="346"/>
                </a:moveTo>
                <a:cubicBezTo>
                  <a:pt x="236561" y="2640"/>
                  <a:pt x="274117" y="16470"/>
                  <a:pt x="306429" y="46209"/>
                </a:cubicBezTo>
                <a:cubicBezTo>
                  <a:pt x="392595" y="-33095"/>
                  <a:pt x="516055" y="730"/>
                  <a:pt x="602505" y="64779"/>
                </a:cubicBezTo>
                <a:cubicBezTo>
                  <a:pt x="604118" y="66011"/>
                  <a:pt x="605257" y="67432"/>
                  <a:pt x="606016" y="68948"/>
                </a:cubicBezTo>
                <a:cubicBezTo>
                  <a:pt x="607250" y="70654"/>
                  <a:pt x="608104" y="72833"/>
                  <a:pt x="608009" y="75581"/>
                </a:cubicBezTo>
                <a:cubicBezTo>
                  <a:pt x="605827" y="182456"/>
                  <a:pt x="609053" y="289237"/>
                  <a:pt x="609243" y="396113"/>
                </a:cubicBezTo>
                <a:cubicBezTo>
                  <a:pt x="609243" y="397913"/>
                  <a:pt x="608863" y="399524"/>
                  <a:pt x="608199" y="400945"/>
                </a:cubicBezTo>
                <a:cubicBezTo>
                  <a:pt x="610002" y="408620"/>
                  <a:pt x="604403" y="417810"/>
                  <a:pt x="595103" y="414210"/>
                </a:cubicBezTo>
                <a:cubicBezTo>
                  <a:pt x="503813" y="378679"/>
                  <a:pt x="400661" y="370815"/>
                  <a:pt x="317437" y="428043"/>
                </a:cubicBezTo>
                <a:cubicBezTo>
                  <a:pt x="315540" y="432591"/>
                  <a:pt x="311269" y="435812"/>
                  <a:pt x="306429" y="434675"/>
                </a:cubicBezTo>
                <a:cubicBezTo>
                  <a:pt x="301590" y="435812"/>
                  <a:pt x="297319" y="432591"/>
                  <a:pt x="295422" y="428043"/>
                </a:cubicBezTo>
                <a:cubicBezTo>
                  <a:pt x="212198" y="370815"/>
                  <a:pt x="109046" y="378679"/>
                  <a:pt x="17756" y="414210"/>
                </a:cubicBezTo>
                <a:cubicBezTo>
                  <a:pt x="8456" y="417810"/>
                  <a:pt x="2857" y="408620"/>
                  <a:pt x="4660" y="400945"/>
                </a:cubicBezTo>
                <a:cubicBezTo>
                  <a:pt x="3996" y="399524"/>
                  <a:pt x="3616" y="397913"/>
                  <a:pt x="3616" y="396113"/>
                </a:cubicBezTo>
                <a:cubicBezTo>
                  <a:pt x="3806" y="289237"/>
                  <a:pt x="7032" y="182456"/>
                  <a:pt x="4850" y="75581"/>
                </a:cubicBezTo>
                <a:cubicBezTo>
                  <a:pt x="4755" y="72833"/>
                  <a:pt x="5514" y="70654"/>
                  <a:pt x="6843" y="68948"/>
                </a:cubicBezTo>
                <a:cubicBezTo>
                  <a:pt x="7602" y="67432"/>
                  <a:pt x="8741" y="66011"/>
                  <a:pt x="10354" y="64779"/>
                </a:cubicBezTo>
                <a:cubicBezTo>
                  <a:pt x="64385" y="24748"/>
                  <a:pt x="132874" y="-3476"/>
                  <a:pt x="197678" y="346"/>
                </a:cubicBezTo>
                <a:close/>
              </a:path>
            </a:pathLst>
          </a:custGeom>
          <a:solidFill>
            <a:schemeClr val="accent1">
              <a:lumMod val="60000"/>
              <a:lumOff val="40000"/>
            </a:schemeClr>
          </a:solidFill>
          <a:ln>
            <a:noFill/>
          </a:ln>
        </p:spPr>
      </p:sp>
    </p:spTree>
    <p:extLst>
      <p:ext uri="{BB962C8B-B14F-4D97-AF65-F5344CB8AC3E}">
        <p14:creationId xmlns:p14="http://schemas.microsoft.com/office/powerpoint/2010/main" val="5437255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直接连接符 23">
            <a:extLst>
              <a:ext uri="{FF2B5EF4-FFF2-40B4-BE49-F238E27FC236}">
                <a16:creationId xmlns:a16="http://schemas.microsoft.com/office/drawing/2014/main" id="{E502A0D6-09FA-47E2-8FFE-56693534926A}"/>
              </a:ext>
            </a:extLst>
          </p:cNvPr>
          <p:cNvCxnSpPr>
            <a:cxnSpLocks/>
          </p:cNvCxnSpPr>
          <p:nvPr/>
        </p:nvCxnSpPr>
        <p:spPr>
          <a:xfrm>
            <a:off x="6096000" y="1693889"/>
            <a:ext cx="0" cy="4013340"/>
          </a:xfrm>
          <a:prstGeom prst="line">
            <a:avLst/>
          </a:prstGeom>
          <a:ln>
            <a:solidFill>
              <a:schemeClr val="accent1">
                <a:lumMod val="60000"/>
                <a:lumOff val="40000"/>
              </a:schemeClr>
            </a:solidFill>
            <a:prstDash val="lgDash"/>
          </a:ln>
        </p:spPr>
        <p:style>
          <a:lnRef idx="1">
            <a:schemeClr val="accent1"/>
          </a:lnRef>
          <a:fillRef idx="0">
            <a:schemeClr val="accent1"/>
          </a:fillRef>
          <a:effectRef idx="0">
            <a:schemeClr val="accent1"/>
          </a:effectRef>
          <a:fontRef idx="minor">
            <a:schemeClr val="tx1"/>
          </a:fontRef>
        </p:style>
      </p:cxnSp>
      <p:sp>
        <p:nvSpPr>
          <p:cNvPr id="5" name="文本占位符 4">
            <a:extLst>
              <a:ext uri="{FF2B5EF4-FFF2-40B4-BE49-F238E27FC236}">
                <a16:creationId xmlns:a16="http://schemas.microsoft.com/office/drawing/2014/main" id="{14A6973A-BA11-4103-853B-77C635EC2C12}"/>
              </a:ext>
            </a:extLst>
          </p:cNvPr>
          <p:cNvSpPr>
            <a:spLocks noGrp="1"/>
          </p:cNvSpPr>
          <p:nvPr>
            <p:ph type="body" sz="quarter" idx="10"/>
          </p:nvPr>
        </p:nvSpPr>
        <p:spPr/>
        <p:txBody>
          <a:bodyPr/>
          <a:lstStyle/>
          <a:p>
            <a:r>
              <a:rPr lang="zh-CN" altLang="en-US" dirty="0">
                <a:sym typeface="+mn-lt"/>
              </a:rPr>
              <a:t>二段无图式</a:t>
            </a:r>
            <a:endParaRPr lang="en-US" altLang="zh-CN" dirty="0">
              <a:sym typeface="+mn-lt"/>
            </a:endParaRPr>
          </a:p>
        </p:txBody>
      </p:sp>
      <p:sp>
        <p:nvSpPr>
          <p:cNvPr id="17" name="矩形 16">
            <a:extLst>
              <a:ext uri="{FF2B5EF4-FFF2-40B4-BE49-F238E27FC236}">
                <a16:creationId xmlns:a16="http://schemas.microsoft.com/office/drawing/2014/main" id="{89BC935D-F984-43AD-BD79-40478162F8F0}"/>
              </a:ext>
            </a:extLst>
          </p:cNvPr>
          <p:cNvSpPr/>
          <p:nvPr/>
        </p:nvSpPr>
        <p:spPr>
          <a:xfrm>
            <a:off x="1454781" y="2298597"/>
            <a:ext cx="3898724" cy="3299614"/>
          </a:xfrm>
          <a:prstGeom prst="rect">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 name="矩形 1">
            <a:extLst>
              <a:ext uri="{FF2B5EF4-FFF2-40B4-BE49-F238E27FC236}">
                <a16:creationId xmlns:a16="http://schemas.microsoft.com/office/drawing/2014/main" id="{B84079D9-7790-4DD6-9054-50AC9A6212D6}"/>
              </a:ext>
            </a:extLst>
          </p:cNvPr>
          <p:cNvSpPr/>
          <p:nvPr/>
        </p:nvSpPr>
        <p:spPr>
          <a:xfrm>
            <a:off x="1454781" y="1693889"/>
            <a:ext cx="3898724" cy="8162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3" name="矩形 12">
            <a:extLst>
              <a:ext uri="{FF2B5EF4-FFF2-40B4-BE49-F238E27FC236}">
                <a16:creationId xmlns:a16="http://schemas.microsoft.com/office/drawing/2014/main" id="{6B56B72B-00FA-4700-993E-5AC71325539C}"/>
              </a:ext>
            </a:extLst>
          </p:cNvPr>
          <p:cNvSpPr/>
          <p:nvPr/>
        </p:nvSpPr>
        <p:spPr>
          <a:xfrm>
            <a:off x="1578409" y="2292588"/>
            <a:ext cx="3641283" cy="3176960"/>
          </a:xfrm>
          <a:prstGeom prst="rect">
            <a:avLst/>
          </a:prstGeom>
        </p:spPr>
        <p:txBody>
          <a:bodyPr wrap="square">
            <a:spAutoFit/>
          </a:bodyPr>
          <a:lstStyle/>
          <a:p>
            <a:pPr marL="0" marR="0" lvl="0" indent="0" algn="just" defTabSz="914400" rtl="0" eaLnBrk="1" fontAlgn="auto" latinLnBrk="0" hangingPunct="1">
              <a:lnSpc>
                <a:spcPct val="125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a:p>
            <a:pPr marL="0" marR="0" lvl="0" indent="0" algn="just" defTabSz="914400" rtl="0" eaLnBrk="1" fontAlgn="auto" latinLnBrk="0" hangingPunct="1">
              <a:lnSpc>
                <a:spcPct val="125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        浙江工业大学是一所综合性的浙江省属重点大学，始建于</a:t>
            </a:r>
            <a:r>
              <a:rPr kumimoji="0" lang="en-US" altLang="zh-CN"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1953</a:t>
            </a:r>
            <a:r>
              <a:rPr kumimoji="0" lang="zh-CN" altLang="en-US"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年，其前身可以追溯到</a:t>
            </a:r>
            <a:r>
              <a:rPr kumimoji="0" lang="en-US" altLang="zh-CN"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1910</a:t>
            </a:r>
            <a:r>
              <a:rPr kumimoji="0" lang="zh-CN" altLang="en-US"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年创立的浙江中等工业学堂，先后经历了杭州化工学校、浙江化工专科学校、浙江化工学院、浙江工学院和浙江工业大学等发展阶段，几易校址，数历分合。</a:t>
            </a:r>
          </a:p>
        </p:txBody>
      </p:sp>
      <p:sp>
        <p:nvSpPr>
          <p:cNvPr id="18" name="矩形 17">
            <a:extLst>
              <a:ext uri="{FF2B5EF4-FFF2-40B4-BE49-F238E27FC236}">
                <a16:creationId xmlns:a16="http://schemas.microsoft.com/office/drawing/2014/main" id="{E7DB9F0E-5314-4636-8EF0-5105F551E899}"/>
              </a:ext>
            </a:extLst>
          </p:cNvPr>
          <p:cNvSpPr/>
          <p:nvPr/>
        </p:nvSpPr>
        <p:spPr>
          <a:xfrm>
            <a:off x="1454781" y="5598211"/>
            <a:ext cx="3898724" cy="1090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9" name="矩形 18">
            <a:extLst>
              <a:ext uri="{FF2B5EF4-FFF2-40B4-BE49-F238E27FC236}">
                <a16:creationId xmlns:a16="http://schemas.microsoft.com/office/drawing/2014/main" id="{F010E289-7D2B-4F41-9A41-F5FAD19AE987}"/>
              </a:ext>
            </a:extLst>
          </p:cNvPr>
          <p:cNvSpPr/>
          <p:nvPr/>
        </p:nvSpPr>
        <p:spPr>
          <a:xfrm>
            <a:off x="1578409" y="2054345"/>
            <a:ext cx="1931340" cy="461665"/>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prstClr val="white">
                    <a:alpha val="15000"/>
                  </a:prstClr>
                </a:solidFill>
                <a:effectLst/>
                <a:uLnTx/>
                <a:uFillTx/>
                <a:latin typeface="Arial"/>
                <a:ea typeface="微软雅黑"/>
                <a:cs typeface="+mn-cs"/>
              </a:rPr>
              <a:t> Part 01</a:t>
            </a:r>
            <a:endParaRPr kumimoji="0" lang="zh-CN" altLang="en-US" sz="2400" b="0" i="0" u="none" strike="noStrike" kern="1200" cap="none" spc="0" normalizeH="0" baseline="0" noProof="0" dirty="0">
              <a:ln>
                <a:noFill/>
              </a:ln>
              <a:solidFill>
                <a:prstClr val="white">
                  <a:alpha val="15000"/>
                </a:prstClr>
              </a:solidFill>
              <a:effectLst/>
              <a:uLnTx/>
              <a:uFillTx/>
              <a:latin typeface="Arial"/>
              <a:ea typeface="微软雅黑"/>
              <a:cs typeface="+mn-cs"/>
            </a:endParaRPr>
          </a:p>
        </p:txBody>
      </p:sp>
      <p:sp>
        <p:nvSpPr>
          <p:cNvPr id="10" name="等腰三角形 9">
            <a:extLst>
              <a:ext uri="{FF2B5EF4-FFF2-40B4-BE49-F238E27FC236}">
                <a16:creationId xmlns:a16="http://schemas.microsoft.com/office/drawing/2014/main" id="{3A5693AD-7918-4F63-AE9B-66AB3C46C373}"/>
              </a:ext>
            </a:extLst>
          </p:cNvPr>
          <p:cNvSpPr/>
          <p:nvPr/>
        </p:nvSpPr>
        <p:spPr>
          <a:xfrm flipV="1">
            <a:off x="4579975" y="1969039"/>
            <a:ext cx="358774" cy="26598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2" name="矩形 11">
            <a:extLst>
              <a:ext uri="{FF2B5EF4-FFF2-40B4-BE49-F238E27FC236}">
                <a16:creationId xmlns:a16="http://schemas.microsoft.com/office/drawing/2014/main" id="{1A17B091-6AC9-4F34-B6CB-E9F35E7D9F21}"/>
              </a:ext>
            </a:extLst>
          </p:cNvPr>
          <p:cNvSpPr/>
          <p:nvPr/>
        </p:nvSpPr>
        <p:spPr>
          <a:xfrm>
            <a:off x="1679212" y="1792482"/>
            <a:ext cx="1415772"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white"/>
                </a:solidFill>
                <a:effectLst/>
                <a:uLnTx/>
                <a:uFillTx/>
                <a:latin typeface="微软雅黑"/>
                <a:ea typeface="微软雅黑"/>
                <a:cs typeface="+mn-cs"/>
              </a:rPr>
              <a:t>研究目标</a:t>
            </a:r>
          </a:p>
        </p:txBody>
      </p:sp>
      <p:sp>
        <p:nvSpPr>
          <p:cNvPr id="36" name="矩形 35">
            <a:extLst>
              <a:ext uri="{FF2B5EF4-FFF2-40B4-BE49-F238E27FC236}">
                <a16:creationId xmlns:a16="http://schemas.microsoft.com/office/drawing/2014/main" id="{994F1633-5C7D-46B8-9609-F4EA7F39D273}"/>
              </a:ext>
            </a:extLst>
          </p:cNvPr>
          <p:cNvSpPr/>
          <p:nvPr/>
        </p:nvSpPr>
        <p:spPr>
          <a:xfrm>
            <a:off x="6838496" y="2298597"/>
            <a:ext cx="3898724" cy="3299614"/>
          </a:xfrm>
          <a:prstGeom prst="rect">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7" name="矩形 36">
            <a:extLst>
              <a:ext uri="{FF2B5EF4-FFF2-40B4-BE49-F238E27FC236}">
                <a16:creationId xmlns:a16="http://schemas.microsoft.com/office/drawing/2014/main" id="{D38FC92D-6CE3-4C0E-B99E-414B6D61CED1}"/>
              </a:ext>
            </a:extLst>
          </p:cNvPr>
          <p:cNvSpPr/>
          <p:nvPr/>
        </p:nvSpPr>
        <p:spPr>
          <a:xfrm>
            <a:off x="6838496" y="1693889"/>
            <a:ext cx="3898724" cy="8162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8" name="矩形 37">
            <a:extLst>
              <a:ext uri="{FF2B5EF4-FFF2-40B4-BE49-F238E27FC236}">
                <a16:creationId xmlns:a16="http://schemas.microsoft.com/office/drawing/2014/main" id="{B31BEF18-3C3D-4894-811D-5A1C8C9EFF66}"/>
              </a:ext>
            </a:extLst>
          </p:cNvPr>
          <p:cNvSpPr/>
          <p:nvPr/>
        </p:nvSpPr>
        <p:spPr>
          <a:xfrm>
            <a:off x="7012785" y="2235022"/>
            <a:ext cx="3500003" cy="3176960"/>
          </a:xfrm>
          <a:prstGeom prst="rect">
            <a:avLst/>
          </a:prstGeom>
        </p:spPr>
        <p:txBody>
          <a:bodyPr wrap="square">
            <a:spAutoFit/>
          </a:bodyPr>
          <a:lstStyle/>
          <a:p>
            <a:pPr marL="0" marR="0" lvl="0" indent="0" algn="just" defTabSz="914400" rtl="0" eaLnBrk="1" fontAlgn="auto" latinLnBrk="0" hangingPunct="1">
              <a:lnSpc>
                <a:spcPct val="125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a:p>
            <a:pPr marL="0" marR="0" lvl="0" indent="0" algn="just" defTabSz="914400" rtl="0" eaLnBrk="1" fontAlgn="auto" latinLnBrk="0" hangingPunct="1">
              <a:lnSpc>
                <a:spcPct val="125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        浙江工业大学是一所综合性的浙江省属重点大学，始建于</a:t>
            </a:r>
            <a:r>
              <a:rPr kumimoji="0" lang="en-US" altLang="zh-CN"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1953</a:t>
            </a:r>
            <a:r>
              <a:rPr kumimoji="0" lang="zh-CN" altLang="en-US"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年，其前身可以追溯到</a:t>
            </a:r>
            <a:r>
              <a:rPr kumimoji="0" lang="en-US" altLang="zh-CN"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1910</a:t>
            </a:r>
            <a:r>
              <a:rPr kumimoji="0" lang="zh-CN" altLang="en-US"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年创立的浙江中等工业学堂，先后经历了杭州化工学校、浙江化工专科学校、浙江化工学院、浙江工学院和浙江工业大学等发展阶段，几易校址，数历分合。</a:t>
            </a:r>
          </a:p>
        </p:txBody>
      </p:sp>
      <p:sp>
        <p:nvSpPr>
          <p:cNvPr id="39" name="矩形 38">
            <a:extLst>
              <a:ext uri="{FF2B5EF4-FFF2-40B4-BE49-F238E27FC236}">
                <a16:creationId xmlns:a16="http://schemas.microsoft.com/office/drawing/2014/main" id="{54A95419-EDAA-45C4-B909-A16438DCF08A}"/>
              </a:ext>
            </a:extLst>
          </p:cNvPr>
          <p:cNvSpPr/>
          <p:nvPr/>
        </p:nvSpPr>
        <p:spPr>
          <a:xfrm>
            <a:off x="6838496" y="5598211"/>
            <a:ext cx="3898724" cy="1090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0" name="矩形 39">
            <a:extLst>
              <a:ext uri="{FF2B5EF4-FFF2-40B4-BE49-F238E27FC236}">
                <a16:creationId xmlns:a16="http://schemas.microsoft.com/office/drawing/2014/main" id="{3BB4DA98-8B77-45E4-9609-50270D039E7F}"/>
              </a:ext>
            </a:extLst>
          </p:cNvPr>
          <p:cNvSpPr/>
          <p:nvPr/>
        </p:nvSpPr>
        <p:spPr>
          <a:xfrm>
            <a:off x="6962124" y="2054345"/>
            <a:ext cx="1931340" cy="461665"/>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prstClr val="white">
                    <a:alpha val="15000"/>
                  </a:prstClr>
                </a:solidFill>
                <a:effectLst/>
                <a:uLnTx/>
                <a:uFillTx/>
                <a:latin typeface="Arial"/>
                <a:ea typeface="微软雅黑"/>
                <a:cs typeface="+mn-cs"/>
              </a:rPr>
              <a:t> Part 02</a:t>
            </a:r>
            <a:endParaRPr kumimoji="0" lang="zh-CN" altLang="en-US" sz="2400" b="0" i="0" u="none" strike="noStrike" kern="1200" cap="none" spc="0" normalizeH="0" baseline="0" noProof="0" dirty="0">
              <a:ln>
                <a:noFill/>
              </a:ln>
              <a:solidFill>
                <a:prstClr val="white">
                  <a:alpha val="15000"/>
                </a:prstClr>
              </a:solidFill>
              <a:effectLst/>
              <a:uLnTx/>
              <a:uFillTx/>
              <a:latin typeface="Arial"/>
              <a:ea typeface="微软雅黑"/>
              <a:cs typeface="+mn-cs"/>
            </a:endParaRPr>
          </a:p>
        </p:txBody>
      </p:sp>
      <p:sp>
        <p:nvSpPr>
          <p:cNvPr id="41" name="等腰三角形 40">
            <a:extLst>
              <a:ext uri="{FF2B5EF4-FFF2-40B4-BE49-F238E27FC236}">
                <a16:creationId xmlns:a16="http://schemas.microsoft.com/office/drawing/2014/main" id="{5A101B55-579A-48F3-BA2A-5BAEB521D970}"/>
              </a:ext>
            </a:extLst>
          </p:cNvPr>
          <p:cNvSpPr/>
          <p:nvPr/>
        </p:nvSpPr>
        <p:spPr>
          <a:xfrm flipV="1">
            <a:off x="9963690" y="1969039"/>
            <a:ext cx="358774" cy="26598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2" name="矩形 41">
            <a:extLst>
              <a:ext uri="{FF2B5EF4-FFF2-40B4-BE49-F238E27FC236}">
                <a16:creationId xmlns:a16="http://schemas.microsoft.com/office/drawing/2014/main" id="{AD326A91-663E-4A9C-B9A7-9A64FF5CCA74}"/>
              </a:ext>
            </a:extLst>
          </p:cNvPr>
          <p:cNvSpPr/>
          <p:nvPr/>
        </p:nvSpPr>
        <p:spPr>
          <a:xfrm>
            <a:off x="7062927" y="1792482"/>
            <a:ext cx="1415772"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white"/>
                </a:solidFill>
                <a:effectLst/>
                <a:uLnTx/>
                <a:uFillTx/>
                <a:latin typeface="微软雅黑"/>
                <a:ea typeface="微软雅黑"/>
                <a:cs typeface="+mn-cs"/>
              </a:rPr>
              <a:t>研究内容</a:t>
            </a:r>
          </a:p>
        </p:txBody>
      </p:sp>
    </p:spTree>
    <p:extLst>
      <p:ext uri="{BB962C8B-B14F-4D97-AF65-F5344CB8AC3E}">
        <p14:creationId xmlns:p14="http://schemas.microsoft.com/office/powerpoint/2010/main" val="5446984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a:extLst>
              <a:ext uri="{FF2B5EF4-FFF2-40B4-BE49-F238E27FC236}">
                <a16:creationId xmlns:a16="http://schemas.microsoft.com/office/drawing/2014/main" id="{B11129F2-2F95-4649-95FB-07E985DB5549}"/>
              </a:ext>
            </a:extLst>
          </p:cNvPr>
          <p:cNvSpPr>
            <a:spLocks noGrp="1"/>
          </p:cNvSpPr>
          <p:nvPr>
            <p:ph type="body" sz="quarter" idx="10"/>
          </p:nvPr>
        </p:nvSpPr>
        <p:spPr/>
        <p:txBody>
          <a:bodyPr/>
          <a:lstStyle/>
          <a:p>
            <a:r>
              <a:rPr lang="zh-CN" altLang="en-US" dirty="0"/>
              <a:t>三段无图式</a:t>
            </a:r>
          </a:p>
        </p:txBody>
      </p:sp>
      <p:sp>
        <p:nvSpPr>
          <p:cNvPr id="20" name="矩形: 圆角 19">
            <a:extLst>
              <a:ext uri="{FF2B5EF4-FFF2-40B4-BE49-F238E27FC236}">
                <a16:creationId xmlns:a16="http://schemas.microsoft.com/office/drawing/2014/main" id="{BBBC8224-A7BE-457E-B4D0-964902076C7D}"/>
              </a:ext>
            </a:extLst>
          </p:cNvPr>
          <p:cNvSpPr/>
          <p:nvPr/>
        </p:nvSpPr>
        <p:spPr>
          <a:xfrm>
            <a:off x="1756349" y="2570418"/>
            <a:ext cx="3050406" cy="3744726"/>
          </a:xfrm>
          <a:prstGeom prst="roundRect">
            <a:avLst>
              <a:gd name="adj" fmla="val 4659"/>
            </a:avLst>
          </a:prstGeom>
          <a:solidFill>
            <a:schemeClr val="bg1"/>
          </a:solidFill>
          <a:ln>
            <a:noFill/>
          </a:ln>
          <a:effectLst>
            <a:outerShdw blurRad="381000" dist="63500" dir="5400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21" name="矩形: 圆角 20">
            <a:extLst>
              <a:ext uri="{FF2B5EF4-FFF2-40B4-BE49-F238E27FC236}">
                <a16:creationId xmlns:a16="http://schemas.microsoft.com/office/drawing/2014/main" id="{2F34EE58-A608-49F6-94F7-31E4550AA0AC}"/>
              </a:ext>
            </a:extLst>
          </p:cNvPr>
          <p:cNvSpPr/>
          <p:nvPr/>
        </p:nvSpPr>
        <p:spPr>
          <a:xfrm>
            <a:off x="7385245" y="2570418"/>
            <a:ext cx="3050406" cy="3744726"/>
          </a:xfrm>
          <a:prstGeom prst="roundRect">
            <a:avLst>
              <a:gd name="adj" fmla="val 4659"/>
            </a:avLst>
          </a:prstGeom>
          <a:solidFill>
            <a:schemeClr val="bg1"/>
          </a:solidFill>
          <a:ln>
            <a:noFill/>
          </a:ln>
          <a:effectLst>
            <a:outerShdw blurRad="381000" dist="63500" dir="5400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22" name="矩形 21">
            <a:extLst>
              <a:ext uri="{FF2B5EF4-FFF2-40B4-BE49-F238E27FC236}">
                <a16:creationId xmlns:a16="http://schemas.microsoft.com/office/drawing/2014/main" id="{070E1BE5-CE75-442D-89A6-09FE5DFCEF75}"/>
              </a:ext>
            </a:extLst>
          </p:cNvPr>
          <p:cNvSpPr/>
          <p:nvPr/>
        </p:nvSpPr>
        <p:spPr>
          <a:xfrm>
            <a:off x="2170883" y="4919548"/>
            <a:ext cx="2260136" cy="973921"/>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请输入内容请输入内容</a:t>
            </a:r>
          </a:p>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请输入内容请输入内容</a:t>
            </a:r>
          </a:p>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请输入内容请输入内容</a:t>
            </a:r>
          </a:p>
        </p:txBody>
      </p:sp>
      <p:sp>
        <p:nvSpPr>
          <p:cNvPr id="23" name="矩形 22">
            <a:extLst>
              <a:ext uri="{FF2B5EF4-FFF2-40B4-BE49-F238E27FC236}">
                <a16:creationId xmlns:a16="http://schemas.microsoft.com/office/drawing/2014/main" id="{EFADD9DF-6E12-42B2-8F87-0D4A49DA95A1}"/>
              </a:ext>
            </a:extLst>
          </p:cNvPr>
          <p:cNvSpPr/>
          <p:nvPr/>
        </p:nvSpPr>
        <p:spPr>
          <a:xfrm>
            <a:off x="7817322" y="4919548"/>
            <a:ext cx="2228622" cy="973921"/>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请输入内容请输入内容</a:t>
            </a:r>
          </a:p>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请输入内容请输入内容</a:t>
            </a:r>
          </a:p>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请输入内容请输入内容</a:t>
            </a:r>
          </a:p>
        </p:txBody>
      </p:sp>
      <p:sp>
        <p:nvSpPr>
          <p:cNvPr id="24" name="矩形: 圆角 23">
            <a:extLst>
              <a:ext uri="{FF2B5EF4-FFF2-40B4-BE49-F238E27FC236}">
                <a16:creationId xmlns:a16="http://schemas.microsoft.com/office/drawing/2014/main" id="{1A5B8C57-6F54-4A46-B56E-6A47ADF91DB3}"/>
              </a:ext>
            </a:extLst>
          </p:cNvPr>
          <p:cNvSpPr/>
          <p:nvPr/>
        </p:nvSpPr>
        <p:spPr>
          <a:xfrm>
            <a:off x="1875142" y="2681721"/>
            <a:ext cx="2906744" cy="3505156"/>
          </a:xfrm>
          <a:prstGeom prst="roundRect">
            <a:avLst>
              <a:gd name="adj" fmla="val 4659"/>
            </a:avLst>
          </a:prstGeom>
          <a:noFill/>
          <a:ln>
            <a:solidFill>
              <a:schemeClr val="accent1">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5" name="矩形: 圆角 24">
            <a:extLst>
              <a:ext uri="{FF2B5EF4-FFF2-40B4-BE49-F238E27FC236}">
                <a16:creationId xmlns:a16="http://schemas.microsoft.com/office/drawing/2014/main" id="{32D8C9E7-C304-4758-B2FC-B87886E258FE}"/>
              </a:ext>
            </a:extLst>
          </p:cNvPr>
          <p:cNvSpPr/>
          <p:nvPr/>
        </p:nvSpPr>
        <p:spPr>
          <a:xfrm>
            <a:off x="7410114" y="2682017"/>
            <a:ext cx="2906744" cy="3505156"/>
          </a:xfrm>
          <a:prstGeom prst="roundRect">
            <a:avLst>
              <a:gd name="adj" fmla="val 4659"/>
            </a:avLst>
          </a:prstGeom>
          <a:noFill/>
          <a:ln>
            <a:solidFill>
              <a:schemeClr val="accent1">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6" name="矩形: 圆角 25">
            <a:extLst>
              <a:ext uri="{FF2B5EF4-FFF2-40B4-BE49-F238E27FC236}">
                <a16:creationId xmlns:a16="http://schemas.microsoft.com/office/drawing/2014/main" id="{5BA57B0E-359F-4F82-B6D9-C3CE00BA8A00}"/>
              </a:ext>
            </a:extLst>
          </p:cNvPr>
          <p:cNvSpPr/>
          <p:nvPr/>
        </p:nvSpPr>
        <p:spPr>
          <a:xfrm>
            <a:off x="4570797" y="2132880"/>
            <a:ext cx="3050406" cy="4182264"/>
          </a:xfrm>
          <a:prstGeom prst="roundRect">
            <a:avLst>
              <a:gd name="adj" fmla="val 4659"/>
            </a:avLst>
          </a:prstGeom>
          <a:solidFill>
            <a:schemeClr val="accent1"/>
          </a:solidFill>
          <a:ln>
            <a:noFill/>
          </a:ln>
          <a:effectLst>
            <a:outerShdw blurRad="381000" dist="63500" dir="5400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7" name="矩形 26">
            <a:extLst>
              <a:ext uri="{FF2B5EF4-FFF2-40B4-BE49-F238E27FC236}">
                <a16:creationId xmlns:a16="http://schemas.microsoft.com/office/drawing/2014/main" id="{327CF0EF-0F5E-4A19-9ADA-B8E0A7393500}"/>
              </a:ext>
            </a:extLst>
          </p:cNvPr>
          <p:cNvSpPr/>
          <p:nvPr/>
        </p:nvSpPr>
        <p:spPr>
          <a:xfrm>
            <a:off x="4854502" y="4656469"/>
            <a:ext cx="2482997" cy="965493"/>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微软雅黑"/>
                <a:ea typeface="微软雅黑"/>
                <a:cs typeface="+mn-cs"/>
              </a:rPr>
              <a:t>请输入内容请输入内容</a:t>
            </a:r>
          </a:p>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微软雅黑"/>
                <a:ea typeface="微软雅黑"/>
                <a:cs typeface="+mn-cs"/>
              </a:rPr>
              <a:t>请输入内容请输入内容</a:t>
            </a:r>
          </a:p>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微软雅黑"/>
                <a:ea typeface="微软雅黑"/>
                <a:cs typeface="+mn-cs"/>
              </a:rPr>
              <a:t>请输入内容请输入内容</a:t>
            </a:r>
          </a:p>
        </p:txBody>
      </p:sp>
      <p:sp>
        <p:nvSpPr>
          <p:cNvPr id="28" name="矩形: 圆角 27">
            <a:extLst>
              <a:ext uri="{FF2B5EF4-FFF2-40B4-BE49-F238E27FC236}">
                <a16:creationId xmlns:a16="http://schemas.microsoft.com/office/drawing/2014/main" id="{51FEF5AB-6DB2-49A4-BBDB-F7F012409C2B}"/>
              </a:ext>
            </a:extLst>
          </p:cNvPr>
          <p:cNvSpPr/>
          <p:nvPr/>
        </p:nvSpPr>
        <p:spPr>
          <a:xfrm>
            <a:off x="4649158" y="2218545"/>
            <a:ext cx="2864493" cy="3985296"/>
          </a:xfrm>
          <a:prstGeom prst="roundRect">
            <a:avLst>
              <a:gd name="adj" fmla="val 4659"/>
            </a:avLst>
          </a:prstGeom>
          <a:noFill/>
          <a:ln>
            <a:solidFill>
              <a:schemeClr val="accent1">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9" name="椭圆 28">
            <a:extLst>
              <a:ext uri="{FF2B5EF4-FFF2-40B4-BE49-F238E27FC236}">
                <a16:creationId xmlns:a16="http://schemas.microsoft.com/office/drawing/2014/main" id="{5528A5D6-78DA-4571-A34C-2DE46FAD0138}"/>
              </a:ext>
            </a:extLst>
          </p:cNvPr>
          <p:cNvSpPr/>
          <p:nvPr/>
        </p:nvSpPr>
        <p:spPr>
          <a:xfrm>
            <a:off x="2764022" y="3703886"/>
            <a:ext cx="1045750" cy="1045750"/>
          </a:xfrm>
          <a:prstGeom prst="ellipse">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0" name="椭圆 29">
            <a:extLst>
              <a:ext uri="{FF2B5EF4-FFF2-40B4-BE49-F238E27FC236}">
                <a16:creationId xmlns:a16="http://schemas.microsoft.com/office/drawing/2014/main" id="{08E07654-7708-4F24-8A6C-5EAEA52700F9}"/>
              </a:ext>
            </a:extLst>
          </p:cNvPr>
          <p:cNvSpPr/>
          <p:nvPr/>
        </p:nvSpPr>
        <p:spPr>
          <a:xfrm>
            <a:off x="8389114" y="3703886"/>
            <a:ext cx="1045750" cy="1045750"/>
          </a:xfrm>
          <a:prstGeom prst="ellipse">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1" name="椭圆 30">
            <a:extLst>
              <a:ext uri="{FF2B5EF4-FFF2-40B4-BE49-F238E27FC236}">
                <a16:creationId xmlns:a16="http://schemas.microsoft.com/office/drawing/2014/main" id="{4142BEC6-5F5F-4AE3-A2F8-49D981B8B336}"/>
              </a:ext>
            </a:extLst>
          </p:cNvPr>
          <p:cNvSpPr/>
          <p:nvPr/>
        </p:nvSpPr>
        <p:spPr>
          <a:xfrm>
            <a:off x="5573125" y="3309364"/>
            <a:ext cx="1045750" cy="104575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2" name="矩形 31">
            <a:extLst>
              <a:ext uri="{FF2B5EF4-FFF2-40B4-BE49-F238E27FC236}">
                <a16:creationId xmlns:a16="http://schemas.microsoft.com/office/drawing/2014/main" id="{C45D0454-DC7D-4920-968C-339FF6577EAB}"/>
              </a:ext>
            </a:extLst>
          </p:cNvPr>
          <p:cNvSpPr/>
          <p:nvPr/>
        </p:nvSpPr>
        <p:spPr>
          <a:xfrm>
            <a:off x="2414425" y="2972651"/>
            <a:ext cx="174858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请输入标题</a:t>
            </a:r>
          </a:p>
        </p:txBody>
      </p:sp>
      <p:sp>
        <p:nvSpPr>
          <p:cNvPr id="33" name="矩形 32">
            <a:extLst>
              <a:ext uri="{FF2B5EF4-FFF2-40B4-BE49-F238E27FC236}">
                <a16:creationId xmlns:a16="http://schemas.microsoft.com/office/drawing/2014/main" id="{B4BC6A49-9A67-4744-87F0-E71FF80794B7}"/>
              </a:ext>
            </a:extLst>
          </p:cNvPr>
          <p:cNvSpPr/>
          <p:nvPr/>
        </p:nvSpPr>
        <p:spPr>
          <a:xfrm>
            <a:off x="8057278" y="2972650"/>
            <a:ext cx="1738451"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请输入标题</a:t>
            </a:r>
            <a:endParaRPr kumimoji="0" lang="en-US" altLang="zh-CN" sz="24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34" name="矩形 33">
            <a:extLst>
              <a:ext uri="{FF2B5EF4-FFF2-40B4-BE49-F238E27FC236}">
                <a16:creationId xmlns:a16="http://schemas.microsoft.com/office/drawing/2014/main" id="{E8D4D88A-E665-4C34-9E12-839F1B2CD610}"/>
              </a:ext>
            </a:extLst>
          </p:cNvPr>
          <p:cNvSpPr/>
          <p:nvPr/>
        </p:nvSpPr>
        <p:spPr>
          <a:xfrm>
            <a:off x="5242829" y="2570418"/>
            <a:ext cx="1706341" cy="44950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微软雅黑"/>
                <a:ea typeface="微软雅黑"/>
                <a:cs typeface="+mn-cs"/>
              </a:rPr>
              <a:t>请输入标题</a:t>
            </a:r>
          </a:p>
        </p:txBody>
      </p:sp>
      <p:cxnSp>
        <p:nvCxnSpPr>
          <p:cNvPr id="35" name="直接连接符 34">
            <a:extLst>
              <a:ext uri="{FF2B5EF4-FFF2-40B4-BE49-F238E27FC236}">
                <a16:creationId xmlns:a16="http://schemas.microsoft.com/office/drawing/2014/main" id="{6D947EF3-BAA9-4277-8E8F-6C98543A5514}"/>
              </a:ext>
            </a:extLst>
          </p:cNvPr>
          <p:cNvCxnSpPr>
            <a:cxnSpLocks/>
          </p:cNvCxnSpPr>
          <p:nvPr/>
        </p:nvCxnSpPr>
        <p:spPr>
          <a:xfrm>
            <a:off x="2970901" y="3493560"/>
            <a:ext cx="633877"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a16="http://schemas.microsoft.com/office/drawing/2014/main" id="{C23E2DCE-1089-402A-9476-47110C0050C4}"/>
              </a:ext>
            </a:extLst>
          </p:cNvPr>
          <p:cNvCxnSpPr>
            <a:cxnSpLocks/>
          </p:cNvCxnSpPr>
          <p:nvPr/>
        </p:nvCxnSpPr>
        <p:spPr>
          <a:xfrm>
            <a:off x="8595051" y="3493560"/>
            <a:ext cx="633877"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a:extLst>
              <a:ext uri="{FF2B5EF4-FFF2-40B4-BE49-F238E27FC236}">
                <a16:creationId xmlns:a16="http://schemas.microsoft.com/office/drawing/2014/main" id="{5C7499BD-D0D4-4600-B8FA-C38FA8ECEFEB}"/>
              </a:ext>
            </a:extLst>
          </p:cNvPr>
          <p:cNvCxnSpPr>
            <a:cxnSpLocks/>
          </p:cNvCxnSpPr>
          <p:nvPr/>
        </p:nvCxnSpPr>
        <p:spPr>
          <a:xfrm>
            <a:off x="5779061" y="3074031"/>
            <a:ext cx="63387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38" name="Freeform 28">
            <a:extLst>
              <a:ext uri="{FF2B5EF4-FFF2-40B4-BE49-F238E27FC236}">
                <a16:creationId xmlns:a16="http://schemas.microsoft.com/office/drawing/2014/main" id="{47E82C24-EC6B-46F6-A51A-ABC0652FAA16}"/>
              </a:ext>
            </a:extLst>
          </p:cNvPr>
          <p:cNvSpPr>
            <a:spLocks noEditPoints="1"/>
          </p:cNvSpPr>
          <p:nvPr/>
        </p:nvSpPr>
        <p:spPr bwMode="auto">
          <a:xfrm>
            <a:off x="3079653" y="3950744"/>
            <a:ext cx="414488" cy="535546"/>
          </a:xfrm>
          <a:custGeom>
            <a:avLst/>
            <a:gdLst>
              <a:gd name="T0" fmla="*/ 41 w 61"/>
              <a:gd name="T1" fmla="*/ 29 h 79"/>
              <a:gd name="T2" fmla="*/ 31 w 61"/>
              <a:gd name="T3" fmla="*/ 33 h 79"/>
              <a:gd name="T4" fmla="*/ 25 w 61"/>
              <a:gd name="T5" fmla="*/ 32 h 79"/>
              <a:gd name="T6" fmla="*/ 21 w 61"/>
              <a:gd name="T7" fmla="*/ 29 h 79"/>
              <a:gd name="T8" fmla="*/ 18 w 61"/>
              <a:gd name="T9" fmla="*/ 29 h 79"/>
              <a:gd name="T10" fmla="*/ 18 w 61"/>
              <a:gd name="T11" fmla="*/ 31 h 79"/>
              <a:gd name="T12" fmla="*/ 24 w 61"/>
              <a:gd name="T13" fmla="*/ 35 h 79"/>
              <a:gd name="T14" fmla="*/ 31 w 61"/>
              <a:gd name="T15" fmla="*/ 37 h 79"/>
              <a:gd name="T16" fmla="*/ 43 w 61"/>
              <a:gd name="T17" fmla="*/ 31 h 79"/>
              <a:gd name="T18" fmla="*/ 43 w 61"/>
              <a:gd name="T19" fmla="*/ 29 h 79"/>
              <a:gd name="T20" fmla="*/ 41 w 61"/>
              <a:gd name="T21" fmla="*/ 29 h 79"/>
              <a:gd name="T22" fmla="*/ 45 w 61"/>
              <a:gd name="T23" fmla="*/ 69 h 79"/>
              <a:gd name="T24" fmla="*/ 45 w 61"/>
              <a:gd name="T25" fmla="*/ 69 h 79"/>
              <a:gd name="T26" fmla="*/ 16 w 61"/>
              <a:gd name="T27" fmla="*/ 69 h 79"/>
              <a:gd name="T28" fmla="*/ 14 w 61"/>
              <a:gd name="T29" fmla="*/ 71 h 79"/>
              <a:gd name="T30" fmla="*/ 16 w 61"/>
              <a:gd name="T31" fmla="*/ 73 h 79"/>
              <a:gd name="T32" fmla="*/ 45 w 61"/>
              <a:gd name="T33" fmla="*/ 73 h 79"/>
              <a:gd name="T34" fmla="*/ 47 w 61"/>
              <a:gd name="T35" fmla="*/ 71 h 79"/>
              <a:gd name="T36" fmla="*/ 45 w 61"/>
              <a:gd name="T37" fmla="*/ 69 h 79"/>
              <a:gd name="T38" fmla="*/ 61 w 61"/>
              <a:gd name="T39" fmla="*/ 30 h 79"/>
              <a:gd name="T40" fmla="*/ 61 w 61"/>
              <a:gd name="T41" fmla="*/ 30 h 79"/>
              <a:gd name="T42" fmla="*/ 52 w 61"/>
              <a:gd name="T43" fmla="*/ 9 h 79"/>
              <a:gd name="T44" fmla="*/ 31 w 61"/>
              <a:gd name="T45" fmla="*/ 0 h 79"/>
              <a:gd name="T46" fmla="*/ 9 w 61"/>
              <a:gd name="T47" fmla="*/ 9 h 79"/>
              <a:gd name="T48" fmla="*/ 0 w 61"/>
              <a:gd name="T49" fmla="*/ 30 h 79"/>
              <a:gd name="T50" fmla="*/ 4 w 61"/>
              <a:gd name="T51" fmla="*/ 46 h 79"/>
              <a:gd name="T52" fmla="*/ 4 w 61"/>
              <a:gd name="T53" fmla="*/ 46 h 79"/>
              <a:gd name="T54" fmla="*/ 13 w 61"/>
              <a:gd name="T55" fmla="*/ 56 h 79"/>
              <a:gd name="T56" fmla="*/ 13 w 61"/>
              <a:gd name="T57" fmla="*/ 64 h 79"/>
              <a:gd name="T58" fmla="*/ 16 w 61"/>
              <a:gd name="T59" fmla="*/ 67 h 79"/>
              <a:gd name="T60" fmla="*/ 45 w 61"/>
              <a:gd name="T61" fmla="*/ 67 h 79"/>
              <a:gd name="T62" fmla="*/ 48 w 61"/>
              <a:gd name="T63" fmla="*/ 64 h 79"/>
              <a:gd name="T64" fmla="*/ 48 w 61"/>
              <a:gd name="T65" fmla="*/ 56 h 79"/>
              <a:gd name="T66" fmla="*/ 57 w 61"/>
              <a:gd name="T67" fmla="*/ 46 h 79"/>
              <a:gd name="T68" fmla="*/ 57 w 61"/>
              <a:gd name="T69" fmla="*/ 46 h 79"/>
              <a:gd name="T70" fmla="*/ 61 w 61"/>
              <a:gd name="T71" fmla="*/ 30 h 79"/>
              <a:gd name="T72" fmla="*/ 52 w 61"/>
              <a:gd name="T73" fmla="*/ 42 h 79"/>
              <a:gd name="T74" fmla="*/ 52 w 61"/>
              <a:gd name="T75" fmla="*/ 42 h 79"/>
              <a:gd name="T76" fmla="*/ 52 w 61"/>
              <a:gd name="T77" fmla="*/ 42 h 79"/>
              <a:gd name="T78" fmla="*/ 52 w 61"/>
              <a:gd name="T79" fmla="*/ 42 h 79"/>
              <a:gd name="T80" fmla="*/ 43 w 61"/>
              <a:gd name="T81" fmla="*/ 51 h 79"/>
              <a:gd name="T82" fmla="*/ 42 w 61"/>
              <a:gd name="T83" fmla="*/ 54 h 79"/>
              <a:gd name="T84" fmla="*/ 42 w 61"/>
              <a:gd name="T85" fmla="*/ 54 h 79"/>
              <a:gd name="T86" fmla="*/ 42 w 61"/>
              <a:gd name="T87" fmla="*/ 61 h 79"/>
              <a:gd name="T88" fmla="*/ 19 w 61"/>
              <a:gd name="T89" fmla="*/ 61 h 79"/>
              <a:gd name="T90" fmla="*/ 19 w 61"/>
              <a:gd name="T91" fmla="*/ 54 h 79"/>
              <a:gd name="T92" fmla="*/ 18 w 61"/>
              <a:gd name="T93" fmla="*/ 51 h 79"/>
              <a:gd name="T94" fmla="*/ 9 w 61"/>
              <a:gd name="T95" fmla="*/ 42 h 79"/>
              <a:gd name="T96" fmla="*/ 9 w 61"/>
              <a:gd name="T97" fmla="*/ 42 h 79"/>
              <a:gd name="T98" fmla="*/ 6 w 61"/>
              <a:gd name="T99" fmla="*/ 30 h 79"/>
              <a:gd name="T100" fmla="*/ 13 w 61"/>
              <a:gd name="T101" fmla="*/ 13 h 79"/>
              <a:gd name="T102" fmla="*/ 31 w 61"/>
              <a:gd name="T103" fmla="*/ 6 h 79"/>
              <a:gd name="T104" fmla="*/ 48 w 61"/>
              <a:gd name="T105" fmla="*/ 13 h 79"/>
              <a:gd name="T106" fmla="*/ 55 w 61"/>
              <a:gd name="T107" fmla="*/ 30 h 79"/>
              <a:gd name="T108" fmla="*/ 52 w 61"/>
              <a:gd name="T109" fmla="*/ 42 h 79"/>
              <a:gd name="T110" fmla="*/ 39 w 61"/>
              <a:gd name="T111" fmla="*/ 76 h 79"/>
              <a:gd name="T112" fmla="*/ 39 w 61"/>
              <a:gd name="T113" fmla="*/ 76 h 79"/>
              <a:gd name="T114" fmla="*/ 22 w 61"/>
              <a:gd name="T115" fmla="*/ 76 h 79"/>
              <a:gd name="T116" fmla="*/ 20 w 61"/>
              <a:gd name="T117" fmla="*/ 78 h 79"/>
              <a:gd name="T118" fmla="*/ 22 w 61"/>
              <a:gd name="T119" fmla="*/ 79 h 79"/>
              <a:gd name="T120" fmla="*/ 39 w 61"/>
              <a:gd name="T121" fmla="*/ 79 h 79"/>
              <a:gd name="T122" fmla="*/ 41 w 61"/>
              <a:gd name="T123" fmla="*/ 78 h 79"/>
              <a:gd name="T124" fmla="*/ 39 w 61"/>
              <a:gd name="T125" fmla="*/ 7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1" h="79">
                <a:moveTo>
                  <a:pt x="41" y="29"/>
                </a:moveTo>
                <a:cubicBezTo>
                  <a:pt x="38" y="31"/>
                  <a:pt x="34" y="33"/>
                  <a:pt x="31" y="33"/>
                </a:cubicBezTo>
                <a:cubicBezTo>
                  <a:pt x="29" y="33"/>
                  <a:pt x="27" y="32"/>
                  <a:pt x="25" y="32"/>
                </a:cubicBezTo>
                <a:cubicBezTo>
                  <a:pt x="24" y="31"/>
                  <a:pt x="22" y="30"/>
                  <a:pt x="21" y="29"/>
                </a:cubicBezTo>
                <a:cubicBezTo>
                  <a:pt x="20" y="28"/>
                  <a:pt x="19" y="28"/>
                  <a:pt x="18" y="29"/>
                </a:cubicBezTo>
                <a:cubicBezTo>
                  <a:pt x="17" y="29"/>
                  <a:pt x="17" y="31"/>
                  <a:pt x="18" y="31"/>
                </a:cubicBezTo>
                <a:cubicBezTo>
                  <a:pt x="20" y="33"/>
                  <a:pt x="22" y="34"/>
                  <a:pt x="24" y="35"/>
                </a:cubicBezTo>
                <a:cubicBezTo>
                  <a:pt x="26" y="36"/>
                  <a:pt x="28" y="37"/>
                  <a:pt x="31" y="37"/>
                </a:cubicBezTo>
                <a:cubicBezTo>
                  <a:pt x="36" y="37"/>
                  <a:pt x="40" y="35"/>
                  <a:pt x="43" y="31"/>
                </a:cubicBezTo>
                <a:cubicBezTo>
                  <a:pt x="44" y="31"/>
                  <a:pt x="44" y="29"/>
                  <a:pt x="43" y="29"/>
                </a:cubicBezTo>
                <a:cubicBezTo>
                  <a:pt x="42" y="28"/>
                  <a:pt x="41" y="28"/>
                  <a:pt x="41" y="29"/>
                </a:cubicBezTo>
                <a:close/>
                <a:moveTo>
                  <a:pt x="45" y="69"/>
                </a:moveTo>
                <a:cubicBezTo>
                  <a:pt x="45" y="69"/>
                  <a:pt x="45" y="69"/>
                  <a:pt x="45" y="69"/>
                </a:cubicBezTo>
                <a:cubicBezTo>
                  <a:pt x="16" y="69"/>
                  <a:pt x="16" y="69"/>
                  <a:pt x="16" y="69"/>
                </a:cubicBezTo>
                <a:cubicBezTo>
                  <a:pt x="15" y="69"/>
                  <a:pt x="14" y="70"/>
                  <a:pt x="14" y="71"/>
                </a:cubicBezTo>
                <a:cubicBezTo>
                  <a:pt x="14" y="72"/>
                  <a:pt x="15" y="73"/>
                  <a:pt x="16" y="73"/>
                </a:cubicBezTo>
                <a:cubicBezTo>
                  <a:pt x="45" y="73"/>
                  <a:pt x="45" y="73"/>
                  <a:pt x="45" y="73"/>
                </a:cubicBezTo>
                <a:cubicBezTo>
                  <a:pt x="46" y="73"/>
                  <a:pt x="47" y="72"/>
                  <a:pt x="47" y="71"/>
                </a:cubicBezTo>
                <a:cubicBezTo>
                  <a:pt x="47" y="70"/>
                  <a:pt x="46" y="69"/>
                  <a:pt x="45" y="69"/>
                </a:cubicBezTo>
                <a:close/>
                <a:moveTo>
                  <a:pt x="61" y="30"/>
                </a:moveTo>
                <a:cubicBezTo>
                  <a:pt x="61" y="30"/>
                  <a:pt x="61" y="30"/>
                  <a:pt x="61" y="30"/>
                </a:cubicBezTo>
                <a:cubicBezTo>
                  <a:pt x="61" y="22"/>
                  <a:pt x="58" y="14"/>
                  <a:pt x="52" y="9"/>
                </a:cubicBezTo>
                <a:cubicBezTo>
                  <a:pt x="47" y="3"/>
                  <a:pt x="39" y="0"/>
                  <a:pt x="31" y="0"/>
                </a:cubicBezTo>
                <a:cubicBezTo>
                  <a:pt x="22" y="0"/>
                  <a:pt x="14" y="3"/>
                  <a:pt x="9" y="9"/>
                </a:cubicBezTo>
                <a:cubicBezTo>
                  <a:pt x="3" y="14"/>
                  <a:pt x="0" y="22"/>
                  <a:pt x="0" y="30"/>
                </a:cubicBezTo>
                <a:cubicBezTo>
                  <a:pt x="0" y="36"/>
                  <a:pt x="1" y="41"/>
                  <a:pt x="4" y="46"/>
                </a:cubicBezTo>
                <a:cubicBezTo>
                  <a:pt x="4" y="46"/>
                  <a:pt x="4" y="46"/>
                  <a:pt x="4" y="46"/>
                </a:cubicBezTo>
                <a:cubicBezTo>
                  <a:pt x="6" y="50"/>
                  <a:pt x="9" y="53"/>
                  <a:pt x="13" y="56"/>
                </a:cubicBezTo>
                <a:cubicBezTo>
                  <a:pt x="13" y="64"/>
                  <a:pt x="13" y="64"/>
                  <a:pt x="13" y="64"/>
                </a:cubicBezTo>
                <a:cubicBezTo>
                  <a:pt x="13" y="66"/>
                  <a:pt x="15" y="67"/>
                  <a:pt x="16" y="67"/>
                </a:cubicBezTo>
                <a:cubicBezTo>
                  <a:pt x="45" y="67"/>
                  <a:pt x="45" y="67"/>
                  <a:pt x="45" y="67"/>
                </a:cubicBezTo>
                <a:cubicBezTo>
                  <a:pt x="47" y="67"/>
                  <a:pt x="48" y="66"/>
                  <a:pt x="48" y="64"/>
                </a:cubicBezTo>
                <a:cubicBezTo>
                  <a:pt x="48" y="56"/>
                  <a:pt x="48" y="56"/>
                  <a:pt x="48" y="56"/>
                </a:cubicBezTo>
                <a:cubicBezTo>
                  <a:pt x="52" y="53"/>
                  <a:pt x="55" y="50"/>
                  <a:pt x="57" y="46"/>
                </a:cubicBezTo>
                <a:cubicBezTo>
                  <a:pt x="57" y="46"/>
                  <a:pt x="57" y="46"/>
                  <a:pt x="57" y="46"/>
                </a:cubicBezTo>
                <a:cubicBezTo>
                  <a:pt x="60" y="41"/>
                  <a:pt x="61" y="36"/>
                  <a:pt x="61" y="30"/>
                </a:cubicBezTo>
                <a:close/>
                <a:moveTo>
                  <a:pt x="52" y="42"/>
                </a:moveTo>
                <a:cubicBezTo>
                  <a:pt x="52" y="42"/>
                  <a:pt x="52" y="42"/>
                  <a:pt x="52" y="42"/>
                </a:cubicBezTo>
                <a:cubicBezTo>
                  <a:pt x="52" y="42"/>
                  <a:pt x="52" y="42"/>
                  <a:pt x="52" y="42"/>
                </a:cubicBezTo>
                <a:cubicBezTo>
                  <a:pt x="52" y="42"/>
                  <a:pt x="52" y="42"/>
                  <a:pt x="52" y="42"/>
                </a:cubicBezTo>
                <a:cubicBezTo>
                  <a:pt x="50" y="46"/>
                  <a:pt x="47" y="49"/>
                  <a:pt x="43" y="51"/>
                </a:cubicBezTo>
                <a:cubicBezTo>
                  <a:pt x="42" y="52"/>
                  <a:pt x="42" y="53"/>
                  <a:pt x="42" y="54"/>
                </a:cubicBezTo>
                <a:cubicBezTo>
                  <a:pt x="42" y="54"/>
                  <a:pt x="42" y="54"/>
                  <a:pt x="42" y="54"/>
                </a:cubicBezTo>
                <a:cubicBezTo>
                  <a:pt x="42" y="61"/>
                  <a:pt x="42" y="61"/>
                  <a:pt x="42" y="61"/>
                </a:cubicBezTo>
                <a:cubicBezTo>
                  <a:pt x="19" y="61"/>
                  <a:pt x="19" y="61"/>
                  <a:pt x="19" y="61"/>
                </a:cubicBezTo>
                <a:cubicBezTo>
                  <a:pt x="19" y="54"/>
                  <a:pt x="19" y="54"/>
                  <a:pt x="19" y="54"/>
                </a:cubicBezTo>
                <a:cubicBezTo>
                  <a:pt x="19" y="53"/>
                  <a:pt x="19" y="52"/>
                  <a:pt x="18" y="51"/>
                </a:cubicBezTo>
                <a:cubicBezTo>
                  <a:pt x="14" y="49"/>
                  <a:pt x="11" y="46"/>
                  <a:pt x="9" y="42"/>
                </a:cubicBezTo>
                <a:cubicBezTo>
                  <a:pt x="9" y="42"/>
                  <a:pt x="9" y="42"/>
                  <a:pt x="9" y="42"/>
                </a:cubicBezTo>
                <a:cubicBezTo>
                  <a:pt x="7" y="39"/>
                  <a:pt x="6" y="35"/>
                  <a:pt x="6" y="30"/>
                </a:cubicBezTo>
                <a:cubicBezTo>
                  <a:pt x="6" y="24"/>
                  <a:pt x="9" y="17"/>
                  <a:pt x="13" y="13"/>
                </a:cubicBezTo>
                <a:cubicBezTo>
                  <a:pt x="18" y="9"/>
                  <a:pt x="24" y="6"/>
                  <a:pt x="31" y="6"/>
                </a:cubicBezTo>
                <a:cubicBezTo>
                  <a:pt x="37" y="6"/>
                  <a:pt x="43" y="9"/>
                  <a:pt x="48" y="13"/>
                </a:cubicBezTo>
                <a:cubicBezTo>
                  <a:pt x="52" y="17"/>
                  <a:pt x="55" y="24"/>
                  <a:pt x="55" y="30"/>
                </a:cubicBezTo>
                <a:cubicBezTo>
                  <a:pt x="55" y="35"/>
                  <a:pt x="54" y="39"/>
                  <a:pt x="52" y="42"/>
                </a:cubicBezTo>
                <a:close/>
                <a:moveTo>
                  <a:pt x="39" y="76"/>
                </a:moveTo>
                <a:cubicBezTo>
                  <a:pt x="39" y="76"/>
                  <a:pt x="39" y="76"/>
                  <a:pt x="39" y="76"/>
                </a:cubicBezTo>
                <a:cubicBezTo>
                  <a:pt x="22" y="76"/>
                  <a:pt x="22" y="76"/>
                  <a:pt x="22" y="76"/>
                </a:cubicBezTo>
                <a:cubicBezTo>
                  <a:pt x="21" y="76"/>
                  <a:pt x="20" y="77"/>
                  <a:pt x="20" y="78"/>
                </a:cubicBezTo>
                <a:cubicBezTo>
                  <a:pt x="20" y="79"/>
                  <a:pt x="21" y="79"/>
                  <a:pt x="22" y="79"/>
                </a:cubicBezTo>
                <a:cubicBezTo>
                  <a:pt x="39" y="79"/>
                  <a:pt x="39" y="79"/>
                  <a:pt x="39" y="79"/>
                </a:cubicBezTo>
                <a:cubicBezTo>
                  <a:pt x="40" y="79"/>
                  <a:pt x="41" y="79"/>
                  <a:pt x="41" y="78"/>
                </a:cubicBezTo>
                <a:cubicBezTo>
                  <a:pt x="41" y="77"/>
                  <a:pt x="40" y="76"/>
                  <a:pt x="39" y="76"/>
                </a:cubicBez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lumMod val="50000"/>
                  <a:lumOff val="50000"/>
                </a:prstClr>
              </a:solidFill>
              <a:effectLst/>
              <a:uLnTx/>
              <a:uFillTx/>
              <a:latin typeface="Arial"/>
              <a:ea typeface="微软雅黑"/>
              <a:cs typeface="+mn-cs"/>
            </a:endParaRPr>
          </a:p>
        </p:txBody>
      </p:sp>
      <p:sp>
        <p:nvSpPr>
          <p:cNvPr id="39" name="Freeform 11">
            <a:extLst>
              <a:ext uri="{FF2B5EF4-FFF2-40B4-BE49-F238E27FC236}">
                <a16:creationId xmlns:a16="http://schemas.microsoft.com/office/drawing/2014/main" id="{99BE8806-05A4-4F2A-A39A-4EB5425AA15D}"/>
              </a:ext>
            </a:extLst>
          </p:cNvPr>
          <p:cNvSpPr>
            <a:spLocks noEditPoints="1"/>
          </p:cNvSpPr>
          <p:nvPr/>
        </p:nvSpPr>
        <p:spPr bwMode="auto">
          <a:xfrm>
            <a:off x="5895596" y="3630838"/>
            <a:ext cx="400808" cy="402801"/>
          </a:xfrm>
          <a:custGeom>
            <a:avLst/>
            <a:gdLst>
              <a:gd name="T0" fmla="*/ 176 w 201"/>
              <a:gd name="T1" fmla="*/ 0 h 202"/>
              <a:gd name="T2" fmla="*/ 160 w 201"/>
              <a:gd name="T3" fmla="*/ 17 h 202"/>
              <a:gd name="T4" fmla="*/ 0 w 201"/>
              <a:gd name="T5" fmla="*/ 17 h 202"/>
              <a:gd name="T6" fmla="*/ 0 w 201"/>
              <a:gd name="T7" fmla="*/ 202 h 202"/>
              <a:gd name="T8" fmla="*/ 183 w 201"/>
              <a:gd name="T9" fmla="*/ 202 h 202"/>
              <a:gd name="T10" fmla="*/ 183 w 201"/>
              <a:gd name="T11" fmla="*/ 47 h 202"/>
              <a:gd name="T12" fmla="*/ 201 w 201"/>
              <a:gd name="T13" fmla="*/ 26 h 202"/>
              <a:gd name="T14" fmla="*/ 176 w 201"/>
              <a:gd name="T15" fmla="*/ 0 h 202"/>
              <a:gd name="T16" fmla="*/ 158 w 201"/>
              <a:gd name="T17" fmla="*/ 177 h 202"/>
              <a:gd name="T18" fmla="*/ 25 w 201"/>
              <a:gd name="T19" fmla="*/ 177 h 202"/>
              <a:gd name="T20" fmla="*/ 25 w 201"/>
              <a:gd name="T21" fmla="*/ 42 h 202"/>
              <a:gd name="T22" fmla="*/ 135 w 201"/>
              <a:gd name="T23" fmla="*/ 42 h 202"/>
              <a:gd name="T24" fmla="*/ 73 w 201"/>
              <a:gd name="T25" fmla="*/ 107 h 202"/>
              <a:gd name="T26" fmla="*/ 98 w 201"/>
              <a:gd name="T27" fmla="*/ 132 h 202"/>
              <a:gd name="T28" fmla="*/ 158 w 201"/>
              <a:gd name="T29" fmla="*/ 72 h 202"/>
              <a:gd name="T30" fmla="*/ 158 w 201"/>
              <a:gd name="T31" fmla="*/ 17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1" h="202">
                <a:moveTo>
                  <a:pt x="176" y="0"/>
                </a:moveTo>
                <a:lnTo>
                  <a:pt x="160" y="17"/>
                </a:lnTo>
                <a:lnTo>
                  <a:pt x="0" y="17"/>
                </a:lnTo>
                <a:lnTo>
                  <a:pt x="0" y="202"/>
                </a:lnTo>
                <a:lnTo>
                  <a:pt x="183" y="202"/>
                </a:lnTo>
                <a:lnTo>
                  <a:pt x="183" y="47"/>
                </a:lnTo>
                <a:lnTo>
                  <a:pt x="201" y="26"/>
                </a:lnTo>
                <a:lnTo>
                  <a:pt x="176" y="0"/>
                </a:lnTo>
                <a:close/>
                <a:moveTo>
                  <a:pt x="158" y="177"/>
                </a:moveTo>
                <a:lnTo>
                  <a:pt x="25" y="177"/>
                </a:lnTo>
                <a:lnTo>
                  <a:pt x="25" y="42"/>
                </a:lnTo>
                <a:lnTo>
                  <a:pt x="135" y="42"/>
                </a:lnTo>
                <a:lnTo>
                  <a:pt x="73" y="107"/>
                </a:lnTo>
                <a:lnTo>
                  <a:pt x="98" y="132"/>
                </a:lnTo>
                <a:lnTo>
                  <a:pt x="158" y="72"/>
                </a:lnTo>
                <a:lnTo>
                  <a:pt x="158" y="17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3F3F"/>
              </a:solidFill>
              <a:effectLst/>
              <a:uLnTx/>
              <a:uFillTx/>
              <a:latin typeface="等线" panose="020F0502020204030204"/>
              <a:ea typeface="微软雅黑"/>
              <a:cs typeface="+mn-cs"/>
              <a:sym typeface="+mn-lt"/>
            </a:endParaRPr>
          </a:p>
        </p:txBody>
      </p:sp>
      <p:sp>
        <p:nvSpPr>
          <p:cNvPr id="40" name="Freeform 50">
            <a:extLst>
              <a:ext uri="{FF2B5EF4-FFF2-40B4-BE49-F238E27FC236}">
                <a16:creationId xmlns:a16="http://schemas.microsoft.com/office/drawing/2014/main" id="{45119929-C719-4B58-A2C4-7C30409B068A}"/>
              </a:ext>
            </a:extLst>
          </p:cNvPr>
          <p:cNvSpPr>
            <a:spLocks noEditPoints="1"/>
          </p:cNvSpPr>
          <p:nvPr/>
        </p:nvSpPr>
        <p:spPr bwMode="auto">
          <a:xfrm>
            <a:off x="8659482" y="4010773"/>
            <a:ext cx="505015" cy="423526"/>
          </a:xfrm>
          <a:custGeom>
            <a:avLst/>
            <a:gdLst>
              <a:gd name="T0" fmla="*/ 0 w 471"/>
              <a:gd name="T1" fmla="*/ 395 h 395"/>
              <a:gd name="T2" fmla="*/ 90 w 471"/>
              <a:gd name="T3" fmla="*/ 395 h 395"/>
              <a:gd name="T4" fmla="*/ 90 w 471"/>
              <a:gd name="T5" fmla="*/ 234 h 395"/>
              <a:gd name="T6" fmla="*/ 0 w 471"/>
              <a:gd name="T7" fmla="*/ 234 h 395"/>
              <a:gd name="T8" fmla="*/ 0 w 471"/>
              <a:gd name="T9" fmla="*/ 395 h 395"/>
              <a:gd name="T10" fmla="*/ 19 w 471"/>
              <a:gd name="T11" fmla="*/ 253 h 395"/>
              <a:gd name="T12" fmla="*/ 71 w 471"/>
              <a:gd name="T13" fmla="*/ 253 h 395"/>
              <a:gd name="T14" fmla="*/ 71 w 471"/>
              <a:gd name="T15" fmla="*/ 376 h 395"/>
              <a:gd name="T16" fmla="*/ 19 w 471"/>
              <a:gd name="T17" fmla="*/ 376 h 395"/>
              <a:gd name="T18" fmla="*/ 19 w 471"/>
              <a:gd name="T19" fmla="*/ 253 h 395"/>
              <a:gd name="T20" fmla="*/ 128 w 471"/>
              <a:gd name="T21" fmla="*/ 395 h 395"/>
              <a:gd name="T22" fmla="*/ 218 w 471"/>
              <a:gd name="T23" fmla="*/ 395 h 395"/>
              <a:gd name="T24" fmla="*/ 218 w 471"/>
              <a:gd name="T25" fmla="*/ 87 h 395"/>
              <a:gd name="T26" fmla="*/ 128 w 471"/>
              <a:gd name="T27" fmla="*/ 87 h 395"/>
              <a:gd name="T28" fmla="*/ 128 w 471"/>
              <a:gd name="T29" fmla="*/ 395 h 395"/>
              <a:gd name="T30" fmla="*/ 147 w 471"/>
              <a:gd name="T31" fmla="*/ 106 h 395"/>
              <a:gd name="T32" fmla="*/ 199 w 471"/>
              <a:gd name="T33" fmla="*/ 106 h 395"/>
              <a:gd name="T34" fmla="*/ 199 w 471"/>
              <a:gd name="T35" fmla="*/ 376 h 395"/>
              <a:gd name="T36" fmla="*/ 147 w 471"/>
              <a:gd name="T37" fmla="*/ 376 h 395"/>
              <a:gd name="T38" fmla="*/ 147 w 471"/>
              <a:gd name="T39" fmla="*/ 106 h 395"/>
              <a:gd name="T40" fmla="*/ 383 w 471"/>
              <a:gd name="T41" fmla="*/ 156 h 395"/>
              <a:gd name="T42" fmla="*/ 383 w 471"/>
              <a:gd name="T43" fmla="*/ 395 h 395"/>
              <a:gd name="T44" fmla="*/ 471 w 471"/>
              <a:gd name="T45" fmla="*/ 395 h 395"/>
              <a:gd name="T46" fmla="*/ 471 w 471"/>
              <a:gd name="T47" fmla="*/ 156 h 395"/>
              <a:gd name="T48" fmla="*/ 383 w 471"/>
              <a:gd name="T49" fmla="*/ 156 h 395"/>
              <a:gd name="T50" fmla="*/ 452 w 471"/>
              <a:gd name="T51" fmla="*/ 376 h 395"/>
              <a:gd name="T52" fmla="*/ 402 w 471"/>
              <a:gd name="T53" fmla="*/ 376 h 395"/>
              <a:gd name="T54" fmla="*/ 402 w 471"/>
              <a:gd name="T55" fmla="*/ 175 h 395"/>
              <a:gd name="T56" fmla="*/ 452 w 471"/>
              <a:gd name="T57" fmla="*/ 175 h 395"/>
              <a:gd name="T58" fmla="*/ 452 w 471"/>
              <a:gd name="T59" fmla="*/ 376 h 395"/>
              <a:gd name="T60" fmla="*/ 256 w 471"/>
              <a:gd name="T61" fmla="*/ 395 h 395"/>
              <a:gd name="T62" fmla="*/ 346 w 471"/>
              <a:gd name="T63" fmla="*/ 395 h 395"/>
              <a:gd name="T64" fmla="*/ 346 w 471"/>
              <a:gd name="T65" fmla="*/ 0 h 395"/>
              <a:gd name="T66" fmla="*/ 256 w 471"/>
              <a:gd name="T67" fmla="*/ 0 h 395"/>
              <a:gd name="T68" fmla="*/ 256 w 471"/>
              <a:gd name="T69" fmla="*/ 395 h 395"/>
              <a:gd name="T70" fmla="*/ 275 w 471"/>
              <a:gd name="T71" fmla="*/ 19 h 395"/>
              <a:gd name="T72" fmla="*/ 327 w 471"/>
              <a:gd name="T73" fmla="*/ 19 h 395"/>
              <a:gd name="T74" fmla="*/ 327 w 471"/>
              <a:gd name="T75" fmla="*/ 376 h 395"/>
              <a:gd name="T76" fmla="*/ 275 w 471"/>
              <a:gd name="T77" fmla="*/ 376 h 395"/>
              <a:gd name="T78" fmla="*/ 275 w 471"/>
              <a:gd name="T79" fmla="*/ 19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71" h="395">
                <a:moveTo>
                  <a:pt x="0" y="395"/>
                </a:moveTo>
                <a:lnTo>
                  <a:pt x="90" y="395"/>
                </a:lnTo>
                <a:lnTo>
                  <a:pt x="90" y="234"/>
                </a:lnTo>
                <a:lnTo>
                  <a:pt x="0" y="234"/>
                </a:lnTo>
                <a:lnTo>
                  <a:pt x="0" y="395"/>
                </a:lnTo>
                <a:close/>
                <a:moveTo>
                  <a:pt x="19" y="253"/>
                </a:moveTo>
                <a:lnTo>
                  <a:pt x="71" y="253"/>
                </a:lnTo>
                <a:lnTo>
                  <a:pt x="71" y="376"/>
                </a:lnTo>
                <a:lnTo>
                  <a:pt x="19" y="376"/>
                </a:lnTo>
                <a:lnTo>
                  <a:pt x="19" y="253"/>
                </a:lnTo>
                <a:close/>
                <a:moveTo>
                  <a:pt x="128" y="395"/>
                </a:moveTo>
                <a:lnTo>
                  <a:pt x="218" y="395"/>
                </a:lnTo>
                <a:lnTo>
                  <a:pt x="218" y="87"/>
                </a:lnTo>
                <a:lnTo>
                  <a:pt x="128" y="87"/>
                </a:lnTo>
                <a:lnTo>
                  <a:pt x="128" y="395"/>
                </a:lnTo>
                <a:close/>
                <a:moveTo>
                  <a:pt x="147" y="106"/>
                </a:moveTo>
                <a:lnTo>
                  <a:pt x="199" y="106"/>
                </a:lnTo>
                <a:lnTo>
                  <a:pt x="199" y="376"/>
                </a:lnTo>
                <a:lnTo>
                  <a:pt x="147" y="376"/>
                </a:lnTo>
                <a:lnTo>
                  <a:pt x="147" y="106"/>
                </a:lnTo>
                <a:close/>
                <a:moveTo>
                  <a:pt x="383" y="156"/>
                </a:moveTo>
                <a:lnTo>
                  <a:pt x="383" y="395"/>
                </a:lnTo>
                <a:lnTo>
                  <a:pt x="471" y="395"/>
                </a:lnTo>
                <a:lnTo>
                  <a:pt x="471" y="156"/>
                </a:lnTo>
                <a:lnTo>
                  <a:pt x="383" y="156"/>
                </a:lnTo>
                <a:close/>
                <a:moveTo>
                  <a:pt x="452" y="376"/>
                </a:moveTo>
                <a:lnTo>
                  <a:pt x="402" y="376"/>
                </a:lnTo>
                <a:lnTo>
                  <a:pt x="402" y="175"/>
                </a:lnTo>
                <a:lnTo>
                  <a:pt x="452" y="175"/>
                </a:lnTo>
                <a:lnTo>
                  <a:pt x="452" y="376"/>
                </a:lnTo>
                <a:close/>
                <a:moveTo>
                  <a:pt x="256" y="395"/>
                </a:moveTo>
                <a:lnTo>
                  <a:pt x="346" y="395"/>
                </a:lnTo>
                <a:lnTo>
                  <a:pt x="346" y="0"/>
                </a:lnTo>
                <a:lnTo>
                  <a:pt x="256" y="0"/>
                </a:lnTo>
                <a:lnTo>
                  <a:pt x="256" y="395"/>
                </a:lnTo>
                <a:close/>
                <a:moveTo>
                  <a:pt x="275" y="19"/>
                </a:moveTo>
                <a:lnTo>
                  <a:pt x="327" y="19"/>
                </a:lnTo>
                <a:lnTo>
                  <a:pt x="327" y="376"/>
                </a:lnTo>
                <a:lnTo>
                  <a:pt x="275" y="376"/>
                </a:lnTo>
                <a:lnTo>
                  <a:pt x="275" y="19"/>
                </a:ln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black"/>
              </a:solidFill>
              <a:effectLst/>
              <a:uLnTx/>
              <a:uFillTx/>
              <a:latin typeface="Arial"/>
              <a:ea typeface="微软雅黑"/>
              <a:cs typeface="+mn-cs"/>
            </a:endParaRPr>
          </a:p>
        </p:txBody>
      </p:sp>
      <p:grpSp>
        <p:nvGrpSpPr>
          <p:cNvPr id="5" name="组合 4">
            <a:extLst>
              <a:ext uri="{FF2B5EF4-FFF2-40B4-BE49-F238E27FC236}">
                <a16:creationId xmlns:a16="http://schemas.microsoft.com/office/drawing/2014/main" id="{5EC86DEE-F9D2-47F9-881D-5CEFE2EB4F0E}"/>
              </a:ext>
            </a:extLst>
          </p:cNvPr>
          <p:cNvGrpSpPr/>
          <p:nvPr/>
        </p:nvGrpSpPr>
        <p:grpSpPr>
          <a:xfrm>
            <a:off x="2507444" y="1041139"/>
            <a:ext cx="7177112" cy="747738"/>
            <a:chOff x="2507444" y="1041139"/>
            <a:chExt cx="7177112" cy="747738"/>
          </a:xfrm>
        </p:grpSpPr>
        <p:sp>
          <p:nvSpPr>
            <p:cNvPr id="41" name="TextBox 35">
              <a:extLst>
                <a:ext uri="{FF2B5EF4-FFF2-40B4-BE49-F238E27FC236}">
                  <a16:creationId xmlns:a16="http://schemas.microsoft.com/office/drawing/2014/main" id="{9E43CB59-2A57-4740-8DA6-D162A195453F}"/>
                </a:ext>
              </a:extLst>
            </p:cNvPr>
            <p:cNvSpPr txBox="1"/>
            <p:nvPr/>
          </p:nvSpPr>
          <p:spPr>
            <a:xfrm>
              <a:off x="3253756" y="1109076"/>
              <a:ext cx="5684488" cy="679801"/>
            </a:xfrm>
            <a:prstGeom prst="rect">
              <a:avLst/>
            </a:prstGeom>
          </p:spPr>
          <p:txBody>
            <a:bodyPr wrap="square">
              <a:spAutoFit/>
            </a:bodyPr>
            <a:lstStyle>
              <a:defPPr>
                <a:defRPr lang="zh-CN"/>
              </a:defPPr>
              <a:lvl1pPr algn="ctr">
                <a:lnSpc>
                  <a:spcPct val="125000"/>
                </a:lnSpc>
                <a:defRPr sz="16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46" name="文本框 45">
              <a:extLst>
                <a:ext uri="{FF2B5EF4-FFF2-40B4-BE49-F238E27FC236}">
                  <a16:creationId xmlns:a16="http://schemas.microsoft.com/office/drawing/2014/main" id="{F7481F4B-FA21-41AB-AB0A-3293A7B1EF4C}"/>
                </a:ext>
              </a:extLst>
            </p:cNvPr>
            <p:cNvSpPr txBox="1"/>
            <p:nvPr/>
          </p:nvSpPr>
          <p:spPr>
            <a:xfrm>
              <a:off x="2507444" y="1041139"/>
              <a:ext cx="461036" cy="426393"/>
            </a:xfrm>
            <a:custGeom>
              <a:avLst/>
              <a:gdLst/>
              <a:ahLst/>
              <a:cxnLst/>
              <a:rect l="l" t="t" r="r" b="b"/>
              <a:pathLst>
                <a:path w="461036" h="426393">
                  <a:moveTo>
                    <a:pt x="421951" y="0"/>
                  </a:moveTo>
                  <a:lnTo>
                    <a:pt x="461036" y="62182"/>
                  </a:lnTo>
                  <a:cubicBezTo>
                    <a:pt x="428465" y="75803"/>
                    <a:pt x="404480" y="96086"/>
                    <a:pt x="389083" y="123032"/>
                  </a:cubicBezTo>
                  <a:cubicBezTo>
                    <a:pt x="373685" y="149978"/>
                    <a:pt x="365098" y="189212"/>
                    <a:pt x="363322" y="240734"/>
                  </a:cubicBezTo>
                  <a:lnTo>
                    <a:pt x="446823" y="240734"/>
                  </a:lnTo>
                  <a:lnTo>
                    <a:pt x="446823" y="426393"/>
                  </a:lnTo>
                  <a:lnTo>
                    <a:pt x="275378" y="426393"/>
                  </a:lnTo>
                  <a:lnTo>
                    <a:pt x="275378" y="279820"/>
                  </a:lnTo>
                  <a:cubicBezTo>
                    <a:pt x="275378" y="200464"/>
                    <a:pt x="284853" y="143019"/>
                    <a:pt x="303804" y="107487"/>
                  </a:cubicBezTo>
                  <a:cubicBezTo>
                    <a:pt x="328677" y="60110"/>
                    <a:pt x="368059" y="24281"/>
                    <a:pt x="421951" y="0"/>
                  </a:cubicBezTo>
                  <a:close/>
                  <a:moveTo>
                    <a:pt x="146572" y="0"/>
                  </a:moveTo>
                  <a:lnTo>
                    <a:pt x="185658" y="62182"/>
                  </a:lnTo>
                  <a:cubicBezTo>
                    <a:pt x="153086" y="75803"/>
                    <a:pt x="129102" y="96086"/>
                    <a:pt x="113704" y="123032"/>
                  </a:cubicBezTo>
                  <a:cubicBezTo>
                    <a:pt x="98307" y="149978"/>
                    <a:pt x="89720" y="189212"/>
                    <a:pt x="87943" y="240734"/>
                  </a:cubicBezTo>
                  <a:lnTo>
                    <a:pt x="171445" y="240734"/>
                  </a:lnTo>
                  <a:lnTo>
                    <a:pt x="171445" y="426393"/>
                  </a:lnTo>
                  <a:lnTo>
                    <a:pt x="0" y="426393"/>
                  </a:lnTo>
                  <a:lnTo>
                    <a:pt x="0" y="279820"/>
                  </a:lnTo>
                  <a:cubicBezTo>
                    <a:pt x="0" y="200464"/>
                    <a:pt x="9475" y="143019"/>
                    <a:pt x="28426" y="107487"/>
                  </a:cubicBezTo>
                  <a:cubicBezTo>
                    <a:pt x="53299" y="60110"/>
                    <a:pt x="92681" y="24281"/>
                    <a:pt x="146572" y="0"/>
                  </a:cubicBezTo>
                  <a:close/>
                </a:path>
              </a:pathLst>
            </a:custGeom>
            <a:solidFill>
              <a:schemeClr val="accent1">
                <a:lumMod val="60000"/>
                <a:lumOff val="4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endParaRPr kumimoji="0" lang="en-US" sz="14300" b="0" i="0" u="none" strike="noStrike" kern="1200" cap="none" spc="0" normalizeH="0" baseline="0" noProof="0" dirty="0">
                <a:ln>
                  <a:noFill/>
                </a:ln>
                <a:solidFill>
                  <a:srgbClr val="36456E">
                    <a:lumMod val="60000"/>
                    <a:lumOff val="40000"/>
                  </a:srgbClr>
                </a:solidFill>
                <a:effectLst/>
                <a:uLnTx/>
                <a:uFillTx/>
                <a:latin typeface="Arial"/>
                <a:ea typeface="Montserrat" panose="02000505000000020004"/>
                <a:cs typeface="Montserrat" panose="02000505000000020004"/>
                <a:sym typeface="Montserrat" panose="02000505000000020004"/>
              </a:endParaRPr>
            </a:p>
          </p:txBody>
        </p:sp>
        <p:sp>
          <p:nvSpPr>
            <p:cNvPr id="47" name="文本框 46">
              <a:extLst>
                <a:ext uri="{FF2B5EF4-FFF2-40B4-BE49-F238E27FC236}">
                  <a16:creationId xmlns:a16="http://schemas.microsoft.com/office/drawing/2014/main" id="{E67B735F-98F1-41DC-82F4-310F5455E384}"/>
                </a:ext>
              </a:extLst>
            </p:cNvPr>
            <p:cNvSpPr txBox="1"/>
            <p:nvPr/>
          </p:nvSpPr>
          <p:spPr>
            <a:xfrm flipH="1" flipV="1">
              <a:off x="9223520" y="1041139"/>
              <a:ext cx="461036" cy="426393"/>
            </a:xfrm>
            <a:custGeom>
              <a:avLst/>
              <a:gdLst/>
              <a:ahLst/>
              <a:cxnLst/>
              <a:rect l="l" t="t" r="r" b="b"/>
              <a:pathLst>
                <a:path w="461036" h="426393">
                  <a:moveTo>
                    <a:pt x="421951" y="0"/>
                  </a:moveTo>
                  <a:lnTo>
                    <a:pt x="461036" y="62182"/>
                  </a:lnTo>
                  <a:cubicBezTo>
                    <a:pt x="428465" y="75803"/>
                    <a:pt x="404480" y="96086"/>
                    <a:pt x="389083" y="123032"/>
                  </a:cubicBezTo>
                  <a:cubicBezTo>
                    <a:pt x="373685" y="149978"/>
                    <a:pt x="365098" y="189212"/>
                    <a:pt x="363322" y="240734"/>
                  </a:cubicBezTo>
                  <a:lnTo>
                    <a:pt x="446823" y="240734"/>
                  </a:lnTo>
                  <a:lnTo>
                    <a:pt x="446823" y="426393"/>
                  </a:lnTo>
                  <a:lnTo>
                    <a:pt x="275378" y="426393"/>
                  </a:lnTo>
                  <a:lnTo>
                    <a:pt x="275378" y="279820"/>
                  </a:lnTo>
                  <a:cubicBezTo>
                    <a:pt x="275378" y="200464"/>
                    <a:pt x="284853" y="143019"/>
                    <a:pt x="303804" y="107487"/>
                  </a:cubicBezTo>
                  <a:cubicBezTo>
                    <a:pt x="328677" y="60110"/>
                    <a:pt x="368059" y="24281"/>
                    <a:pt x="421951" y="0"/>
                  </a:cubicBezTo>
                  <a:close/>
                  <a:moveTo>
                    <a:pt x="146572" y="0"/>
                  </a:moveTo>
                  <a:lnTo>
                    <a:pt x="185658" y="62182"/>
                  </a:lnTo>
                  <a:cubicBezTo>
                    <a:pt x="153086" y="75803"/>
                    <a:pt x="129102" y="96086"/>
                    <a:pt x="113704" y="123032"/>
                  </a:cubicBezTo>
                  <a:cubicBezTo>
                    <a:pt x="98307" y="149978"/>
                    <a:pt x="89720" y="189212"/>
                    <a:pt x="87943" y="240734"/>
                  </a:cubicBezTo>
                  <a:lnTo>
                    <a:pt x="171445" y="240734"/>
                  </a:lnTo>
                  <a:lnTo>
                    <a:pt x="171445" y="426393"/>
                  </a:lnTo>
                  <a:lnTo>
                    <a:pt x="0" y="426393"/>
                  </a:lnTo>
                  <a:lnTo>
                    <a:pt x="0" y="279820"/>
                  </a:lnTo>
                  <a:cubicBezTo>
                    <a:pt x="0" y="200464"/>
                    <a:pt x="9475" y="143019"/>
                    <a:pt x="28426" y="107487"/>
                  </a:cubicBezTo>
                  <a:cubicBezTo>
                    <a:pt x="53299" y="60110"/>
                    <a:pt x="92681" y="24281"/>
                    <a:pt x="146572" y="0"/>
                  </a:cubicBezTo>
                  <a:close/>
                </a:path>
              </a:pathLst>
            </a:custGeom>
            <a:solidFill>
              <a:schemeClr val="accent1">
                <a:lumMod val="60000"/>
                <a:lumOff val="4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endParaRPr kumimoji="0" lang="en-US" sz="14300" b="0" i="0" u="none" strike="noStrike" kern="1200" cap="none" spc="0" normalizeH="0" baseline="0" noProof="0" dirty="0">
                <a:ln>
                  <a:noFill/>
                </a:ln>
                <a:solidFill>
                  <a:srgbClr val="36456E">
                    <a:lumMod val="60000"/>
                    <a:lumOff val="40000"/>
                  </a:srgbClr>
                </a:solidFill>
                <a:effectLst/>
                <a:uLnTx/>
                <a:uFillTx/>
                <a:latin typeface="Arial"/>
                <a:ea typeface="Montserrat" panose="02000505000000020004"/>
                <a:cs typeface="Montserrat" panose="02000505000000020004"/>
                <a:sym typeface="Montserrat" panose="02000505000000020004"/>
              </a:endParaRPr>
            </a:p>
          </p:txBody>
        </p:sp>
      </p:grpSp>
    </p:spTree>
    <p:extLst>
      <p:ext uri="{BB962C8B-B14F-4D97-AF65-F5344CB8AC3E}">
        <p14:creationId xmlns:p14="http://schemas.microsoft.com/office/powerpoint/2010/main" val="24093837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a:extLst>
              <a:ext uri="{FF2B5EF4-FFF2-40B4-BE49-F238E27FC236}">
                <a16:creationId xmlns:a16="http://schemas.microsoft.com/office/drawing/2014/main" id="{56FCCEBD-B4B8-4A3E-8A4F-52CE02444544}"/>
              </a:ext>
            </a:extLst>
          </p:cNvPr>
          <p:cNvSpPr>
            <a:spLocks noGrp="1"/>
          </p:cNvSpPr>
          <p:nvPr>
            <p:ph type="body" sz="quarter" idx="10"/>
          </p:nvPr>
        </p:nvSpPr>
        <p:spPr/>
        <p:txBody>
          <a:bodyPr/>
          <a:lstStyle/>
          <a:p>
            <a:r>
              <a:rPr lang="zh-CN" altLang="en-US" dirty="0"/>
              <a:t>三段式</a:t>
            </a:r>
          </a:p>
        </p:txBody>
      </p:sp>
      <p:sp>
        <p:nvSpPr>
          <p:cNvPr id="6" name="矩形 5">
            <a:extLst>
              <a:ext uri="{FF2B5EF4-FFF2-40B4-BE49-F238E27FC236}">
                <a16:creationId xmlns:a16="http://schemas.microsoft.com/office/drawing/2014/main" id="{665F4856-ACCA-47AE-9D7D-1044EF8832F6}"/>
              </a:ext>
            </a:extLst>
          </p:cNvPr>
          <p:cNvSpPr/>
          <p:nvPr/>
        </p:nvSpPr>
        <p:spPr>
          <a:xfrm>
            <a:off x="691573" y="3140423"/>
            <a:ext cx="3316535" cy="3020533"/>
          </a:xfrm>
          <a:prstGeom prst="rect">
            <a:avLst/>
          </a:prstGeom>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grpSp>
        <p:nvGrpSpPr>
          <p:cNvPr id="7" name="组合 6">
            <a:extLst>
              <a:ext uri="{FF2B5EF4-FFF2-40B4-BE49-F238E27FC236}">
                <a16:creationId xmlns:a16="http://schemas.microsoft.com/office/drawing/2014/main" id="{C42458A2-626E-4779-B143-0AEF369A0D97}"/>
              </a:ext>
            </a:extLst>
          </p:cNvPr>
          <p:cNvGrpSpPr/>
          <p:nvPr/>
        </p:nvGrpSpPr>
        <p:grpSpPr>
          <a:xfrm>
            <a:off x="691572" y="2631255"/>
            <a:ext cx="2848909" cy="883473"/>
            <a:chOff x="1648918" y="2578308"/>
            <a:chExt cx="2743200" cy="850692"/>
          </a:xfrm>
        </p:grpSpPr>
        <p:sp>
          <p:nvSpPr>
            <p:cNvPr id="8" name="流程图: 终止 7">
              <a:extLst>
                <a:ext uri="{FF2B5EF4-FFF2-40B4-BE49-F238E27FC236}">
                  <a16:creationId xmlns:a16="http://schemas.microsoft.com/office/drawing/2014/main" id="{F65279F1-605E-4DA6-BAB5-9E5273214749}"/>
                </a:ext>
              </a:extLst>
            </p:cNvPr>
            <p:cNvSpPr/>
            <p:nvPr/>
          </p:nvSpPr>
          <p:spPr>
            <a:xfrm>
              <a:off x="1648918" y="2578308"/>
              <a:ext cx="2743200" cy="850692"/>
            </a:xfrm>
            <a:prstGeom prst="flowChartTerminator">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9" name="椭圆 8">
              <a:extLst>
                <a:ext uri="{FF2B5EF4-FFF2-40B4-BE49-F238E27FC236}">
                  <a16:creationId xmlns:a16="http://schemas.microsoft.com/office/drawing/2014/main" id="{36EF4422-E2EC-4F57-A2B7-C26DF68534AB}"/>
                </a:ext>
              </a:extLst>
            </p:cNvPr>
            <p:cNvSpPr/>
            <p:nvPr/>
          </p:nvSpPr>
          <p:spPr>
            <a:xfrm>
              <a:off x="1648918" y="2578308"/>
              <a:ext cx="850692" cy="8506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10" name="矩形 9">
            <a:extLst>
              <a:ext uri="{FF2B5EF4-FFF2-40B4-BE49-F238E27FC236}">
                <a16:creationId xmlns:a16="http://schemas.microsoft.com/office/drawing/2014/main" id="{773DFBE7-3AC5-425C-9350-B7E066D5D296}"/>
              </a:ext>
            </a:extLst>
          </p:cNvPr>
          <p:cNvSpPr/>
          <p:nvPr/>
        </p:nvSpPr>
        <p:spPr>
          <a:xfrm>
            <a:off x="1699522" y="2872127"/>
            <a:ext cx="1569660" cy="406971"/>
          </a:xfrm>
          <a:prstGeom prst="rect">
            <a:avLst/>
          </a:prstGeom>
        </p:spPr>
        <p:txBody>
          <a:bodyPr wrap="non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800" b="1" i="0" u="none" strike="noStrike" kern="100" cap="none" spc="0" normalizeH="0" baseline="0" noProof="0" dirty="0">
                <a:ln>
                  <a:noFill/>
                </a:ln>
                <a:solidFill>
                  <a:prstClr val="black">
                    <a:lumMod val="75000"/>
                    <a:lumOff val="25000"/>
                  </a:prstClr>
                </a:solidFill>
                <a:effectLst/>
                <a:uLnTx/>
                <a:uFillTx/>
                <a:latin typeface="微软雅黑"/>
                <a:ea typeface="微软雅黑"/>
                <a:cs typeface="Times New Roman" panose="02020603050405020304" pitchFamily="18" charset="0"/>
              </a:rPr>
              <a:t>请输入关键词</a:t>
            </a:r>
            <a:endPar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32" name="group_115889">
            <a:extLst>
              <a:ext uri="{FF2B5EF4-FFF2-40B4-BE49-F238E27FC236}">
                <a16:creationId xmlns:a16="http://schemas.microsoft.com/office/drawing/2014/main" id="{C79F965C-EF46-47B9-8157-A09609C705C7}"/>
              </a:ext>
            </a:extLst>
          </p:cNvPr>
          <p:cNvSpPr>
            <a:spLocks noChangeAspect="1"/>
          </p:cNvSpPr>
          <p:nvPr/>
        </p:nvSpPr>
        <p:spPr bwMode="auto">
          <a:xfrm>
            <a:off x="924060" y="2894272"/>
            <a:ext cx="400110" cy="399521"/>
          </a:xfrm>
          <a:custGeom>
            <a:avLst/>
            <a:gdLst>
              <a:gd name="T0" fmla="*/ 218 w 436"/>
              <a:gd name="T1" fmla="*/ 0 h 436"/>
              <a:gd name="T2" fmla="*/ 0 w 436"/>
              <a:gd name="T3" fmla="*/ 218 h 436"/>
              <a:gd name="T4" fmla="*/ 218 w 436"/>
              <a:gd name="T5" fmla="*/ 436 h 436"/>
              <a:gd name="T6" fmla="*/ 231 w 436"/>
              <a:gd name="T7" fmla="*/ 422 h 436"/>
              <a:gd name="T8" fmla="*/ 218 w 436"/>
              <a:gd name="T9" fmla="*/ 409 h 436"/>
              <a:gd name="T10" fmla="*/ 27 w 436"/>
              <a:gd name="T11" fmla="*/ 218 h 436"/>
              <a:gd name="T12" fmla="*/ 218 w 436"/>
              <a:gd name="T13" fmla="*/ 27 h 436"/>
              <a:gd name="T14" fmla="*/ 409 w 436"/>
              <a:gd name="T15" fmla="*/ 218 h 436"/>
              <a:gd name="T16" fmla="*/ 352 w 436"/>
              <a:gd name="T17" fmla="*/ 324 h 436"/>
              <a:gd name="T18" fmla="*/ 312 w 436"/>
              <a:gd name="T19" fmla="*/ 334 h 436"/>
              <a:gd name="T20" fmla="*/ 334 w 436"/>
              <a:gd name="T21" fmla="*/ 314 h 436"/>
              <a:gd name="T22" fmla="*/ 337 w 436"/>
              <a:gd name="T23" fmla="*/ 309 h 436"/>
              <a:gd name="T24" fmla="*/ 344 w 436"/>
              <a:gd name="T25" fmla="*/ 275 h 436"/>
              <a:gd name="T26" fmla="*/ 276 w 436"/>
              <a:gd name="T27" fmla="*/ 251 h 436"/>
              <a:gd name="T28" fmla="*/ 267 w 436"/>
              <a:gd name="T29" fmla="*/ 284 h 436"/>
              <a:gd name="T30" fmla="*/ 249 w 436"/>
              <a:gd name="T31" fmla="*/ 282 h 436"/>
              <a:gd name="T32" fmla="*/ 203 w 436"/>
              <a:gd name="T33" fmla="*/ 236 h 436"/>
              <a:gd name="T34" fmla="*/ 203 w 436"/>
              <a:gd name="T35" fmla="*/ 235 h 436"/>
              <a:gd name="T36" fmla="*/ 201 w 436"/>
              <a:gd name="T37" fmla="*/ 234 h 436"/>
              <a:gd name="T38" fmla="*/ 200 w 436"/>
              <a:gd name="T39" fmla="*/ 233 h 436"/>
              <a:gd name="T40" fmla="*/ 200 w 436"/>
              <a:gd name="T41" fmla="*/ 233 h 436"/>
              <a:gd name="T42" fmla="*/ 154 w 436"/>
              <a:gd name="T43" fmla="*/ 187 h 436"/>
              <a:gd name="T44" fmla="*/ 152 w 436"/>
              <a:gd name="T45" fmla="*/ 169 h 436"/>
              <a:gd name="T46" fmla="*/ 185 w 436"/>
              <a:gd name="T47" fmla="*/ 159 h 436"/>
              <a:gd name="T48" fmla="*/ 160 w 436"/>
              <a:gd name="T49" fmla="*/ 92 h 436"/>
              <a:gd name="T50" fmla="*/ 127 w 436"/>
              <a:gd name="T51" fmla="*/ 99 h 436"/>
              <a:gd name="T52" fmla="*/ 122 w 436"/>
              <a:gd name="T53" fmla="*/ 102 h 436"/>
              <a:gd name="T54" fmla="*/ 116 w 436"/>
              <a:gd name="T55" fmla="*/ 226 h 436"/>
              <a:gd name="T56" fmla="*/ 160 w 436"/>
              <a:gd name="T57" fmla="*/ 274 h 436"/>
              <a:gd name="T58" fmla="*/ 159 w 436"/>
              <a:gd name="T59" fmla="*/ 274 h 436"/>
              <a:gd name="T60" fmla="*/ 161 w 436"/>
              <a:gd name="T61" fmla="*/ 275 h 436"/>
              <a:gd name="T62" fmla="*/ 162 w 436"/>
              <a:gd name="T63" fmla="*/ 276 h 436"/>
              <a:gd name="T64" fmla="*/ 162 w 436"/>
              <a:gd name="T65" fmla="*/ 276 h 436"/>
              <a:gd name="T66" fmla="*/ 226 w 436"/>
              <a:gd name="T67" fmla="*/ 333 h 436"/>
              <a:gd name="T68" fmla="*/ 365 w 436"/>
              <a:gd name="T69" fmla="*/ 347 h 436"/>
              <a:gd name="T70" fmla="*/ 436 w 436"/>
              <a:gd name="T71" fmla="*/ 218 h 436"/>
              <a:gd name="T72" fmla="*/ 218 w 436"/>
              <a:gd name="T73" fmla="*/ 0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36" h="436">
                <a:moveTo>
                  <a:pt x="218" y="0"/>
                </a:moveTo>
                <a:cubicBezTo>
                  <a:pt x="98" y="0"/>
                  <a:pt x="0" y="98"/>
                  <a:pt x="0" y="218"/>
                </a:cubicBezTo>
                <a:cubicBezTo>
                  <a:pt x="0" y="338"/>
                  <a:pt x="98" y="436"/>
                  <a:pt x="218" y="436"/>
                </a:cubicBezTo>
                <a:cubicBezTo>
                  <a:pt x="225" y="436"/>
                  <a:pt x="231" y="430"/>
                  <a:pt x="231" y="422"/>
                </a:cubicBezTo>
                <a:cubicBezTo>
                  <a:pt x="231" y="415"/>
                  <a:pt x="225" y="409"/>
                  <a:pt x="218" y="409"/>
                </a:cubicBezTo>
                <a:cubicBezTo>
                  <a:pt x="112" y="409"/>
                  <a:pt x="27" y="323"/>
                  <a:pt x="27" y="218"/>
                </a:cubicBezTo>
                <a:cubicBezTo>
                  <a:pt x="27" y="113"/>
                  <a:pt x="112" y="27"/>
                  <a:pt x="218" y="27"/>
                </a:cubicBezTo>
                <a:cubicBezTo>
                  <a:pt x="323" y="27"/>
                  <a:pt x="409" y="113"/>
                  <a:pt x="409" y="218"/>
                </a:cubicBezTo>
                <a:cubicBezTo>
                  <a:pt x="409" y="262"/>
                  <a:pt x="385" y="305"/>
                  <a:pt x="352" y="324"/>
                </a:cubicBezTo>
                <a:cubicBezTo>
                  <a:pt x="340" y="331"/>
                  <a:pt x="326" y="334"/>
                  <a:pt x="312" y="334"/>
                </a:cubicBezTo>
                <a:cubicBezTo>
                  <a:pt x="321" y="329"/>
                  <a:pt x="328" y="322"/>
                  <a:pt x="334" y="314"/>
                </a:cubicBezTo>
                <a:cubicBezTo>
                  <a:pt x="335" y="312"/>
                  <a:pt x="336" y="311"/>
                  <a:pt x="337" y="309"/>
                </a:cubicBezTo>
                <a:cubicBezTo>
                  <a:pt x="341" y="298"/>
                  <a:pt x="341" y="286"/>
                  <a:pt x="344" y="275"/>
                </a:cubicBezTo>
                <a:cubicBezTo>
                  <a:pt x="347" y="261"/>
                  <a:pt x="282" y="233"/>
                  <a:pt x="276" y="251"/>
                </a:cubicBezTo>
                <a:cubicBezTo>
                  <a:pt x="274" y="258"/>
                  <a:pt x="271" y="278"/>
                  <a:pt x="267" y="284"/>
                </a:cubicBezTo>
                <a:cubicBezTo>
                  <a:pt x="263" y="289"/>
                  <a:pt x="254" y="286"/>
                  <a:pt x="249" y="282"/>
                </a:cubicBezTo>
                <a:cubicBezTo>
                  <a:pt x="234" y="269"/>
                  <a:pt x="217" y="250"/>
                  <a:pt x="203" y="236"/>
                </a:cubicBezTo>
                <a:lnTo>
                  <a:pt x="203" y="235"/>
                </a:lnTo>
                <a:cubicBezTo>
                  <a:pt x="202" y="235"/>
                  <a:pt x="202" y="235"/>
                  <a:pt x="201" y="234"/>
                </a:cubicBezTo>
                <a:cubicBezTo>
                  <a:pt x="201" y="234"/>
                  <a:pt x="200" y="233"/>
                  <a:pt x="200" y="233"/>
                </a:cubicBezTo>
                <a:lnTo>
                  <a:pt x="200" y="233"/>
                </a:lnTo>
                <a:cubicBezTo>
                  <a:pt x="185" y="218"/>
                  <a:pt x="167" y="202"/>
                  <a:pt x="154" y="187"/>
                </a:cubicBezTo>
                <a:cubicBezTo>
                  <a:pt x="149" y="181"/>
                  <a:pt x="147" y="172"/>
                  <a:pt x="152" y="169"/>
                </a:cubicBezTo>
                <a:cubicBezTo>
                  <a:pt x="157" y="164"/>
                  <a:pt x="178" y="161"/>
                  <a:pt x="185" y="159"/>
                </a:cubicBezTo>
                <a:cubicBezTo>
                  <a:pt x="202" y="154"/>
                  <a:pt x="175" y="88"/>
                  <a:pt x="160" y="92"/>
                </a:cubicBezTo>
                <a:cubicBezTo>
                  <a:pt x="149" y="94"/>
                  <a:pt x="137" y="95"/>
                  <a:pt x="127" y="99"/>
                </a:cubicBezTo>
                <a:cubicBezTo>
                  <a:pt x="125" y="100"/>
                  <a:pt x="124" y="101"/>
                  <a:pt x="122" y="102"/>
                </a:cubicBezTo>
                <a:cubicBezTo>
                  <a:pt x="85" y="126"/>
                  <a:pt x="80" y="183"/>
                  <a:pt x="116" y="226"/>
                </a:cubicBezTo>
                <a:cubicBezTo>
                  <a:pt x="130" y="242"/>
                  <a:pt x="145" y="258"/>
                  <a:pt x="160" y="274"/>
                </a:cubicBezTo>
                <a:lnTo>
                  <a:pt x="159" y="274"/>
                </a:lnTo>
                <a:cubicBezTo>
                  <a:pt x="160" y="274"/>
                  <a:pt x="160" y="274"/>
                  <a:pt x="161" y="275"/>
                </a:cubicBezTo>
                <a:cubicBezTo>
                  <a:pt x="161" y="275"/>
                  <a:pt x="161" y="276"/>
                  <a:pt x="162" y="276"/>
                </a:cubicBezTo>
                <a:lnTo>
                  <a:pt x="162" y="276"/>
                </a:lnTo>
                <a:cubicBezTo>
                  <a:pt x="177" y="291"/>
                  <a:pt x="196" y="313"/>
                  <a:pt x="226" y="333"/>
                </a:cubicBezTo>
                <a:cubicBezTo>
                  <a:pt x="288" y="375"/>
                  <a:pt x="336" y="363"/>
                  <a:pt x="365" y="347"/>
                </a:cubicBezTo>
                <a:cubicBezTo>
                  <a:pt x="414" y="321"/>
                  <a:pt x="436" y="263"/>
                  <a:pt x="436" y="218"/>
                </a:cubicBezTo>
                <a:cubicBezTo>
                  <a:pt x="436" y="98"/>
                  <a:pt x="338" y="0"/>
                  <a:pt x="218"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2" name="矩形 11">
            <a:extLst>
              <a:ext uri="{FF2B5EF4-FFF2-40B4-BE49-F238E27FC236}">
                <a16:creationId xmlns:a16="http://schemas.microsoft.com/office/drawing/2014/main" id="{64B78ADB-1A5B-472A-94FD-12D242662C73}"/>
              </a:ext>
            </a:extLst>
          </p:cNvPr>
          <p:cNvSpPr/>
          <p:nvPr/>
        </p:nvSpPr>
        <p:spPr>
          <a:xfrm>
            <a:off x="1042292" y="3788266"/>
            <a:ext cx="2615095" cy="1603131"/>
          </a:xfrm>
          <a:prstGeom prst="rect">
            <a:avLst/>
          </a:prstGeom>
        </p:spPr>
        <p:txBody>
          <a:bodyPr wrap="square" lIns="0" rIns="0">
            <a:spAutoFit/>
          </a:bodyPr>
          <a:lstStyle/>
          <a:p>
            <a:pPr marL="0" marR="0" lvl="0" indent="0" algn="just"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请输入内容请输入内容请输入内容请输入内容请输入内容请输入内容请输入内容请输入内容请输入内容请输入内容请输入内容</a:t>
            </a:r>
          </a:p>
        </p:txBody>
      </p:sp>
      <p:sp>
        <p:nvSpPr>
          <p:cNvPr id="13" name="矩形 12">
            <a:extLst>
              <a:ext uri="{FF2B5EF4-FFF2-40B4-BE49-F238E27FC236}">
                <a16:creationId xmlns:a16="http://schemas.microsoft.com/office/drawing/2014/main" id="{4F0A5430-B953-4760-99F6-2498BF621EFE}"/>
              </a:ext>
            </a:extLst>
          </p:cNvPr>
          <p:cNvSpPr/>
          <p:nvPr/>
        </p:nvSpPr>
        <p:spPr>
          <a:xfrm>
            <a:off x="4437733" y="3140423"/>
            <a:ext cx="3316535" cy="3020533"/>
          </a:xfrm>
          <a:prstGeom prst="rect">
            <a:avLst/>
          </a:prstGeom>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5" name="矩形 14">
            <a:extLst>
              <a:ext uri="{FF2B5EF4-FFF2-40B4-BE49-F238E27FC236}">
                <a16:creationId xmlns:a16="http://schemas.microsoft.com/office/drawing/2014/main" id="{111FE691-CDE3-447D-8B51-3860FF4BAFCC}"/>
              </a:ext>
            </a:extLst>
          </p:cNvPr>
          <p:cNvSpPr/>
          <p:nvPr/>
        </p:nvSpPr>
        <p:spPr>
          <a:xfrm>
            <a:off x="8183893" y="3140423"/>
            <a:ext cx="3316535" cy="3020533"/>
          </a:xfrm>
          <a:prstGeom prst="rect">
            <a:avLst/>
          </a:prstGeom>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17" name="组合 16">
            <a:extLst>
              <a:ext uri="{FF2B5EF4-FFF2-40B4-BE49-F238E27FC236}">
                <a16:creationId xmlns:a16="http://schemas.microsoft.com/office/drawing/2014/main" id="{DB525BB5-EF13-498E-BB02-48E1B1556067}"/>
              </a:ext>
            </a:extLst>
          </p:cNvPr>
          <p:cNvGrpSpPr/>
          <p:nvPr/>
        </p:nvGrpSpPr>
        <p:grpSpPr>
          <a:xfrm>
            <a:off x="4437733" y="2631255"/>
            <a:ext cx="2848909" cy="883473"/>
            <a:chOff x="1648918" y="2578308"/>
            <a:chExt cx="2743200" cy="850692"/>
          </a:xfrm>
        </p:grpSpPr>
        <p:sp>
          <p:nvSpPr>
            <p:cNvPr id="18" name="流程图: 终止 17">
              <a:extLst>
                <a:ext uri="{FF2B5EF4-FFF2-40B4-BE49-F238E27FC236}">
                  <a16:creationId xmlns:a16="http://schemas.microsoft.com/office/drawing/2014/main" id="{18364C3F-58AA-4404-BF96-D0753CBE0E9C}"/>
                </a:ext>
              </a:extLst>
            </p:cNvPr>
            <p:cNvSpPr/>
            <p:nvPr/>
          </p:nvSpPr>
          <p:spPr>
            <a:xfrm>
              <a:off x="1648918" y="2578308"/>
              <a:ext cx="2743200" cy="850692"/>
            </a:xfrm>
            <a:prstGeom prst="flowChartTerminator">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9" name="椭圆 18">
              <a:extLst>
                <a:ext uri="{FF2B5EF4-FFF2-40B4-BE49-F238E27FC236}">
                  <a16:creationId xmlns:a16="http://schemas.microsoft.com/office/drawing/2014/main" id="{2F7D6869-F1A8-4ADB-97EF-C8A29992D31E}"/>
                </a:ext>
              </a:extLst>
            </p:cNvPr>
            <p:cNvSpPr/>
            <p:nvPr/>
          </p:nvSpPr>
          <p:spPr>
            <a:xfrm>
              <a:off x="1648918" y="2578308"/>
              <a:ext cx="850692" cy="8506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33" name="group_115889">
            <a:extLst>
              <a:ext uri="{FF2B5EF4-FFF2-40B4-BE49-F238E27FC236}">
                <a16:creationId xmlns:a16="http://schemas.microsoft.com/office/drawing/2014/main" id="{D1A1AF32-0B17-4C72-A115-982EA969FB2B}"/>
              </a:ext>
            </a:extLst>
          </p:cNvPr>
          <p:cNvSpPr>
            <a:spLocks noChangeAspect="1"/>
          </p:cNvSpPr>
          <p:nvPr/>
        </p:nvSpPr>
        <p:spPr bwMode="auto">
          <a:xfrm>
            <a:off x="4670221" y="2894268"/>
            <a:ext cx="400110" cy="399531"/>
          </a:xfrm>
          <a:custGeom>
            <a:avLst/>
            <a:gdLst>
              <a:gd name="connsiteX0" fmla="*/ 284011 w 607883"/>
              <a:gd name="connsiteY0" fmla="*/ 173732 h 607004"/>
              <a:gd name="connsiteX1" fmla="*/ 323619 w 607883"/>
              <a:gd name="connsiteY1" fmla="*/ 179065 h 607004"/>
              <a:gd name="connsiteX2" fmla="*/ 231607 w 607883"/>
              <a:gd name="connsiteY2" fmla="*/ 270946 h 607004"/>
              <a:gd name="connsiteX3" fmla="*/ 231607 w 607883"/>
              <a:gd name="connsiteY3" fmla="*/ 375716 h 607004"/>
              <a:gd name="connsiteX4" fmla="*/ 284011 w 607883"/>
              <a:gd name="connsiteY4" fmla="*/ 397381 h 607004"/>
              <a:gd name="connsiteX5" fmla="*/ 336525 w 607883"/>
              <a:gd name="connsiteY5" fmla="*/ 375716 h 607004"/>
              <a:gd name="connsiteX6" fmla="*/ 428536 w 607883"/>
              <a:gd name="connsiteY6" fmla="*/ 283834 h 607004"/>
              <a:gd name="connsiteX7" fmla="*/ 433765 w 607883"/>
              <a:gd name="connsiteY7" fmla="*/ 323275 h 607004"/>
              <a:gd name="connsiteX8" fmla="*/ 284011 w 607883"/>
              <a:gd name="connsiteY8" fmla="*/ 472930 h 607004"/>
              <a:gd name="connsiteX9" fmla="*/ 134145 w 607883"/>
              <a:gd name="connsiteY9" fmla="*/ 323275 h 607004"/>
              <a:gd name="connsiteX10" fmla="*/ 284011 w 607883"/>
              <a:gd name="connsiteY10" fmla="*/ 173732 h 607004"/>
              <a:gd name="connsiteX11" fmla="*/ 284035 w 607883"/>
              <a:gd name="connsiteY11" fmla="*/ 39658 h 607004"/>
              <a:gd name="connsiteX12" fmla="*/ 402633 w 607883"/>
              <a:gd name="connsiteY12" fmla="*/ 65431 h 607004"/>
              <a:gd name="connsiteX13" fmla="*/ 408307 w 607883"/>
              <a:gd name="connsiteY13" fmla="*/ 94426 h 607004"/>
              <a:gd name="connsiteX14" fmla="*/ 369924 w 607883"/>
              <a:gd name="connsiteY14" fmla="*/ 132864 h 607004"/>
              <a:gd name="connsiteX15" fmla="*/ 284035 w 607883"/>
              <a:gd name="connsiteY15" fmla="*/ 114423 h 607004"/>
              <a:gd name="connsiteX16" fmla="*/ 74875 w 607883"/>
              <a:gd name="connsiteY16" fmla="*/ 323275 h 607004"/>
              <a:gd name="connsiteX17" fmla="*/ 284035 w 607883"/>
              <a:gd name="connsiteY17" fmla="*/ 532128 h 607004"/>
              <a:gd name="connsiteX18" fmla="*/ 493195 w 607883"/>
              <a:gd name="connsiteY18" fmla="*/ 323275 h 607004"/>
              <a:gd name="connsiteX19" fmla="*/ 474726 w 607883"/>
              <a:gd name="connsiteY19" fmla="*/ 237624 h 607004"/>
              <a:gd name="connsiteX20" fmla="*/ 513221 w 607883"/>
              <a:gd name="connsiteY20" fmla="*/ 199186 h 607004"/>
              <a:gd name="connsiteX21" fmla="*/ 542258 w 607883"/>
              <a:gd name="connsiteY21" fmla="*/ 204852 h 607004"/>
              <a:gd name="connsiteX22" fmla="*/ 484962 w 607883"/>
              <a:gd name="connsiteY22" fmla="*/ 523907 h 607004"/>
              <a:gd name="connsiteX23" fmla="*/ 284035 w 607883"/>
              <a:gd name="connsiteY23" fmla="*/ 607004 h 607004"/>
              <a:gd name="connsiteX24" fmla="*/ 0 w 607883"/>
              <a:gd name="connsiteY24" fmla="*/ 323275 h 607004"/>
              <a:gd name="connsiteX25" fmla="*/ 284035 w 607883"/>
              <a:gd name="connsiteY25" fmla="*/ 39658 h 607004"/>
              <a:gd name="connsiteX26" fmla="*/ 506905 w 607883"/>
              <a:gd name="connsiteY26" fmla="*/ 0 h 607004"/>
              <a:gd name="connsiteX27" fmla="*/ 509798 w 607883"/>
              <a:gd name="connsiteY27" fmla="*/ 444 h 607004"/>
              <a:gd name="connsiteX28" fmla="*/ 516919 w 607883"/>
              <a:gd name="connsiteY28" fmla="*/ 8222 h 607004"/>
              <a:gd name="connsiteX29" fmla="*/ 531160 w 607883"/>
              <a:gd name="connsiteY29" fmla="*/ 76661 h 607004"/>
              <a:gd name="connsiteX30" fmla="*/ 599696 w 607883"/>
              <a:gd name="connsiteY30" fmla="*/ 90771 h 607004"/>
              <a:gd name="connsiteX31" fmla="*/ 607484 w 607883"/>
              <a:gd name="connsiteY31" fmla="*/ 97881 h 607004"/>
              <a:gd name="connsiteX32" fmla="*/ 604925 w 607883"/>
              <a:gd name="connsiteY32" fmla="*/ 108103 h 607004"/>
              <a:gd name="connsiteX33" fmla="*/ 555192 w 607883"/>
              <a:gd name="connsiteY33" fmla="*/ 157766 h 607004"/>
              <a:gd name="connsiteX34" fmla="*/ 547849 w 607883"/>
              <a:gd name="connsiteY34" fmla="*/ 160766 h 607004"/>
              <a:gd name="connsiteX35" fmla="*/ 545846 w 607883"/>
              <a:gd name="connsiteY35" fmla="*/ 160543 h 607004"/>
              <a:gd name="connsiteX36" fmla="*/ 498784 w 607883"/>
              <a:gd name="connsiteY36" fmla="*/ 150877 h 607004"/>
              <a:gd name="connsiteX37" fmla="*/ 305081 w 607883"/>
              <a:gd name="connsiteY37" fmla="*/ 344307 h 607004"/>
              <a:gd name="connsiteX38" fmla="*/ 263136 w 607883"/>
              <a:gd name="connsiteY38" fmla="*/ 344307 h 607004"/>
              <a:gd name="connsiteX39" fmla="*/ 263136 w 607883"/>
              <a:gd name="connsiteY39" fmla="*/ 302422 h 607004"/>
              <a:gd name="connsiteX40" fmla="*/ 456839 w 607883"/>
              <a:gd name="connsiteY40" fmla="*/ 108992 h 607004"/>
              <a:gd name="connsiteX41" fmla="*/ 447048 w 607883"/>
              <a:gd name="connsiteY41" fmla="*/ 61995 h 607004"/>
              <a:gd name="connsiteX42" fmla="*/ 449941 w 607883"/>
              <a:gd name="connsiteY42" fmla="*/ 52663 h 607004"/>
              <a:gd name="connsiteX43" fmla="*/ 499674 w 607883"/>
              <a:gd name="connsiteY43" fmla="*/ 3000 h 607004"/>
              <a:gd name="connsiteX44" fmla="*/ 506905 w 607883"/>
              <a:gd name="connsiteY44" fmla="*/ 0 h 60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07883" h="607004">
                <a:moveTo>
                  <a:pt x="284011" y="173732"/>
                </a:moveTo>
                <a:cubicBezTo>
                  <a:pt x="297696" y="173732"/>
                  <a:pt x="311047" y="175510"/>
                  <a:pt x="323619" y="179065"/>
                </a:cubicBezTo>
                <a:lnTo>
                  <a:pt x="231607" y="270946"/>
                </a:lnTo>
                <a:cubicBezTo>
                  <a:pt x="202680" y="299833"/>
                  <a:pt x="202680" y="346829"/>
                  <a:pt x="231607" y="375716"/>
                </a:cubicBezTo>
                <a:cubicBezTo>
                  <a:pt x="245626" y="389715"/>
                  <a:pt x="264207" y="397381"/>
                  <a:pt x="284011" y="397381"/>
                </a:cubicBezTo>
                <a:cubicBezTo>
                  <a:pt x="303815" y="397381"/>
                  <a:pt x="322506" y="389715"/>
                  <a:pt x="336525" y="375716"/>
                </a:cubicBezTo>
                <a:lnTo>
                  <a:pt x="428536" y="283834"/>
                </a:lnTo>
                <a:cubicBezTo>
                  <a:pt x="431985" y="296389"/>
                  <a:pt x="433765" y="309610"/>
                  <a:pt x="433765" y="323275"/>
                </a:cubicBezTo>
                <a:cubicBezTo>
                  <a:pt x="433765" y="405824"/>
                  <a:pt x="366565" y="472930"/>
                  <a:pt x="284011" y="472930"/>
                </a:cubicBezTo>
                <a:cubicBezTo>
                  <a:pt x="201345" y="472930"/>
                  <a:pt x="134145" y="405824"/>
                  <a:pt x="134145" y="323275"/>
                </a:cubicBezTo>
                <a:cubicBezTo>
                  <a:pt x="134145" y="240838"/>
                  <a:pt x="201345" y="173732"/>
                  <a:pt x="284011" y="173732"/>
                </a:cubicBezTo>
                <a:close/>
                <a:moveTo>
                  <a:pt x="284035" y="39658"/>
                </a:moveTo>
                <a:cubicBezTo>
                  <a:pt x="325644" y="39658"/>
                  <a:pt x="365919" y="48545"/>
                  <a:pt x="402633" y="65431"/>
                </a:cubicBezTo>
                <a:cubicBezTo>
                  <a:pt x="403078" y="69431"/>
                  <a:pt x="402967" y="68653"/>
                  <a:pt x="408307" y="94426"/>
                </a:cubicBezTo>
                <a:lnTo>
                  <a:pt x="369924" y="132864"/>
                </a:lnTo>
                <a:cubicBezTo>
                  <a:pt x="343668" y="121088"/>
                  <a:pt x="314630" y="114423"/>
                  <a:pt x="284035" y="114423"/>
                </a:cubicBezTo>
                <a:cubicBezTo>
                  <a:pt x="168663" y="114423"/>
                  <a:pt x="74875" y="208184"/>
                  <a:pt x="74875" y="323275"/>
                </a:cubicBezTo>
                <a:cubicBezTo>
                  <a:pt x="74875" y="438478"/>
                  <a:pt x="168663" y="532128"/>
                  <a:pt x="284035" y="532128"/>
                </a:cubicBezTo>
                <a:cubicBezTo>
                  <a:pt x="399295" y="532128"/>
                  <a:pt x="493195" y="438478"/>
                  <a:pt x="493195" y="323275"/>
                </a:cubicBezTo>
                <a:cubicBezTo>
                  <a:pt x="493195" y="292836"/>
                  <a:pt x="486631" y="263841"/>
                  <a:pt x="474726" y="237624"/>
                </a:cubicBezTo>
                <a:lnTo>
                  <a:pt x="513221" y="199186"/>
                </a:lnTo>
                <a:cubicBezTo>
                  <a:pt x="538921" y="204518"/>
                  <a:pt x="538587" y="204518"/>
                  <a:pt x="542258" y="204852"/>
                </a:cubicBezTo>
                <a:cubicBezTo>
                  <a:pt x="590209" y="309611"/>
                  <a:pt x="571185" y="437811"/>
                  <a:pt x="484962" y="523907"/>
                </a:cubicBezTo>
                <a:cubicBezTo>
                  <a:pt x="431337" y="577454"/>
                  <a:pt x="359911" y="607004"/>
                  <a:pt x="284035" y="607004"/>
                </a:cubicBezTo>
                <a:cubicBezTo>
                  <a:pt x="127053" y="607004"/>
                  <a:pt x="0" y="480026"/>
                  <a:pt x="0" y="323275"/>
                </a:cubicBezTo>
                <a:cubicBezTo>
                  <a:pt x="0" y="166525"/>
                  <a:pt x="127053" y="39658"/>
                  <a:pt x="284035" y="39658"/>
                </a:cubicBezTo>
                <a:close/>
                <a:moveTo>
                  <a:pt x="506905" y="0"/>
                </a:moveTo>
                <a:cubicBezTo>
                  <a:pt x="507907" y="0"/>
                  <a:pt x="508908" y="111"/>
                  <a:pt x="509798" y="444"/>
                </a:cubicBezTo>
                <a:cubicBezTo>
                  <a:pt x="513470" y="1555"/>
                  <a:pt x="516251" y="4444"/>
                  <a:pt x="516919" y="8222"/>
                </a:cubicBezTo>
                <a:lnTo>
                  <a:pt x="531160" y="76661"/>
                </a:lnTo>
                <a:lnTo>
                  <a:pt x="599696" y="90771"/>
                </a:lnTo>
                <a:cubicBezTo>
                  <a:pt x="603367" y="91549"/>
                  <a:pt x="606371" y="94326"/>
                  <a:pt x="607484" y="97881"/>
                </a:cubicBezTo>
                <a:cubicBezTo>
                  <a:pt x="608485" y="101548"/>
                  <a:pt x="607595" y="105436"/>
                  <a:pt x="604925" y="108103"/>
                </a:cubicBezTo>
                <a:lnTo>
                  <a:pt x="555192" y="157766"/>
                </a:lnTo>
                <a:cubicBezTo>
                  <a:pt x="553189" y="159655"/>
                  <a:pt x="550630" y="160766"/>
                  <a:pt x="547849" y="160766"/>
                </a:cubicBezTo>
                <a:cubicBezTo>
                  <a:pt x="547181" y="160766"/>
                  <a:pt x="546514" y="160655"/>
                  <a:pt x="545846" y="160543"/>
                </a:cubicBezTo>
                <a:lnTo>
                  <a:pt x="498784" y="150877"/>
                </a:lnTo>
                <a:lnTo>
                  <a:pt x="305081" y="344307"/>
                </a:lnTo>
                <a:cubicBezTo>
                  <a:pt x="293510" y="355862"/>
                  <a:pt x="274707" y="355862"/>
                  <a:pt x="263136" y="344307"/>
                </a:cubicBezTo>
                <a:cubicBezTo>
                  <a:pt x="251565" y="332753"/>
                  <a:pt x="251565" y="313976"/>
                  <a:pt x="263136" y="302422"/>
                </a:cubicBezTo>
                <a:lnTo>
                  <a:pt x="456839" y="108992"/>
                </a:lnTo>
                <a:lnTo>
                  <a:pt x="447048" y="61995"/>
                </a:lnTo>
                <a:cubicBezTo>
                  <a:pt x="446380" y="58662"/>
                  <a:pt x="447493" y="55107"/>
                  <a:pt x="449941" y="52663"/>
                </a:cubicBezTo>
                <a:lnTo>
                  <a:pt x="499674" y="3000"/>
                </a:lnTo>
                <a:cubicBezTo>
                  <a:pt x="501565" y="1000"/>
                  <a:pt x="504235" y="0"/>
                  <a:pt x="506905"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nvGrpSpPr>
          <p:cNvPr id="21" name="组合 20">
            <a:extLst>
              <a:ext uri="{FF2B5EF4-FFF2-40B4-BE49-F238E27FC236}">
                <a16:creationId xmlns:a16="http://schemas.microsoft.com/office/drawing/2014/main" id="{24C68991-C601-48F8-9C4C-E53F2A060770}"/>
              </a:ext>
            </a:extLst>
          </p:cNvPr>
          <p:cNvGrpSpPr/>
          <p:nvPr/>
        </p:nvGrpSpPr>
        <p:grpSpPr>
          <a:xfrm>
            <a:off x="8185938" y="2631255"/>
            <a:ext cx="2848909" cy="883473"/>
            <a:chOff x="1648918" y="2578308"/>
            <a:chExt cx="2743200" cy="850692"/>
          </a:xfrm>
        </p:grpSpPr>
        <p:sp>
          <p:nvSpPr>
            <p:cNvPr id="22" name="流程图: 终止 21">
              <a:extLst>
                <a:ext uri="{FF2B5EF4-FFF2-40B4-BE49-F238E27FC236}">
                  <a16:creationId xmlns:a16="http://schemas.microsoft.com/office/drawing/2014/main" id="{688B4C42-4563-4B1B-B342-231D703A394C}"/>
                </a:ext>
              </a:extLst>
            </p:cNvPr>
            <p:cNvSpPr/>
            <p:nvPr/>
          </p:nvSpPr>
          <p:spPr>
            <a:xfrm>
              <a:off x="1648918" y="2578308"/>
              <a:ext cx="2743200" cy="850692"/>
            </a:xfrm>
            <a:prstGeom prst="flowChartTerminator">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3" name="椭圆 22">
              <a:extLst>
                <a:ext uri="{FF2B5EF4-FFF2-40B4-BE49-F238E27FC236}">
                  <a16:creationId xmlns:a16="http://schemas.microsoft.com/office/drawing/2014/main" id="{B0B65A9F-275C-4993-BDEF-BD47CC008434}"/>
                </a:ext>
              </a:extLst>
            </p:cNvPr>
            <p:cNvSpPr/>
            <p:nvPr/>
          </p:nvSpPr>
          <p:spPr>
            <a:xfrm>
              <a:off x="1648918" y="2578308"/>
              <a:ext cx="850692" cy="8506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34" name="group_115889">
            <a:extLst>
              <a:ext uri="{FF2B5EF4-FFF2-40B4-BE49-F238E27FC236}">
                <a16:creationId xmlns:a16="http://schemas.microsoft.com/office/drawing/2014/main" id="{47918C41-0B51-4F23-8F2D-C579C3A8049A}"/>
              </a:ext>
            </a:extLst>
          </p:cNvPr>
          <p:cNvSpPr>
            <a:spLocks noChangeAspect="1"/>
          </p:cNvSpPr>
          <p:nvPr/>
        </p:nvSpPr>
        <p:spPr bwMode="auto">
          <a:xfrm>
            <a:off x="8418426" y="2936626"/>
            <a:ext cx="400110" cy="314814"/>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6086" h="476881">
                <a:moveTo>
                  <a:pt x="251039" y="152062"/>
                </a:moveTo>
                <a:cubicBezTo>
                  <a:pt x="253940" y="151363"/>
                  <a:pt x="256940" y="152961"/>
                  <a:pt x="258141" y="155559"/>
                </a:cubicBezTo>
                <a:lnTo>
                  <a:pt x="313052" y="277327"/>
                </a:lnTo>
                <a:cubicBezTo>
                  <a:pt x="324855" y="279924"/>
                  <a:pt x="334957" y="288515"/>
                  <a:pt x="339158" y="300701"/>
                </a:cubicBezTo>
                <a:cubicBezTo>
                  <a:pt x="345559" y="319381"/>
                  <a:pt x="335657" y="339759"/>
                  <a:pt x="316853" y="346152"/>
                </a:cubicBezTo>
                <a:cubicBezTo>
                  <a:pt x="298149" y="352545"/>
                  <a:pt x="277845" y="342556"/>
                  <a:pt x="271443" y="323876"/>
                </a:cubicBezTo>
                <a:cubicBezTo>
                  <a:pt x="267243" y="311689"/>
                  <a:pt x="270043" y="298703"/>
                  <a:pt x="277745" y="289414"/>
                </a:cubicBezTo>
                <a:lnTo>
                  <a:pt x="246438" y="159554"/>
                </a:lnTo>
                <a:cubicBezTo>
                  <a:pt x="245638" y="156258"/>
                  <a:pt x="247638" y="152862"/>
                  <a:pt x="251039" y="152062"/>
                </a:cubicBezTo>
                <a:close/>
                <a:moveTo>
                  <a:pt x="285535" y="48647"/>
                </a:moveTo>
                <a:cubicBezTo>
                  <a:pt x="236011" y="51744"/>
                  <a:pt x="190390" y="68126"/>
                  <a:pt x="152572" y="93898"/>
                </a:cubicBezTo>
                <a:lnTo>
                  <a:pt x="192091" y="134454"/>
                </a:lnTo>
                <a:cubicBezTo>
                  <a:pt x="195392" y="137850"/>
                  <a:pt x="197093" y="142245"/>
                  <a:pt x="197093" y="146940"/>
                </a:cubicBezTo>
                <a:cubicBezTo>
                  <a:pt x="196993" y="151635"/>
                  <a:pt x="195092" y="155930"/>
                  <a:pt x="191790" y="159227"/>
                </a:cubicBezTo>
                <a:cubicBezTo>
                  <a:pt x="188489" y="162423"/>
                  <a:pt x="184187" y="164122"/>
                  <a:pt x="179585" y="164122"/>
                </a:cubicBezTo>
                <a:cubicBezTo>
                  <a:pt x="174782" y="164122"/>
                  <a:pt x="170380" y="162323"/>
                  <a:pt x="166979" y="158827"/>
                </a:cubicBezTo>
                <a:lnTo>
                  <a:pt x="124959" y="115674"/>
                </a:lnTo>
                <a:cubicBezTo>
                  <a:pt x="94044" y="143743"/>
                  <a:pt x="70733" y="179005"/>
                  <a:pt x="58328" y="218562"/>
                </a:cubicBezTo>
                <a:lnTo>
                  <a:pt x="116455" y="227453"/>
                </a:lnTo>
                <a:cubicBezTo>
                  <a:pt x="126059" y="228851"/>
                  <a:pt x="132663" y="237841"/>
                  <a:pt x="131162" y="247331"/>
                </a:cubicBezTo>
                <a:cubicBezTo>
                  <a:pt x="129861" y="255822"/>
                  <a:pt x="122458" y="262215"/>
                  <a:pt x="113854" y="262215"/>
                </a:cubicBezTo>
                <a:cubicBezTo>
                  <a:pt x="112953" y="262215"/>
                  <a:pt x="112053" y="262115"/>
                  <a:pt x="111253" y="262015"/>
                </a:cubicBezTo>
                <a:lnTo>
                  <a:pt x="50524" y="252825"/>
                </a:lnTo>
                <a:cubicBezTo>
                  <a:pt x="48923" y="263314"/>
                  <a:pt x="48123" y="274102"/>
                  <a:pt x="48123" y="284990"/>
                </a:cubicBezTo>
                <a:cubicBezTo>
                  <a:pt x="48123" y="314658"/>
                  <a:pt x="54326" y="344226"/>
                  <a:pt x="65931" y="371895"/>
                </a:cubicBezTo>
                <a:lnTo>
                  <a:pt x="128861" y="340530"/>
                </a:lnTo>
                <a:cubicBezTo>
                  <a:pt x="131362" y="339331"/>
                  <a:pt x="133963" y="338731"/>
                  <a:pt x="136664" y="338731"/>
                </a:cubicBezTo>
                <a:cubicBezTo>
                  <a:pt x="143368" y="338731"/>
                  <a:pt x="149370" y="342427"/>
                  <a:pt x="152372" y="348421"/>
                </a:cubicBezTo>
                <a:cubicBezTo>
                  <a:pt x="154473" y="352616"/>
                  <a:pt x="154773" y="357311"/>
                  <a:pt x="153272" y="361806"/>
                </a:cubicBezTo>
                <a:cubicBezTo>
                  <a:pt x="151772" y="366202"/>
                  <a:pt x="148670" y="369798"/>
                  <a:pt x="144468" y="371895"/>
                </a:cubicBezTo>
                <a:lnTo>
                  <a:pt x="82039" y="402962"/>
                </a:lnTo>
                <a:cubicBezTo>
                  <a:pt x="86941" y="410953"/>
                  <a:pt x="91643" y="417745"/>
                  <a:pt x="98046" y="425737"/>
                </a:cubicBezTo>
                <a:lnTo>
                  <a:pt x="100447" y="428833"/>
                </a:lnTo>
                <a:lnTo>
                  <a:pt x="505639" y="428833"/>
                </a:lnTo>
                <a:lnTo>
                  <a:pt x="508040" y="425737"/>
                </a:lnTo>
                <a:cubicBezTo>
                  <a:pt x="513842" y="418445"/>
                  <a:pt x="519245" y="410853"/>
                  <a:pt x="524047" y="402962"/>
                </a:cubicBezTo>
                <a:lnTo>
                  <a:pt x="461618" y="371895"/>
                </a:lnTo>
                <a:cubicBezTo>
                  <a:pt x="457416" y="369798"/>
                  <a:pt x="454314" y="366202"/>
                  <a:pt x="452814" y="361806"/>
                </a:cubicBezTo>
                <a:cubicBezTo>
                  <a:pt x="451313" y="357311"/>
                  <a:pt x="451613" y="352616"/>
                  <a:pt x="453714" y="348421"/>
                </a:cubicBezTo>
                <a:cubicBezTo>
                  <a:pt x="456716" y="342427"/>
                  <a:pt x="462718" y="338731"/>
                  <a:pt x="469422" y="338731"/>
                </a:cubicBezTo>
                <a:cubicBezTo>
                  <a:pt x="472123" y="338731"/>
                  <a:pt x="474724" y="339331"/>
                  <a:pt x="477225" y="340530"/>
                </a:cubicBezTo>
                <a:lnTo>
                  <a:pt x="540055" y="371895"/>
                </a:lnTo>
                <a:cubicBezTo>
                  <a:pt x="551760" y="344325"/>
                  <a:pt x="557963" y="314658"/>
                  <a:pt x="557963" y="284990"/>
                </a:cubicBezTo>
                <a:cubicBezTo>
                  <a:pt x="557963" y="274102"/>
                  <a:pt x="557163" y="263314"/>
                  <a:pt x="555562" y="252825"/>
                </a:cubicBezTo>
                <a:lnTo>
                  <a:pt x="494834" y="262015"/>
                </a:lnTo>
                <a:cubicBezTo>
                  <a:pt x="494033" y="262115"/>
                  <a:pt x="493133" y="262215"/>
                  <a:pt x="492232" y="262215"/>
                </a:cubicBezTo>
                <a:cubicBezTo>
                  <a:pt x="483628" y="262215"/>
                  <a:pt x="476225" y="255822"/>
                  <a:pt x="474924" y="247331"/>
                </a:cubicBezTo>
                <a:cubicBezTo>
                  <a:pt x="473423" y="237841"/>
                  <a:pt x="480027" y="228851"/>
                  <a:pt x="489631" y="227453"/>
                </a:cubicBezTo>
                <a:lnTo>
                  <a:pt x="547759" y="218562"/>
                </a:lnTo>
                <a:cubicBezTo>
                  <a:pt x="535353" y="179005"/>
                  <a:pt x="512042" y="143743"/>
                  <a:pt x="481127" y="115674"/>
                </a:cubicBezTo>
                <a:lnTo>
                  <a:pt x="439107" y="158827"/>
                </a:lnTo>
                <a:cubicBezTo>
                  <a:pt x="435806" y="162323"/>
                  <a:pt x="431304" y="164122"/>
                  <a:pt x="426501" y="164122"/>
                </a:cubicBezTo>
                <a:cubicBezTo>
                  <a:pt x="421899" y="164122"/>
                  <a:pt x="417597" y="162423"/>
                  <a:pt x="414296" y="159227"/>
                </a:cubicBezTo>
                <a:cubicBezTo>
                  <a:pt x="410994" y="155930"/>
                  <a:pt x="409093" y="151635"/>
                  <a:pt x="408993" y="146940"/>
                </a:cubicBezTo>
                <a:cubicBezTo>
                  <a:pt x="408993" y="142245"/>
                  <a:pt x="410694" y="137850"/>
                  <a:pt x="413995" y="134454"/>
                </a:cubicBezTo>
                <a:lnTo>
                  <a:pt x="453514" y="93898"/>
                </a:lnTo>
                <a:cubicBezTo>
                  <a:pt x="415696" y="68126"/>
                  <a:pt x="370075" y="51744"/>
                  <a:pt x="320551" y="48647"/>
                </a:cubicBezTo>
                <a:lnTo>
                  <a:pt x="320551" y="107982"/>
                </a:lnTo>
                <a:cubicBezTo>
                  <a:pt x="320551" y="117572"/>
                  <a:pt x="312748" y="125463"/>
                  <a:pt x="303043" y="125463"/>
                </a:cubicBezTo>
                <a:cubicBezTo>
                  <a:pt x="293438" y="125463"/>
                  <a:pt x="285535" y="117572"/>
                  <a:pt x="285535" y="107982"/>
                </a:cubicBezTo>
                <a:close/>
                <a:moveTo>
                  <a:pt x="303043" y="0"/>
                </a:moveTo>
                <a:cubicBezTo>
                  <a:pt x="470122" y="0"/>
                  <a:pt x="606086" y="127861"/>
                  <a:pt x="606086" y="284990"/>
                </a:cubicBezTo>
                <a:cubicBezTo>
                  <a:pt x="606086" y="352217"/>
                  <a:pt x="580674" y="417546"/>
                  <a:pt x="534552" y="468890"/>
                </a:cubicBezTo>
                <a:cubicBezTo>
                  <a:pt x="529950" y="473984"/>
                  <a:pt x="523447" y="476881"/>
                  <a:pt x="516644" y="476881"/>
                </a:cubicBezTo>
                <a:lnTo>
                  <a:pt x="89442" y="476881"/>
                </a:lnTo>
                <a:cubicBezTo>
                  <a:pt x="82639" y="476881"/>
                  <a:pt x="76136" y="473984"/>
                  <a:pt x="71534" y="468890"/>
                </a:cubicBezTo>
                <a:cubicBezTo>
                  <a:pt x="25412" y="417546"/>
                  <a:pt x="0" y="352217"/>
                  <a:pt x="0" y="284990"/>
                </a:cubicBezTo>
                <a:cubicBezTo>
                  <a:pt x="0" y="127861"/>
                  <a:pt x="135964" y="0"/>
                  <a:pt x="303043" y="0"/>
                </a:cubicBezTo>
                <a:close/>
              </a:path>
            </a:pathLst>
          </a:custGeom>
          <a:solidFill>
            <a:schemeClr val="bg1"/>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8" name="矩形 27">
            <a:extLst>
              <a:ext uri="{FF2B5EF4-FFF2-40B4-BE49-F238E27FC236}">
                <a16:creationId xmlns:a16="http://schemas.microsoft.com/office/drawing/2014/main" id="{4AA841AE-51E5-491A-A2EB-1AFB5462AB6C}"/>
              </a:ext>
            </a:extLst>
          </p:cNvPr>
          <p:cNvSpPr/>
          <p:nvPr/>
        </p:nvSpPr>
        <p:spPr>
          <a:xfrm>
            <a:off x="5433627" y="2872127"/>
            <a:ext cx="1569660" cy="406971"/>
          </a:xfrm>
          <a:prstGeom prst="rect">
            <a:avLst/>
          </a:prstGeom>
        </p:spPr>
        <p:txBody>
          <a:bodyPr wrap="non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800" b="1" i="0" u="none" strike="noStrike" kern="100" cap="none" spc="0" normalizeH="0" baseline="0" noProof="0" dirty="0">
                <a:ln>
                  <a:noFill/>
                </a:ln>
                <a:solidFill>
                  <a:prstClr val="black">
                    <a:lumMod val="75000"/>
                    <a:lumOff val="25000"/>
                  </a:prstClr>
                </a:solidFill>
                <a:effectLst/>
                <a:uLnTx/>
                <a:uFillTx/>
                <a:latin typeface="微软雅黑"/>
                <a:ea typeface="微软雅黑"/>
                <a:cs typeface="Times New Roman" panose="02020603050405020304" pitchFamily="18" charset="0"/>
              </a:rPr>
              <a:t>请输入关键词</a:t>
            </a:r>
            <a:endPar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29" name="矩形 28">
            <a:extLst>
              <a:ext uri="{FF2B5EF4-FFF2-40B4-BE49-F238E27FC236}">
                <a16:creationId xmlns:a16="http://schemas.microsoft.com/office/drawing/2014/main" id="{F06785D1-9E94-4103-9B12-2A8EA7716E46}"/>
              </a:ext>
            </a:extLst>
          </p:cNvPr>
          <p:cNvSpPr/>
          <p:nvPr/>
        </p:nvSpPr>
        <p:spPr>
          <a:xfrm>
            <a:off x="9233569" y="2872127"/>
            <a:ext cx="1569660" cy="406971"/>
          </a:xfrm>
          <a:prstGeom prst="rect">
            <a:avLst/>
          </a:prstGeom>
        </p:spPr>
        <p:txBody>
          <a:bodyPr wrap="non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800" b="1" i="0" u="none" strike="noStrike" kern="100" cap="none" spc="0" normalizeH="0" baseline="0" noProof="0" dirty="0">
                <a:ln>
                  <a:noFill/>
                </a:ln>
                <a:solidFill>
                  <a:prstClr val="black">
                    <a:lumMod val="75000"/>
                    <a:lumOff val="25000"/>
                  </a:prstClr>
                </a:solidFill>
                <a:effectLst/>
                <a:uLnTx/>
                <a:uFillTx/>
                <a:latin typeface="微软雅黑"/>
                <a:ea typeface="微软雅黑"/>
                <a:cs typeface="Times New Roman" panose="02020603050405020304" pitchFamily="18" charset="0"/>
              </a:rPr>
              <a:t>请输入关键词</a:t>
            </a:r>
            <a:endPar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30" name="矩形 29">
            <a:extLst>
              <a:ext uri="{FF2B5EF4-FFF2-40B4-BE49-F238E27FC236}">
                <a16:creationId xmlns:a16="http://schemas.microsoft.com/office/drawing/2014/main" id="{5507DA89-575B-4863-92EE-A626B220CED5}"/>
              </a:ext>
            </a:extLst>
          </p:cNvPr>
          <p:cNvSpPr/>
          <p:nvPr/>
        </p:nvSpPr>
        <p:spPr>
          <a:xfrm>
            <a:off x="4788452" y="3788266"/>
            <a:ext cx="2615095" cy="1603131"/>
          </a:xfrm>
          <a:prstGeom prst="rect">
            <a:avLst/>
          </a:prstGeom>
        </p:spPr>
        <p:txBody>
          <a:bodyPr wrap="square" lIns="0" rIns="0">
            <a:spAutoFit/>
          </a:bodyPr>
          <a:lstStyle/>
          <a:p>
            <a:pPr marL="0" marR="0" lvl="0" indent="0" algn="just"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请输入内容请输入内容请输入内容请输入内容请输入内容请输入内容请输入内容请输入内容请输入内容请输入内容请输入内容</a:t>
            </a:r>
          </a:p>
        </p:txBody>
      </p:sp>
      <p:sp>
        <p:nvSpPr>
          <p:cNvPr id="31" name="矩形 30">
            <a:extLst>
              <a:ext uri="{FF2B5EF4-FFF2-40B4-BE49-F238E27FC236}">
                <a16:creationId xmlns:a16="http://schemas.microsoft.com/office/drawing/2014/main" id="{AE6EDD9D-B06C-4AED-BD5F-5087B6F42F8D}"/>
              </a:ext>
            </a:extLst>
          </p:cNvPr>
          <p:cNvSpPr/>
          <p:nvPr/>
        </p:nvSpPr>
        <p:spPr>
          <a:xfrm>
            <a:off x="8534613" y="3788266"/>
            <a:ext cx="2615095" cy="1603131"/>
          </a:xfrm>
          <a:prstGeom prst="rect">
            <a:avLst/>
          </a:prstGeom>
        </p:spPr>
        <p:txBody>
          <a:bodyPr wrap="square" lIns="0" rIns="0">
            <a:spAutoFit/>
          </a:bodyPr>
          <a:lstStyle/>
          <a:p>
            <a:pPr marL="0" marR="0" lvl="0" indent="0" algn="just"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请输入内容请输入内容请输入内容请输入内容请输入内容请输入内容请输入内容请输入内容请输入内容请输入内容请输入内容</a:t>
            </a:r>
          </a:p>
        </p:txBody>
      </p:sp>
      <p:sp>
        <p:nvSpPr>
          <p:cNvPr id="26" name="TextBox 35">
            <a:extLst>
              <a:ext uri="{FF2B5EF4-FFF2-40B4-BE49-F238E27FC236}">
                <a16:creationId xmlns:a16="http://schemas.microsoft.com/office/drawing/2014/main" id="{203D157F-9C99-44CC-9CB2-ED2752CEA647}"/>
              </a:ext>
            </a:extLst>
          </p:cNvPr>
          <p:cNvSpPr txBox="1"/>
          <p:nvPr/>
        </p:nvSpPr>
        <p:spPr>
          <a:xfrm>
            <a:off x="1537122" y="1437271"/>
            <a:ext cx="5684488" cy="679801"/>
          </a:xfrm>
          <a:prstGeom prst="rect">
            <a:avLst/>
          </a:prstGeom>
        </p:spPr>
        <p:txBody>
          <a:bodyPr wrap="square">
            <a:spAutoFit/>
          </a:bodyPr>
          <a:lstStyle>
            <a:defPPr>
              <a:defRPr lang="zh-CN"/>
            </a:defPPr>
            <a:lvl1pPr>
              <a:lnSpc>
                <a:spcPct val="125000"/>
              </a:lnSpc>
              <a:defRPr sz="16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cxnSp>
        <p:nvCxnSpPr>
          <p:cNvPr id="35" name="直接连接符 34">
            <a:extLst>
              <a:ext uri="{FF2B5EF4-FFF2-40B4-BE49-F238E27FC236}">
                <a16:creationId xmlns:a16="http://schemas.microsoft.com/office/drawing/2014/main" id="{8B9AC8B3-628A-416C-A00F-8E98334303D9}"/>
              </a:ext>
            </a:extLst>
          </p:cNvPr>
          <p:cNvCxnSpPr/>
          <p:nvPr/>
        </p:nvCxnSpPr>
        <p:spPr>
          <a:xfrm>
            <a:off x="1616086" y="2175360"/>
            <a:ext cx="5512297" cy="0"/>
          </a:xfrm>
          <a:prstGeom prst="line">
            <a:avLst/>
          </a:prstGeom>
          <a:ln w="28575">
            <a:solidFill>
              <a:schemeClr val="accent1">
                <a:lumMod val="60000"/>
                <a:lumOff val="40000"/>
              </a:schemeClr>
            </a:solidFill>
          </a:ln>
        </p:spPr>
        <p:style>
          <a:lnRef idx="1">
            <a:schemeClr val="dk1"/>
          </a:lnRef>
          <a:fillRef idx="0">
            <a:schemeClr val="dk1"/>
          </a:fillRef>
          <a:effectRef idx="0">
            <a:schemeClr val="dk1"/>
          </a:effectRef>
          <a:fontRef idx="minor">
            <a:schemeClr val="tx1"/>
          </a:fontRef>
        </p:style>
      </p:cxnSp>
      <p:grpSp>
        <p:nvGrpSpPr>
          <p:cNvPr id="36" name="组合 35">
            <a:extLst>
              <a:ext uri="{FF2B5EF4-FFF2-40B4-BE49-F238E27FC236}">
                <a16:creationId xmlns:a16="http://schemas.microsoft.com/office/drawing/2014/main" id="{AD1D9393-34B5-4FF1-8642-469DF5B6B6BA}"/>
              </a:ext>
            </a:extLst>
          </p:cNvPr>
          <p:cNvGrpSpPr/>
          <p:nvPr/>
        </p:nvGrpSpPr>
        <p:grpSpPr>
          <a:xfrm>
            <a:off x="701139" y="1257540"/>
            <a:ext cx="651233" cy="969795"/>
            <a:chOff x="655896" y="1311810"/>
            <a:chExt cx="614789" cy="915525"/>
          </a:xfrm>
        </p:grpSpPr>
        <p:sp>
          <p:nvSpPr>
            <p:cNvPr id="37" name="iṣlíḑê">
              <a:extLst>
                <a:ext uri="{FF2B5EF4-FFF2-40B4-BE49-F238E27FC236}">
                  <a16:creationId xmlns:a16="http://schemas.microsoft.com/office/drawing/2014/main" id="{89264718-1DA5-40A6-9644-319C5FF9790F}"/>
                </a:ext>
              </a:extLst>
            </p:cNvPr>
            <p:cNvSpPr/>
            <p:nvPr/>
          </p:nvSpPr>
          <p:spPr bwMode="auto">
            <a:xfrm>
              <a:off x="738016" y="1393930"/>
              <a:ext cx="450550" cy="449440"/>
            </a:xfrm>
            <a:prstGeom prst="ellipse">
              <a:avLst/>
            </a:pr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8" name="iś1ïḓé">
              <a:extLst>
                <a:ext uri="{FF2B5EF4-FFF2-40B4-BE49-F238E27FC236}">
                  <a16:creationId xmlns:a16="http://schemas.microsoft.com/office/drawing/2014/main" id="{F3A63C3A-85BE-4D9E-883E-1D570EA8F322}"/>
                </a:ext>
              </a:extLst>
            </p:cNvPr>
            <p:cNvSpPr/>
            <p:nvPr/>
          </p:nvSpPr>
          <p:spPr bwMode="auto">
            <a:xfrm>
              <a:off x="887830" y="2096387"/>
              <a:ext cx="150923" cy="130948"/>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9" name="ïṡľiḍé">
              <a:extLst>
                <a:ext uri="{FF2B5EF4-FFF2-40B4-BE49-F238E27FC236}">
                  <a16:creationId xmlns:a16="http://schemas.microsoft.com/office/drawing/2014/main" id="{7B330B56-420F-4A3E-896B-13BD4A11B2AA}"/>
                </a:ext>
              </a:extLst>
            </p:cNvPr>
            <p:cNvSpPr/>
            <p:nvPr/>
          </p:nvSpPr>
          <p:spPr bwMode="auto">
            <a:xfrm>
              <a:off x="851209" y="2018706"/>
              <a:ext cx="224165" cy="193092"/>
            </a:xfrm>
            <a:prstGeom prst="rect">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40" name="îsľîďé">
              <a:extLst>
                <a:ext uri="{FF2B5EF4-FFF2-40B4-BE49-F238E27FC236}">
                  <a16:creationId xmlns:a16="http://schemas.microsoft.com/office/drawing/2014/main" id="{F5130E02-959D-49FA-B9D9-484628B70032}"/>
                </a:ext>
              </a:extLst>
            </p:cNvPr>
            <p:cNvSpPr/>
            <p:nvPr/>
          </p:nvSpPr>
          <p:spPr bwMode="auto">
            <a:xfrm>
              <a:off x="813478" y="2160751"/>
              <a:ext cx="299626" cy="15536"/>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41" name="îṧľïde">
              <a:extLst>
                <a:ext uri="{FF2B5EF4-FFF2-40B4-BE49-F238E27FC236}">
                  <a16:creationId xmlns:a16="http://schemas.microsoft.com/office/drawing/2014/main" id="{086DB604-DC75-411F-A3AF-F63FE08FD244}"/>
                </a:ext>
              </a:extLst>
            </p:cNvPr>
            <p:cNvSpPr/>
            <p:nvPr/>
          </p:nvSpPr>
          <p:spPr bwMode="auto">
            <a:xfrm>
              <a:off x="813478" y="2110813"/>
              <a:ext cx="299626" cy="15536"/>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42" name="iṡ1ïḍe">
              <a:extLst>
                <a:ext uri="{FF2B5EF4-FFF2-40B4-BE49-F238E27FC236}">
                  <a16:creationId xmlns:a16="http://schemas.microsoft.com/office/drawing/2014/main" id="{F50154F8-D471-4E74-8E29-385D1174BFC6}"/>
                </a:ext>
              </a:extLst>
            </p:cNvPr>
            <p:cNvSpPr/>
            <p:nvPr/>
          </p:nvSpPr>
          <p:spPr bwMode="auto">
            <a:xfrm>
              <a:off x="813478" y="2060876"/>
              <a:ext cx="299626" cy="15536"/>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43" name="íşḻíďè">
              <a:extLst>
                <a:ext uri="{FF2B5EF4-FFF2-40B4-BE49-F238E27FC236}">
                  <a16:creationId xmlns:a16="http://schemas.microsoft.com/office/drawing/2014/main" id="{5016C7AB-BC05-4B5D-A769-898336A83413}"/>
                </a:ext>
              </a:extLst>
            </p:cNvPr>
            <p:cNvSpPr/>
            <p:nvPr/>
          </p:nvSpPr>
          <p:spPr bwMode="auto">
            <a:xfrm>
              <a:off x="813478" y="2010938"/>
              <a:ext cx="299626" cy="15536"/>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44" name="ïŝ1íḋê">
              <a:extLst>
                <a:ext uri="{FF2B5EF4-FFF2-40B4-BE49-F238E27FC236}">
                  <a16:creationId xmlns:a16="http://schemas.microsoft.com/office/drawing/2014/main" id="{AB34771C-4AF8-41B2-8728-2164205F59D4}"/>
                </a:ext>
              </a:extLst>
            </p:cNvPr>
            <p:cNvSpPr/>
            <p:nvPr/>
          </p:nvSpPr>
          <p:spPr bwMode="auto">
            <a:xfrm>
              <a:off x="937767" y="1544853"/>
              <a:ext cx="51048" cy="49938"/>
            </a:xfrm>
            <a:custGeom>
              <a:avLst/>
              <a:gdLst>
                <a:gd name="T0" fmla="*/ 0 w 46"/>
                <a:gd name="T1" fmla="*/ 45 h 45"/>
                <a:gd name="T2" fmla="*/ 46 w 46"/>
                <a:gd name="T3" fmla="*/ 45 h 45"/>
                <a:gd name="T4" fmla="*/ 23 w 46"/>
                <a:gd name="T5" fmla="*/ 0 h 45"/>
                <a:gd name="T6" fmla="*/ 0 w 46"/>
                <a:gd name="T7" fmla="*/ 45 h 45"/>
              </a:gdLst>
              <a:ahLst/>
              <a:cxnLst>
                <a:cxn ang="0">
                  <a:pos x="T0" y="T1"/>
                </a:cxn>
                <a:cxn ang="0">
                  <a:pos x="T2" y="T3"/>
                </a:cxn>
                <a:cxn ang="0">
                  <a:pos x="T4" y="T5"/>
                </a:cxn>
                <a:cxn ang="0">
                  <a:pos x="T6" y="T7"/>
                </a:cxn>
              </a:cxnLst>
              <a:rect l="0" t="0" r="r" b="b"/>
              <a:pathLst>
                <a:path w="46" h="45">
                  <a:moveTo>
                    <a:pt x="0" y="45"/>
                  </a:moveTo>
                  <a:lnTo>
                    <a:pt x="46" y="45"/>
                  </a:lnTo>
                  <a:lnTo>
                    <a:pt x="23" y="0"/>
                  </a:lnTo>
                  <a:lnTo>
                    <a:pt x="0" y="45"/>
                  </a:ln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45" name="îṥḻiḍè">
              <a:extLst>
                <a:ext uri="{FF2B5EF4-FFF2-40B4-BE49-F238E27FC236}">
                  <a16:creationId xmlns:a16="http://schemas.microsoft.com/office/drawing/2014/main" id="{43A8588E-D712-4625-8040-677D0E0048B0}"/>
                </a:ext>
              </a:extLst>
            </p:cNvPr>
            <p:cNvSpPr/>
            <p:nvPr/>
          </p:nvSpPr>
          <p:spPr bwMode="auto">
            <a:xfrm>
              <a:off x="655896" y="1311810"/>
              <a:ext cx="614789" cy="706896"/>
            </a:xfrm>
            <a:custGeom>
              <a:avLst/>
              <a:gdLst>
                <a:gd name="T0" fmla="*/ 564 w 788"/>
                <a:gd name="T1" fmla="*/ 906 h 906"/>
                <a:gd name="T2" fmla="*/ 544 w 788"/>
                <a:gd name="T3" fmla="*/ 906 h 906"/>
                <a:gd name="T4" fmla="*/ 653 w 788"/>
                <a:gd name="T5" fmla="*/ 662 h 906"/>
                <a:gd name="T6" fmla="*/ 768 w 788"/>
                <a:gd name="T7" fmla="*/ 394 h 906"/>
                <a:gd name="T8" fmla="*/ 394 w 788"/>
                <a:gd name="T9" fmla="*/ 20 h 906"/>
                <a:gd name="T10" fmla="*/ 20 w 788"/>
                <a:gd name="T11" fmla="*/ 394 h 906"/>
                <a:gd name="T12" fmla="*/ 135 w 788"/>
                <a:gd name="T13" fmla="*/ 662 h 906"/>
                <a:gd name="T14" fmla="*/ 244 w 788"/>
                <a:gd name="T15" fmla="*/ 906 h 906"/>
                <a:gd name="T16" fmla="*/ 224 w 788"/>
                <a:gd name="T17" fmla="*/ 906 h 906"/>
                <a:gd name="T18" fmla="*/ 120 w 788"/>
                <a:gd name="T19" fmla="*/ 675 h 906"/>
                <a:gd name="T20" fmla="*/ 0 w 788"/>
                <a:gd name="T21" fmla="*/ 394 h 906"/>
                <a:gd name="T22" fmla="*/ 394 w 788"/>
                <a:gd name="T23" fmla="*/ 0 h 906"/>
                <a:gd name="T24" fmla="*/ 788 w 788"/>
                <a:gd name="T25" fmla="*/ 394 h 906"/>
                <a:gd name="T26" fmla="*/ 668 w 788"/>
                <a:gd name="T27" fmla="*/ 675 h 906"/>
                <a:gd name="T28" fmla="*/ 564 w 788"/>
                <a:gd name="T29" fmla="*/ 906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88" h="906">
                  <a:moveTo>
                    <a:pt x="564" y="906"/>
                  </a:moveTo>
                  <a:cubicBezTo>
                    <a:pt x="544" y="906"/>
                    <a:pt x="544" y="906"/>
                    <a:pt x="544" y="906"/>
                  </a:cubicBezTo>
                  <a:cubicBezTo>
                    <a:pt x="544" y="794"/>
                    <a:pt x="599" y="727"/>
                    <a:pt x="653" y="662"/>
                  </a:cubicBezTo>
                  <a:cubicBezTo>
                    <a:pt x="709" y="594"/>
                    <a:pt x="768" y="523"/>
                    <a:pt x="768" y="394"/>
                  </a:cubicBezTo>
                  <a:cubicBezTo>
                    <a:pt x="768" y="188"/>
                    <a:pt x="600" y="20"/>
                    <a:pt x="394" y="20"/>
                  </a:cubicBezTo>
                  <a:cubicBezTo>
                    <a:pt x="188" y="20"/>
                    <a:pt x="20" y="188"/>
                    <a:pt x="20" y="394"/>
                  </a:cubicBezTo>
                  <a:cubicBezTo>
                    <a:pt x="20" y="523"/>
                    <a:pt x="79" y="594"/>
                    <a:pt x="135" y="662"/>
                  </a:cubicBezTo>
                  <a:cubicBezTo>
                    <a:pt x="189" y="727"/>
                    <a:pt x="244" y="794"/>
                    <a:pt x="244" y="906"/>
                  </a:cubicBezTo>
                  <a:cubicBezTo>
                    <a:pt x="224" y="906"/>
                    <a:pt x="224" y="906"/>
                    <a:pt x="224" y="906"/>
                  </a:cubicBezTo>
                  <a:cubicBezTo>
                    <a:pt x="224" y="801"/>
                    <a:pt x="173" y="740"/>
                    <a:pt x="120" y="675"/>
                  </a:cubicBezTo>
                  <a:cubicBezTo>
                    <a:pt x="61" y="604"/>
                    <a:pt x="0" y="530"/>
                    <a:pt x="0" y="394"/>
                  </a:cubicBezTo>
                  <a:cubicBezTo>
                    <a:pt x="0" y="177"/>
                    <a:pt x="177" y="0"/>
                    <a:pt x="394" y="0"/>
                  </a:cubicBezTo>
                  <a:cubicBezTo>
                    <a:pt x="611" y="0"/>
                    <a:pt x="788" y="177"/>
                    <a:pt x="788" y="394"/>
                  </a:cubicBezTo>
                  <a:cubicBezTo>
                    <a:pt x="788" y="530"/>
                    <a:pt x="727" y="604"/>
                    <a:pt x="668" y="675"/>
                  </a:cubicBezTo>
                  <a:cubicBezTo>
                    <a:pt x="615" y="740"/>
                    <a:pt x="564" y="801"/>
                    <a:pt x="564" y="906"/>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46" name="íSḻïḑe">
              <a:extLst>
                <a:ext uri="{FF2B5EF4-FFF2-40B4-BE49-F238E27FC236}">
                  <a16:creationId xmlns:a16="http://schemas.microsoft.com/office/drawing/2014/main" id="{68053F50-84D6-4A61-8D2D-463003F39772}"/>
                </a:ext>
              </a:extLst>
            </p:cNvPr>
            <p:cNvSpPr/>
            <p:nvPr/>
          </p:nvSpPr>
          <p:spPr bwMode="auto">
            <a:xfrm>
              <a:off x="937767" y="1585913"/>
              <a:ext cx="51048" cy="16646"/>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47" name="íṣ1ïḍê">
              <a:extLst>
                <a:ext uri="{FF2B5EF4-FFF2-40B4-BE49-F238E27FC236}">
                  <a16:creationId xmlns:a16="http://schemas.microsoft.com/office/drawing/2014/main" id="{169A0908-074D-4A79-98C5-BD32D6E49BE6}"/>
                </a:ext>
              </a:extLst>
            </p:cNvPr>
            <p:cNvSpPr/>
            <p:nvPr/>
          </p:nvSpPr>
          <p:spPr bwMode="auto">
            <a:xfrm>
              <a:off x="901147" y="1661374"/>
              <a:ext cx="124289" cy="15536"/>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48" name="îšļïdé">
              <a:extLst>
                <a:ext uri="{FF2B5EF4-FFF2-40B4-BE49-F238E27FC236}">
                  <a16:creationId xmlns:a16="http://schemas.microsoft.com/office/drawing/2014/main" id="{A9E23C44-F3AC-4E68-8B77-33C3F50319C7}"/>
                </a:ext>
              </a:extLst>
            </p:cNvPr>
            <p:cNvSpPr/>
            <p:nvPr/>
          </p:nvSpPr>
          <p:spPr bwMode="auto">
            <a:xfrm>
              <a:off x="934438" y="1669142"/>
              <a:ext cx="15536" cy="349564"/>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49" name="í$liďè">
              <a:extLst>
                <a:ext uri="{FF2B5EF4-FFF2-40B4-BE49-F238E27FC236}">
                  <a16:creationId xmlns:a16="http://schemas.microsoft.com/office/drawing/2014/main" id="{7A56C600-493F-4CB4-A578-F1B95B9C7627}"/>
                </a:ext>
              </a:extLst>
            </p:cNvPr>
            <p:cNvSpPr/>
            <p:nvPr/>
          </p:nvSpPr>
          <p:spPr bwMode="auto">
            <a:xfrm>
              <a:off x="976608" y="1669142"/>
              <a:ext cx="15536" cy="349564"/>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50" name="î$ľîḋè">
              <a:extLst>
                <a:ext uri="{FF2B5EF4-FFF2-40B4-BE49-F238E27FC236}">
                  <a16:creationId xmlns:a16="http://schemas.microsoft.com/office/drawing/2014/main" id="{501C6C19-E24B-4480-A140-AFC098C32BB8}"/>
                </a:ext>
              </a:extLst>
            </p:cNvPr>
            <p:cNvSpPr/>
            <p:nvPr/>
          </p:nvSpPr>
          <p:spPr bwMode="auto">
            <a:xfrm>
              <a:off x="893378" y="1527097"/>
              <a:ext cx="139826" cy="491609"/>
            </a:xfrm>
            <a:custGeom>
              <a:avLst/>
              <a:gdLst>
                <a:gd name="T0" fmla="*/ 126 w 126"/>
                <a:gd name="T1" fmla="*/ 443 h 443"/>
                <a:gd name="T2" fmla="*/ 112 w 126"/>
                <a:gd name="T3" fmla="*/ 443 h 443"/>
                <a:gd name="T4" fmla="*/ 112 w 126"/>
                <a:gd name="T5" fmla="*/ 129 h 443"/>
                <a:gd name="T6" fmla="*/ 63 w 126"/>
                <a:gd name="T7" fmla="*/ 31 h 443"/>
                <a:gd name="T8" fmla="*/ 14 w 126"/>
                <a:gd name="T9" fmla="*/ 129 h 443"/>
                <a:gd name="T10" fmla="*/ 14 w 126"/>
                <a:gd name="T11" fmla="*/ 443 h 443"/>
                <a:gd name="T12" fmla="*/ 0 w 126"/>
                <a:gd name="T13" fmla="*/ 443 h 443"/>
                <a:gd name="T14" fmla="*/ 0 w 126"/>
                <a:gd name="T15" fmla="*/ 127 h 443"/>
                <a:gd name="T16" fmla="*/ 63 w 126"/>
                <a:gd name="T17" fmla="*/ 0 h 443"/>
                <a:gd name="T18" fmla="*/ 126 w 126"/>
                <a:gd name="T19" fmla="*/ 127 h 443"/>
                <a:gd name="T20" fmla="*/ 126 w 126"/>
                <a:gd name="T21" fmla="*/ 443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 h="443">
                  <a:moveTo>
                    <a:pt x="126" y="443"/>
                  </a:moveTo>
                  <a:lnTo>
                    <a:pt x="112" y="443"/>
                  </a:lnTo>
                  <a:lnTo>
                    <a:pt x="112" y="129"/>
                  </a:lnTo>
                  <a:lnTo>
                    <a:pt x="63" y="31"/>
                  </a:lnTo>
                  <a:lnTo>
                    <a:pt x="14" y="129"/>
                  </a:lnTo>
                  <a:lnTo>
                    <a:pt x="14" y="443"/>
                  </a:lnTo>
                  <a:lnTo>
                    <a:pt x="0" y="443"/>
                  </a:lnTo>
                  <a:lnTo>
                    <a:pt x="0" y="127"/>
                  </a:lnTo>
                  <a:lnTo>
                    <a:pt x="63" y="0"/>
                  </a:lnTo>
                  <a:lnTo>
                    <a:pt x="126" y="127"/>
                  </a:lnTo>
                  <a:lnTo>
                    <a:pt x="126" y="443"/>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grpSp>
    </p:spTree>
    <p:extLst>
      <p:ext uri="{BB962C8B-B14F-4D97-AF65-F5344CB8AC3E}">
        <p14:creationId xmlns:p14="http://schemas.microsoft.com/office/powerpoint/2010/main" val="16973760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a:extLst>
              <a:ext uri="{FF2B5EF4-FFF2-40B4-BE49-F238E27FC236}">
                <a16:creationId xmlns:a16="http://schemas.microsoft.com/office/drawing/2014/main" id="{7EAFF95F-67BA-4306-9662-C86D45007B0F}"/>
              </a:ext>
            </a:extLst>
          </p:cNvPr>
          <p:cNvSpPr>
            <a:spLocks noGrp="1"/>
          </p:cNvSpPr>
          <p:nvPr>
            <p:ph type="body" sz="quarter" idx="10"/>
          </p:nvPr>
        </p:nvSpPr>
        <p:spPr/>
        <p:txBody>
          <a:bodyPr/>
          <a:lstStyle/>
          <a:p>
            <a:r>
              <a:rPr lang="zh-CN" altLang="en-US" dirty="0">
                <a:sym typeface="+mn-lt"/>
              </a:rPr>
              <a:t>四段无图式</a:t>
            </a:r>
            <a:endParaRPr lang="en-US" altLang="zh-CN" dirty="0">
              <a:sym typeface="+mn-lt"/>
            </a:endParaRPr>
          </a:p>
          <a:p>
            <a:endParaRPr lang="zh-CN" altLang="en-US" dirty="0"/>
          </a:p>
        </p:txBody>
      </p:sp>
      <p:sp>
        <p:nvSpPr>
          <p:cNvPr id="239" name="Rectangle: Rounded Corners 18">
            <a:extLst>
              <a:ext uri="{FF2B5EF4-FFF2-40B4-BE49-F238E27FC236}">
                <a16:creationId xmlns:a16="http://schemas.microsoft.com/office/drawing/2014/main" id="{D8623122-BFD7-4B93-B367-6B0E26FD16A5}"/>
              </a:ext>
            </a:extLst>
          </p:cNvPr>
          <p:cNvSpPr/>
          <p:nvPr/>
        </p:nvSpPr>
        <p:spPr>
          <a:xfrm rot="2700000">
            <a:off x="6463402" y="4753028"/>
            <a:ext cx="957600" cy="957600"/>
          </a:xfrm>
          <a:prstGeom prst="flowChartAlternateProcess">
            <a:avLst/>
          </a:prstGeom>
          <a:solidFill>
            <a:schemeClr val="bg1"/>
          </a:solidFill>
          <a:ln>
            <a:noFill/>
          </a:ln>
          <a:effectLst>
            <a:outerShdw blurRad="228600" dist="50800" dir="5400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240" name="Rectangle: Rounded Corners 18">
            <a:extLst>
              <a:ext uri="{FF2B5EF4-FFF2-40B4-BE49-F238E27FC236}">
                <a16:creationId xmlns:a16="http://schemas.microsoft.com/office/drawing/2014/main" id="{21D1AB40-57ED-455F-86EE-6A43F280F405}"/>
              </a:ext>
            </a:extLst>
          </p:cNvPr>
          <p:cNvSpPr/>
          <p:nvPr/>
        </p:nvSpPr>
        <p:spPr>
          <a:xfrm rot="2700000">
            <a:off x="6463402" y="2960647"/>
            <a:ext cx="957600" cy="957600"/>
          </a:xfrm>
          <a:prstGeom prst="flowChartAlternateProcess">
            <a:avLst/>
          </a:prstGeom>
          <a:solidFill>
            <a:schemeClr val="bg1"/>
          </a:solidFill>
          <a:ln>
            <a:noFill/>
          </a:ln>
          <a:effectLst>
            <a:outerShdw blurRad="228600" dist="50800" dir="5400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238" name="Rectangle: Rounded Corners 18">
            <a:extLst>
              <a:ext uri="{FF2B5EF4-FFF2-40B4-BE49-F238E27FC236}">
                <a16:creationId xmlns:a16="http://schemas.microsoft.com/office/drawing/2014/main" id="{BB51A453-ED1D-4836-969C-891269E006B2}"/>
              </a:ext>
            </a:extLst>
          </p:cNvPr>
          <p:cNvSpPr/>
          <p:nvPr/>
        </p:nvSpPr>
        <p:spPr>
          <a:xfrm rot="2700000">
            <a:off x="794195" y="4753027"/>
            <a:ext cx="957600" cy="957600"/>
          </a:xfrm>
          <a:prstGeom prst="flowChartAlternateProcess">
            <a:avLst/>
          </a:prstGeom>
          <a:solidFill>
            <a:schemeClr val="bg1"/>
          </a:solidFill>
          <a:ln>
            <a:noFill/>
          </a:ln>
          <a:effectLst>
            <a:outerShdw blurRad="228600" dist="50800" dir="5400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237" name="Rectangle: Rounded Corners 18">
            <a:extLst>
              <a:ext uri="{FF2B5EF4-FFF2-40B4-BE49-F238E27FC236}">
                <a16:creationId xmlns:a16="http://schemas.microsoft.com/office/drawing/2014/main" id="{A2FA057A-3FF2-4ACD-A555-B5AD8DFEFE9F}"/>
              </a:ext>
            </a:extLst>
          </p:cNvPr>
          <p:cNvSpPr/>
          <p:nvPr/>
        </p:nvSpPr>
        <p:spPr>
          <a:xfrm rot="2700000">
            <a:off x="794195" y="2960646"/>
            <a:ext cx="957600" cy="957600"/>
          </a:xfrm>
          <a:prstGeom prst="flowChartAlternateProcess">
            <a:avLst/>
          </a:prstGeom>
          <a:solidFill>
            <a:schemeClr val="bg1"/>
          </a:solidFill>
          <a:ln>
            <a:noFill/>
          </a:ln>
          <a:effectLst>
            <a:outerShdw blurRad="228600" dist="50800" dir="5400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23" name="TextBox 35">
            <a:extLst>
              <a:ext uri="{FF2B5EF4-FFF2-40B4-BE49-F238E27FC236}">
                <a16:creationId xmlns:a16="http://schemas.microsoft.com/office/drawing/2014/main" id="{24981865-E36D-4A3E-8B44-2BD124D7DD21}"/>
              </a:ext>
            </a:extLst>
          </p:cNvPr>
          <p:cNvSpPr txBox="1"/>
          <p:nvPr/>
        </p:nvSpPr>
        <p:spPr>
          <a:xfrm>
            <a:off x="2082092" y="3484898"/>
            <a:ext cx="4013908" cy="679801"/>
          </a:xfrm>
          <a:prstGeom prst="rect">
            <a:avLst/>
          </a:prstGeom>
        </p:spPr>
        <p:txBody>
          <a:bodyPr wrap="square">
            <a:spAutoFit/>
          </a:bodyPr>
          <a:lstStyle>
            <a:defPPr>
              <a:defRPr lang="zh-CN"/>
            </a:defPPr>
            <a:lvl1pPr algn="ctr">
              <a:lnSpc>
                <a:spcPct val="125000"/>
              </a:lnSpc>
              <a:defRPr sz="16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24" name="TextBox 36">
            <a:extLst>
              <a:ext uri="{FF2B5EF4-FFF2-40B4-BE49-F238E27FC236}">
                <a16:creationId xmlns:a16="http://schemas.microsoft.com/office/drawing/2014/main" id="{BBC2D2E8-9818-4AF4-9E88-9F133FE6A149}"/>
              </a:ext>
            </a:extLst>
          </p:cNvPr>
          <p:cNvSpPr txBox="1"/>
          <p:nvPr/>
        </p:nvSpPr>
        <p:spPr>
          <a:xfrm>
            <a:off x="2712295" y="2999045"/>
            <a:ext cx="1380504"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sp>
        <p:nvSpPr>
          <p:cNvPr id="27" name="Rectangle: Rounded Corners 45">
            <a:extLst>
              <a:ext uri="{FF2B5EF4-FFF2-40B4-BE49-F238E27FC236}">
                <a16:creationId xmlns:a16="http://schemas.microsoft.com/office/drawing/2014/main" id="{14CA72E0-9640-434B-A78E-8DE3EDC56824}"/>
              </a:ext>
            </a:extLst>
          </p:cNvPr>
          <p:cNvSpPr/>
          <p:nvPr/>
        </p:nvSpPr>
        <p:spPr>
          <a:xfrm>
            <a:off x="2171447" y="2969528"/>
            <a:ext cx="432000" cy="432000"/>
          </a:xfrm>
          <a:prstGeom prst="roundRect">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01</a:t>
            </a:r>
          </a:p>
        </p:txBody>
      </p:sp>
      <p:sp>
        <p:nvSpPr>
          <p:cNvPr id="40" name="TextBox 35">
            <a:extLst>
              <a:ext uri="{FF2B5EF4-FFF2-40B4-BE49-F238E27FC236}">
                <a16:creationId xmlns:a16="http://schemas.microsoft.com/office/drawing/2014/main" id="{6FC10BC5-E174-4505-B059-1F55DFDB6CE5}"/>
              </a:ext>
            </a:extLst>
          </p:cNvPr>
          <p:cNvSpPr txBox="1"/>
          <p:nvPr/>
        </p:nvSpPr>
        <p:spPr>
          <a:xfrm>
            <a:off x="7790262" y="3484898"/>
            <a:ext cx="4013907" cy="679801"/>
          </a:xfrm>
          <a:prstGeom prst="rect">
            <a:avLst/>
          </a:prstGeom>
        </p:spPr>
        <p:txBody>
          <a:bodyPr wrap="square">
            <a:spAutoFit/>
          </a:bodyPr>
          <a:lstStyle>
            <a:defPPr>
              <a:defRPr lang="zh-CN"/>
            </a:defPPr>
            <a:lvl1pPr algn="ctr">
              <a:lnSpc>
                <a:spcPct val="125000"/>
              </a:lnSpc>
              <a:defRPr sz="16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41" name="TextBox 36">
            <a:extLst>
              <a:ext uri="{FF2B5EF4-FFF2-40B4-BE49-F238E27FC236}">
                <a16:creationId xmlns:a16="http://schemas.microsoft.com/office/drawing/2014/main" id="{915C0981-6778-42A6-9D85-58B69DA53FC5}"/>
              </a:ext>
            </a:extLst>
          </p:cNvPr>
          <p:cNvSpPr txBox="1"/>
          <p:nvPr/>
        </p:nvSpPr>
        <p:spPr>
          <a:xfrm>
            <a:off x="8420466" y="2999045"/>
            <a:ext cx="1380504"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sp>
        <p:nvSpPr>
          <p:cNvPr id="42" name="Rectangle: Rounded Corners 45">
            <a:extLst>
              <a:ext uri="{FF2B5EF4-FFF2-40B4-BE49-F238E27FC236}">
                <a16:creationId xmlns:a16="http://schemas.microsoft.com/office/drawing/2014/main" id="{6BB01CDD-0AB8-4066-967E-47A289518727}"/>
              </a:ext>
            </a:extLst>
          </p:cNvPr>
          <p:cNvSpPr/>
          <p:nvPr/>
        </p:nvSpPr>
        <p:spPr>
          <a:xfrm>
            <a:off x="7879618" y="2969528"/>
            <a:ext cx="432000" cy="432000"/>
          </a:xfrm>
          <a:prstGeom prst="roundRect">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02</a:t>
            </a:r>
          </a:p>
        </p:txBody>
      </p:sp>
      <p:sp>
        <p:nvSpPr>
          <p:cNvPr id="67" name="TextBox 35">
            <a:extLst>
              <a:ext uri="{FF2B5EF4-FFF2-40B4-BE49-F238E27FC236}">
                <a16:creationId xmlns:a16="http://schemas.microsoft.com/office/drawing/2014/main" id="{69FF2224-816B-4E04-B87E-ABC00A69F420}"/>
              </a:ext>
            </a:extLst>
          </p:cNvPr>
          <p:cNvSpPr txBox="1"/>
          <p:nvPr/>
        </p:nvSpPr>
        <p:spPr>
          <a:xfrm>
            <a:off x="2082091" y="5244838"/>
            <a:ext cx="4013908" cy="679801"/>
          </a:xfrm>
          <a:prstGeom prst="rect">
            <a:avLst/>
          </a:prstGeom>
        </p:spPr>
        <p:txBody>
          <a:bodyPr wrap="square">
            <a:spAutoFit/>
          </a:bodyPr>
          <a:lstStyle>
            <a:defPPr>
              <a:defRPr lang="zh-CN"/>
            </a:defPPr>
            <a:lvl1pPr algn="ctr">
              <a:lnSpc>
                <a:spcPct val="125000"/>
              </a:lnSpc>
              <a:defRPr sz="16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68" name="TextBox 36">
            <a:extLst>
              <a:ext uri="{FF2B5EF4-FFF2-40B4-BE49-F238E27FC236}">
                <a16:creationId xmlns:a16="http://schemas.microsoft.com/office/drawing/2014/main" id="{9731EC5F-1002-4A3B-974A-B16F91F5940B}"/>
              </a:ext>
            </a:extLst>
          </p:cNvPr>
          <p:cNvSpPr txBox="1"/>
          <p:nvPr/>
        </p:nvSpPr>
        <p:spPr>
          <a:xfrm>
            <a:off x="2712295" y="4758985"/>
            <a:ext cx="1380504"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sp>
        <p:nvSpPr>
          <p:cNvPr id="69" name="Rectangle: Rounded Corners 45">
            <a:extLst>
              <a:ext uri="{FF2B5EF4-FFF2-40B4-BE49-F238E27FC236}">
                <a16:creationId xmlns:a16="http://schemas.microsoft.com/office/drawing/2014/main" id="{F7E0CFA7-A815-4529-94EC-05D071648EE7}"/>
              </a:ext>
            </a:extLst>
          </p:cNvPr>
          <p:cNvSpPr/>
          <p:nvPr/>
        </p:nvSpPr>
        <p:spPr>
          <a:xfrm>
            <a:off x="2171447" y="4729468"/>
            <a:ext cx="432000" cy="432000"/>
          </a:xfrm>
          <a:prstGeom prst="roundRect">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03</a:t>
            </a:r>
          </a:p>
        </p:txBody>
      </p:sp>
      <p:sp>
        <p:nvSpPr>
          <p:cNvPr id="76" name="TextBox 35">
            <a:extLst>
              <a:ext uri="{FF2B5EF4-FFF2-40B4-BE49-F238E27FC236}">
                <a16:creationId xmlns:a16="http://schemas.microsoft.com/office/drawing/2014/main" id="{C96A84CD-DCA2-4AD4-AD59-336D05A2D762}"/>
              </a:ext>
            </a:extLst>
          </p:cNvPr>
          <p:cNvSpPr txBox="1"/>
          <p:nvPr/>
        </p:nvSpPr>
        <p:spPr>
          <a:xfrm>
            <a:off x="7790262" y="5244838"/>
            <a:ext cx="4013907" cy="679801"/>
          </a:xfrm>
          <a:prstGeom prst="rect">
            <a:avLst/>
          </a:prstGeom>
        </p:spPr>
        <p:txBody>
          <a:bodyPr wrap="square">
            <a:spAutoFit/>
          </a:bodyPr>
          <a:lstStyle>
            <a:defPPr>
              <a:defRPr lang="zh-CN"/>
            </a:defPPr>
            <a:lvl1pPr algn="ctr">
              <a:lnSpc>
                <a:spcPct val="125000"/>
              </a:lnSpc>
              <a:defRPr sz="16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77" name="TextBox 36">
            <a:extLst>
              <a:ext uri="{FF2B5EF4-FFF2-40B4-BE49-F238E27FC236}">
                <a16:creationId xmlns:a16="http://schemas.microsoft.com/office/drawing/2014/main" id="{C0FCE1FB-6FE7-420B-9DDD-C225DAC4B722}"/>
              </a:ext>
            </a:extLst>
          </p:cNvPr>
          <p:cNvSpPr txBox="1"/>
          <p:nvPr/>
        </p:nvSpPr>
        <p:spPr>
          <a:xfrm>
            <a:off x="8420466" y="4758985"/>
            <a:ext cx="1380504"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sp>
        <p:nvSpPr>
          <p:cNvPr id="78" name="Rectangle: Rounded Corners 45">
            <a:extLst>
              <a:ext uri="{FF2B5EF4-FFF2-40B4-BE49-F238E27FC236}">
                <a16:creationId xmlns:a16="http://schemas.microsoft.com/office/drawing/2014/main" id="{EA584C84-C2EC-4E3A-8438-45C5CCE6CD93}"/>
              </a:ext>
            </a:extLst>
          </p:cNvPr>
          <p:cNvSpPr/>
          <p:nvPr/>
        </p:nvSpPr>
        <p:spPr>
          <a:xfrm>
            <a:off x="7879618" y="4729468"/>
            <a:ext cx="432000" cy="432000"/>
          </a:xfrm>
          <a:prstGeom prst="roundRect">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04</a:t>
            </a:r>
          </a:p>
        </p:txBody>
      </p:sp>
      <p:grpSp>
        <p:nvGrpSpPr>
          <p:cNvPr id="89" name="Group 34">
            <a:extLst>
              <a:ext uri="{FF2B5EF4-FFF2-40B4-BE49-F238E27FC236}">
                <a16:creationId xmlns:a16="http://schemas.microsoft.com/office/drawing/2014/main" id="{626544E2-AD13-4DEA-9426-7F38C6B4BCB9}"/>
              </a:ext>
            </a:extLst>
          </p:cNvPr>
          <p:cNvGrpSpPr/>
          <p:nvPr/>
        </p:nvGrpSpPr>
        <p:grpSpPr>
          <a:xfrm>
            <a:off x="6817686" y="3286840"/>
            <a:ext cx="298994" cy="296212"/>
            <a:chOff x="-736600" y="5256213"/>
            <a:chExt cx="341313" cy="338137"/>
          </a:xfrm>
          <a:solidFill>
            <a:schemeClr val="accent2"/>
          </a:solidFill>
        </p:grpSpPr>
        <p:sp>
          <p:nvSpPr>
            <p:cNvPr id="90" name="Freeform 10">
              <a:extLst>
                <a:ext uri="{FF2B5EF4-FFF2-40B4-BE49-F238E27FC236}">
                  <a16:creationId xmlns:a16="http://schemas.microsoft.com/office/drawing/2014/main" id="{754D6391-A56C-471C-B2AA-D11FE93B25CB}"/>
                </a:ext>
              </a:extLst>
            </p:cNvPr>
            <p:cNvSpPr>
              <a:spLocks/>
            </p:cNvSpPr>
            <p:nvPr/>
          </p:nvSpPr>
          <p:spPr bwMode="auto">
            <a:xfrm>
              <a:off x="-638175" y="5473700"/>
              <a:ext cx="28575" cy="25400"/>
            </a:xfrm>
            <a:custGeom>
              <a:avLst/>
              <a:gdLst>
                <a:gd name="T0" fmla="*/ 0 w 18"/>
                <a:gd name="T1" fmla="*/ 16 h 16"/>
                <a:gd name="T2" fmla="*/ 18 w 18"/>
                <a:gd name="T3" fmla="*/ 11 h 16"/>
                <a:gd name="T4" fmla="*/ 4 w 18"/>
                <a:gd name="T5" fmla="*/ 0 h 16"/>
                <a:gd name="T6" fmla="*/ 0 w 18"/>
                <a:gd name="T7" fmla="*/ 16 h 16"/>
              </a:gdLst>
              <a:ahLst/>
              <a:cxnLst>
                <a:cxn ang="0">
                  <a:pos x="T0" y="T1"/>
                </a:cxn>
                <a:cxn ang="0">
                  <a:pos x="T2" y="T3"/>
                </a:cxn>
                <a:cxn ang="0">
                  <a:pos x="T4" y="T5"/>
                </a:cxn>
                <a:cxn ang="0">
                  <a:pos x="T6" y="T7"/>
                </a:cxn>
              </a:cxnLst>
              <a:rect l="0" t="0" r="r" b="b"/>
              <a:pathLst>
                <a:path w="18" h="16">
                  <a:moveTo>
                    <a:pt x="0" y="16"/>
                  </a:moveTo>
                  <a:lnTo>
                    <a:pt x="18" y="11"/>
                  </a:lnTo>
                  <a:lnTo>
                    <a:pt x="4" y="0"/>
                  </a:lnTo>
                  <a:lnTo>
                    <a:pt x="0" y="16"/>
                  </a:ln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3F3F"/>
                </a:solidFill>
                <a:effectLst/>
                <a:uLnTx/>
                <a:uFillTx/>
                <a:latin typeface="等线" panose="020F0502020204030204"/>
                <a:ea typeface="微软雅黑"/>
                <a:cs typeface="+mn-cs"/>
                <a:sym typeface="+mn-lt"/>
              </a:endParaRPr>
            </a:p>
          </p:txBody>
        </p:sp>
        <p:sp>
          <p:nvSpPr>
            <p:cNvPr id="91" name="Freeform 11">
              <a:extLst>
                <a:ext uri="{FF2B5EF4-FFF2-40B4-BE49-F238E27FC236}">
                  <a16:creationId xmlns:a16="http://schemas.microsoft.com/office/drawing/2014/main" id="{D7EECEDF-CE9B-4F19-AABE-35EC3A5A35F3}"/>
                </a:ext>
              </a:extLst>
            </p:cNvPr>
            <p:cNvSpPr>
              <a:spLocks noEditPoints="1"/>
            </p:cNvSpPr>
            <p:nvPr/>
          </p:nvSpPr>
          <p:spPr bwMode="auto">
            <a:xfrm>
              <a:off x="-736600" y="5273675"/>
              <a:ext cx="319088" cy="320675"/>
            </a:xfrm>
            <a:custGeom>
              <a:avLst/>
              <a:gdLst>
                <a:gd name="T0" fmla="*/ 176 w 201"/>
                <a:gd name="T1" fmla="*/ 0 h 202"/>
                <a:gd name="T2" fmla="*/ 160 w 201"/>
                <a:gd name="T3" fmla="*/ 17 h 202"/>
                <a:gd name="T4" fmla="*/ 0 w 201"/>
                <a:gd name="T5" fmla="*/ 17 h 202"/>
                <a:gd name="T6" fmla="*/ 0 w 201"/>
                <a:gd name="T7" fmla="*/ 202 h 202"/>
                <a:gd name="T8" fmla="*/ 183 w 201"/>
                <a:gd name="T9" fmla="*/ 202 h 202"/>
                <a:gd name="T10" fmla="*/ 183 w 201"/>
                <a:gd name="T11" fmla="*/ 47 h 202"/>
                <a:gd name="T12" fmla="*/ 201 w 201"/>
                <a:gd name="T13" fmla="*/ 26 h 202"/>
                <a:gd name="T14" fmla="*/ 176 w 201"/>
                <a:gd name="T15" fmla="*/ 0 h 202"/>
                <a:gd name="T16" fmla="*/ 158 w 201"/>
                <a:gd name="T17" fmla="*/ 177 h 202"/>
                <a:gd name="T18" fmla="*/ 25 w 201"/>
                <a:gd name="T19" fmla="*/ 177 h 202"/>
                <a:gd name="T20" fmla="*/ 25 w 201"/>
                <a:gd name="T21" fmla="*/ 42 h 202"/>
                <a:gd name="T22" fmla="*/ 135 w 201"/>
                <a:gd name="T23" fmla="*/ 42 h 202"/>
                <a:gd name="T24" fmla="*/ 73 w 201"/>
                <a:gd name="T25" fmla="*/ 107 h 202"/>
                <a:gd name="T26" fmla="*/ 98 w 201"/>
                <a:gd name="T27" fmla="*/ 132 h 202"/>
                <a:gd name="T28" fmla="*/ 158 w 201"/>
                <a:gd name="T29" fmla="*/ 72 h 202"/>
                <a:gd name="T30" fmla="*/ 158 w 201"/>
                <a:gd name="T31" fmla="*/ 17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1" h="202">
                  <a:moveTo>
                    <a:pt x="176" y="0"/>
                  </a:moveTo>
                  <a:lnTo>
                    <a:pt x="160" y="17"/>
                  </a:lnTo>
                  <a:lnTo>
                    <a:pt x="0" y="17"/>
                  </a:lnTo>
                  <a:lnTo>
                    <a:pt x="0" y="202"/>
                  </a:lnTo>
                  <a:lnTo>
                    <a:pt x="183" y="202"/>
                  </a:lnTo>
                  <a:lnTo>
                    <a:pt x="183" y="47"/>
                  </a:lnTo>
                  <a:lnTo>
                    <a:pt x="201" y="26"/>
                  </a:lnTo>
                  <a:lnTo>
                    <a:pt x="176" y="0"/>
                  </a:lnTo>
                  <a:close/>
                  <a:moveTo>
                    <a:pt x="158" y="177"/>
                  </a:moveTo>
                  <a:lnTo>
                    <a:pt x="25" y="177"/>
                  </a:lnTo>
                  <a:lnTo>
                    <a:pt x="25" y="42"/>
                  </a:lnTo>
                  <a:lnTo>
                    <a:pt x="135" y="42"/>
                  </a:lnTo>
                  <a:lnTo>
                    <a:pt x="73" y="107"/>
                  </a:lnTo>
                  <a:lnTo>
                    <a:pt x="98" y="132"/>
                  </a:lnTo>
                  <a:lnTo>
                    <a:pt x="158" y="72"/>
                  </a:lnTo>
                  <a:lnTo>
                    <a:pt x="158" y="177"/>
                  </a:ln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3F3F"/>
                </a:solidFill>
                <a:effectLst/>
                <a:uLnTx/>
                <a:uFillTx/>
                <a:latin typeface="等线" panose="020F0502020204030204"/>
                <a:ea typeface="微软雅黑"/>
                <a:cs typeface="+mn-cs"/>
                <a:sym typeface="+mn-lt"/>
              </a:endParaRPr>
            </a:p>
          </p:txBody>
        </p:sp>
        <p:sp>
          <p:nvSpPr>
            <p:cNvPr id="92" name="Freeform 12">
              <a:extLst>
                <a:ext uri="{FF2B5EF4-FFF2-40B4-BE49-F238E27FC236}">
                  <a16:creationId xmlns:a16="http://schemas.microsoft.com/office/drawing/2014/main" id="{BDCDA31C-2702-4A11-8066-C2134FCDF3EF}"/>
                </a:ext>
              </a:extLst>
            </p:cNvPr>
            <p:cNvSpPr>
              <a:spLocks/>
            </p:cNvSpPr>
            <p:nvPr/>
          </p:nvSpPr>
          <p:spPr bwMode="auto">
            <a:xfrm>
              <a:off x="-446087" y="5256213"/>
              <a:ext cx="50800" cy="50800"/>
            </a:xfrm>
            <a:custGeom>
              <a:avLst/>
              <a:gdLst>
                <a:gd name="T0" fmla="*/ 11 w 14"/>
                <a:gd name="T1" fmla="*/ 3 h 14"/>
                <a:gd name="T2" fmla="*/ 0 w 14"/>
                <a:gd name="T3" fmla="*/ 3 h 14"/>
                <a:gd name="T4" fmla="*/ 10 w 14"/>
                <a:gd name="T5" fmla="*/ 14 h 14"/>
                <a:gd name="T6" fmla="*/ 11 w 14"/>
                <a:gd name="T7" fmla="*/ 3 h 14"/>
              </a:gdLst>
              <a:ahLst/>
              <a:cxnLst>
                <a:cxn ang="0">
                  <a:pos x="T0" y="T1"/>
                </a:cxn>
                <a:cxn ang="0">
                  <a:pos x="T2" y="T3"/>
                </a:cxn>
                <a:cxn ang="0">
                  <a:pos x="T4" y="T5"/>
                </a:cxn>
                <a:cxn ang="0">
                  <a:pos x="T6" y="T7"/>
                </a:cxn>
              </a:cxnLst>
              <a:rect l="0" t="0" r="r" b="b"/>
              <a:pathLst>
                <a:path w="14" h="14">
                  <a:moveTo>
                    <a:pt x="11" y="3"/>
                  </a:moveTo>
                  <a:cubicBezTo>
                    <a:pt x="8" y="0"/>
                    <a:pt x="4" y="0"/>
                    <a:pt x="0" y="3"/>
                  </a:cubicBezTo>
                  <a:cubicBezTo>
                    <a:pt x="10" y="14"/>
                    <a:pt x="10" y="14"/>
                    <a:pt x="10" y="14"/>
                  </a:cubicBezTo>
                  <a:cubicBezTo>
                    <a:pt x="13" y="10"/>
                    <a:pt x="14" y="5"/>
                    <a:pt x="11" y="3"/>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3F3F"/>
                </a:solidFill>
                <a:effectLst/>
                <a:uLnTx/>
                <a:uFillTx/>
                <a:latin typeface="等线" panose="020F0502020204030204"/>
                <a:ea typeface="微软雅黑"/>
                <a:cs typeface="+mn-cs"/>
                <a:sym typeface="+mn-lt"/>
              </a:endParaRPr>
            </a:p>
          </p:txBody>
        </p:sp>
      </p:grpSp>
      <p:sp>
        <p:nvSpPr>
          <p:cNvPr id="98" name="Freeform 5">
            <a:extLst>
              <a:ext uri="{FF2B5EF4-FFF2-40B4-BE49-F238E27FC236}">
                <a16:creationId xmlns:a16="http://schemas.microsoft.com/office/drawing/2014/main" id="{8A5EAE9C-83AC-407D-B959-01C88A3E3D8C}"/>
              </a:ext>
            </a:extLst>
          </p:cNvPr>
          <p:cNvSpPr>
            <a:spLocks noEditPoints="1"/>
          </p:cNvSpPr>
          <p:nvPr/>
        </p:nvSpPr>
        <p:spPr bwMode="auto">
          <a:xfrm>
            <a:off x="1114411" y="5049968"/>
            <a:ext cx="324000" cy="324000"/>
          </a:xfrm>
          <a:custGeom>
            <a:avLst/>
            <a:gdLst>
              <a:gd name="T0" fmla="*/ 103 w 106"/>
              <a:gd name="T1" fmla="*/ 84 h 102"/>
              <a:gd name="T2" fmla="*/ 76 w 106"/>
              <a:gd name="T3" fmla="*/ 61 h 102"/>
              <a:gd name="T4" fmla="*/ 74 w 106"/>
              <a:gd name="T5" fmla="*/ 60 h 102"/>
              <a:gd name="T6" fmla="*/ 80 w 106"/>
              <a:gd name="T7" fmla="*/ 40 h 102"/>
              <a:gd name="T8" fmla="*/ 40 w 106"/>
              <a:gd name="T9" fmla="*/ 0 h 102"/>
              <a:gd name="T10" fmla="*/ 0 w 106"/>
              <a:gd name="T11" fmla="*/ 40 h 102"/>
              <a:gd name="T12" fmla="*/ 40 w 106"/>
              <a:gd name="T13" fmla="*/ 80 h 102"/>
              <a:gd name="T14" fmla="*/ 61 w 106"/>
              <a:gd name="T15" fmla="*/ 73 h 102"/>
              <a:gd name="T16" fmla="*/ 63 w 106"/>
              <a:gd name="T17" fmla="*/ 75 h 102"/>
              <a:gd name="T18" fmla="*/ 90 w 106"/>
              <a:gd name="T19" fmla="*/ 99 h 102"/>
              <a:gd name="T20" fmla="*/ 101 w 106"/>
              <a:gd name="T21" fmla="*/ 98 h 102"/>
              <a:gd name="T22" fmla="*/ 103 w 106"/>
              <a:gd name="T23" fmla="*/ 96 h 102"/>
              <a:gd name="T24" fmla="*/ 103 w 106"/>
              <a:gd name="T25" fmla="*/ 84 h 102"/>
              <a:gd name="T26" fmla="*/ 40 w 106"/>
              <a:gd name="T27" fmla="*/ 64 h 102"/>
              <a:gd name="T28" fmla="*/ 15 w 106"/>
              <a:gd name="T29" fmla="*/ 40 h 102"/>
              <a:gd name="T30" fmla="*/ 40 w 106"/>
              <a:gd name="T31" fmla="*/ 15 h 102"/>
              <a:gd name="T32" fmla="*/ 64 w 106"/>
              <a:gd name="T33" fmla="*/ 40 h 102"/>
              <a:gd name="T34" fmla="*/ 40 w 106"/>
              <a:gd name="T35" fmla="*/ 6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6" h="102">
                <a:moveTo>
                  <a:pt x="103" y="84"/>
                </a:moveTo>
                <a:cubicBezTo>
                  <a:pt x="76" y="61"/>
                  <a:pt x="76" y="61"/>
                  <a:pt x="76" y="61"/>
                </a:cubicBezTo>
                <a:cubicBezTo>
                  <a:pt x="76" y="60"/>
                  <a:pt x="75" y="60"/>
                  <a:pt x="74" y="60"/>
                </a:cubicBezTo>
                <a:cubicBezTo>
                  <a:pt x="78" y="54"/>
                  <a:pt x="80" y="47"/>
                  <a:pt x="80" y="40"/>
                </a:cubicBezTo>
                <a:cubicBezTo>
                  <a:pt x="80" y="17"/>
                  <a:pt x="62" y="0"/>
                  <a:pt x="40" y="0"/>
                </a:cubicBezTo>
                <a:cubicBezTo>
                  <a:pt x="18" y="0"/>
                  <a:pt x="0" y="17"/>
                  <a:pt x="0" y="40"/>
                </a:cubicBezTo>
                <a:cubicBezTo>
                  <a:pt x="0" y="62"/>
                  <a:pt x="18" y="80"/>
                  <a:pt x="40" y="80"/>
                </a:cubicBezTo>
                <a:cubicBezTo>
                  <a:pt x="48" y="80"/>
                  <a:pt x="55" y="77"/>
                  <a:pt x="61" y="73"/>
                </a:cubicBezTo>
                <a:cubicBezTo>
                  <a:pt x="62" y="74"/>
                  <a:pt x="62" y="75"/>
                  <a:pt x="63" y="75"/>
                </a:cubicBezTo>
                <a:cubicBezTo>
                  <a:pt x="90" y="99"/>
                  <a:pt x="90" y="99"/>
                  <a:pt x="90" y="99"/>
                </a:cubicBezTo>
                <a:cubicBezTo>
                  <a:pt x="93" y="102"/>
                  <a:pt x="98" y="102"/>
                  <a:pt x="101" y="98"/>
                </a:cubicBezTo>
                <a:cubicBezTo>
                  <a:pt x="103" y="96"/>
                  <a:pt x="103" y="96"/>
                  <a:pt x="103" y="96"/>
                </a:cubicBezTo>
                <a:cubicBezTo>
                  <a:pt x="106" y="92"/>
                  <a:pt x="106" y="87"/>
                  <a:pt x="103" y="84"/>
                </a:cubicBezTo>
                <a:close/>
                <a:moveTo>
                  <a:pt x="40" y="64"/>
                </a:moveTo>
                <a:cubicBezTo>
                  <a:pt x="26" y="64"/>
                  <a:pt x="15" y="53"/>
                  <a:pt x="15" y="40"/>
                </a:cubicBezTo>
                <a:cubicBezTo>
                  <a:pt x="15" y="26"/>
                  <a:pt x="26" y="15"/>
                  <a:pt x="40" y="15"/>
                </a:cubicBezTo>
                <a:cubicBezTo>
                  <a:pt x="53" y="15"/>
                  <a:pt x="64" y="26"/>
                  <a:pt x="64" y="40"/>
                </a:cubicBezTo>
                <a:cubicBezTo>
                  <a:pt x="64" y="53"/>
                  <a:pt x="53" y="64"/>
                  <a:pt x="40" y="64"/>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等线" panose="020F0502020204030204"/>
              <a:ea typeface="微软雅黑"/>
              <a:cs typeface="+mn-cs"/>
              <a:sym typeface="+mn-lt"/>
            </a:endParaRPr>
          </a:p>
        </p:txBody>
      </p:sp>
      <p:sp>
        <p:nvSpPr>
          <p:cNvPr id="150" name="TextBox 35">
            <a:extLst>
              <a:ext uri="{FF2B5EF4-FFF2-40B4-BE49-F238E27FC236}">
                <a16:creationId xmlns:a16="http://schemas.microsoft.com/office/drawing/2014/main" id="{DD5E7812-454E-4775-ACB0-9F95D5358B1D}"/>
              </a:ext>
            </a:extLst>
          </p:cNvPr>
          <p:cNvSpPr txBox="1"/>
          <p:nvPr/>
        </p:nvSpPr>
        <p:spPr>
          <a:xfrm>
            <a:off x="1537122" y="1437271"/>
            <a:ext cx="5684488" cy="679801"/>
          </a:xfrm>
          <a:prstGeom prst="rect">
            <a:avLst/>
          </a:prstGeom>
        </p:spPr>
        <p:txBody>
          <a:bodyPr wrap="square">
            <a:spAutoFit/>
          </a:bodyPr>
          <a:lstStyle>
            <a:defPPr>
              <a:defRPr lang="zh-CN"/>
            </a:defPPr>
            <a:lvl1pPr>
              <a:lnSpc>
                <a:spcPct val="125000"/>
              </a:lnSpc>
              <a:defRPr sz="16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cxnSp>
        <p:nvCxnSpPr>
          <p:cNvPr id="5" name="直接连接符 4">
            <a:extLst>
              <a:ext uri="{FF2B5EF4-FFF2-40B4-BE49-F238E27FC236}">
                <a16:creationId xmlns:a16="http://schemas.microsoft.com/office/drawing/2014/main" id="{88F165A6-69D3-48F5-BE0A-F7674152DA8F}"/>
              </a:ext>
            </a:extLst>
          </p:cNvPr>
          <p:cNvCxnSpPr/>
          <p:nvPr/>
        </p:nvCxnSpPr>
        <p:spPr>
          <a:xfrm>
            <a:off x="1616086" y="2175360"/>
            <a:ext cx="5512297" cy="0"/>
          </a:xfrm>
          <a:prstGeom prst="line">
            <a:avLst/>
          </a:prstGeom>
          <a:ln w="28575">
            <a:solidFill>
              <a:schemeClr val="accent1">
                <a:lumMod val="60000"/>
                <a:lumOff val="40000"/>
              </a:schemeClr>
            </a:solidFill>
          </a:ln>
        </p:spPr>
        <p:style>
          <a:lnRef idx="1">
            <a:schemeClr val="dk1"/>
          </a:lnRef>
          <a:fillRef idx="0">
            <a:schemeClr val="dk1"/>
          </a:fillRef>
          <a:effectRef idx="0">
            <a:schemeClr val="dk1"/>
          </a:effectRef>
          <a:fontRef idx="minor">
            <a:schemeClr val="tx1"/>
          </a:fontRef>
        </p:style>
      </p:cxnSp>
      <p:sp>
        <p:nvSpPr>
          <p:cNvPr id="117" name="Freeform 28">
            <a:extLst>
              <a:ext uri="{FF2B5EF4-FFF2-40B4-BE49-F238E27FC236}">
                <a16:creationId xmlns:a16="http://schemas.microsoft.com/office/drawing/2014/main" id="{01BEAA33-9BE0-4438-8E3F-C2BD66054E39}"/>
              </a:ext>
            </a:extLst>
          </p:cNvPr>
          <p:cNvSpPr>
            <a:spLocks noEditPoints="1"/>
          </p:cNvSpPr>
          <p:nvPr/>
        </p:nvSpPr>
        <p:spPr bwMode="auto">
          <a:xfrm>
            <a:off x="1121025" y="3245457"/>
            <a:ext cx="289066" cy="373492"/>
          </a:xfrm>
          <a:custGeom>
            <a:avLst/>
            <a:gdLst>
              <a:gd name="T0" fmla="*/ 41 w 61"/>
              <a:gd name="T1" fmla="*/ 29 h 79"/>
              <a:gd name="T2" fmla="*/ 31 w 61"/>
              <a:gd name="T3" fmla="*/ 33 h 79"/>
              <a:gd name="T4" fmla="*/ 25 w 61"/>
              <a:gd name="T5" fmla="*/ 32 h 79"/>
              <a:gd name="T6" fmla="*/ 21 w 61"/>
              <a:gd name="T7" fmla="*/ 29 h 79"/>
              <a:gd name="T8" fmla="*/ 18 w 61"/>
              <a:gd name="T9" fmla="*/ 29 h 79"/>
              <a:gd name="T10" fmla="*/ 18 w 61"/>
              <a:gd name="T11" fmla="*/ 31 h 79"/>
              <a:gd name="T12" fmla="*/ 24 w 61"/>
              <a:gd name="T13" fmla="*/ 35 h 79"/>
              <a:gd name="T14" fmla="*/ 31 w 61"/>
              <a:gd name="T15" fmla="*/ 37 h 79"/>
              <a:gd name="T16" fmla="*/ 43 w 61"/>
              <a:gd name="T17" fmla="*/ 31 h 79"/>
              <a:gd name="T18" fmla="*/ 43 w 61"/>
              <a:gd name="T19" fmla="*/ 29 h 79"/>
              <a:gd name="T20" fmla="*/ 41 w 61"/>
              <a:gd name="T21" fmla="*/ 29 h 79"/>
              <a:gd name="T22" fmla="*/ 45 w 61"/>
              <a:gd name="T23" fmla="*/ 69 h 79"/>
              <a:gd name="T24" fmla="*/ 45 w 61"/>
              <a:gd name="T25" fmla="*/ 69 h 79"/>
              <a:gd name="T26" fmla="*/ 16 w 61"/>
              <a:gd name="T27" fmla="*/ 69 h 79"/>
              <a:gd name="T28" fmla="*/ 14 w 61"/>
              <a:gd name="T29" fmla="*/ 71 h 79"/>
              <a:gd name="T30" fmla="*/ 16 w 61"/>
              <a:gd name="T31" fmla="*/ 73 h 79"/>
              <a:gd name="T32" fmla="*/ 45 w 61"/>
              <a:gd name="T33" fmla="*/ 73 h 79"/>
              <a:gd name="T34" fmla="*/ 47 w 61"/>
              <a:gd name="T35" fmla="*/ 71 h 79"/>
              <a:gd name="T36" fmla="*/ 45 w 61"/>
              <a:gd name="T37" fmla="*/ 69 h 79"/>
              <a:gd name="T38" fmla="*/ 61 w 61"/>
              <a:gd name="T39" fmla="*/ 30 h 79"/>
              <a:gd name="T40" fmla="*/ 61 w 61"/>
              <a:gd name="T41" fmla="*/ 30 h 79"/>
              <a:gd name="T42" fmla="*/ 52 w 61"/>
              <a:gd name="T43" fmla="*/ 9 h 79"/>
              <a:gd name="T44" fmla="*/ 31 w 61"/>
              <a:gd name="T45" fmla="*/ 0 h 79"/>
              <a:gd name="T46" fmla="*/ 9 w 61"/>
              <a:gd name="T47" fmla="*/ 9 h 79"/>
              <a:gd name="T48" fmla="*/ 0 w 61"/>
              <a:gd name="T49" fmla="*/ 30 h 79"/>
              <a:gd name="T50" fmla="*/ 4 w 61"/>
              <a:gd name="T51" fmla="*/ 46 h 79"/>
              <a:gd name="T52" fmla="*/ 4 w 61"/>
              <a:gd name="T53" fmla="*/ 46 h 79"/>
              <a:gd name="T54" fmla="*/ 13 w 61"/>
              <a:gd name="T55" fmla="*/ 56 h 79"/>
              <a:gd name="T56" fmla="*/ 13 w 61"/>
              <a:gd name="T57" fmla="*/ 64 h 79"/>
              <a:gd name="T58" fmla="*/ 16 w 61"/>
              <a:gd name="T59" fmla="*/ 67 h 79"/>
              <a:gd name="T60" fmla="*/ 45 w 61"/>
              <a:gd name="T61" fmla="*/ 67 h 79"/>
              <a:gd name="T62" fmla="*/ 48 w 61"/>
              <a:gd name="T63" fmla="*/ 64 h 79"/>
              <a:gd name="T64" fmla="*/ 48 w 61"/>
              <a:gd name="T65" fmla="*/ 56 h 79"/>
              <a:gd name="T66" fmla="*/ 57 w 61"/>
              <a:gd name="T67" fmla="*/ 46 h 79"/>
              <a:gd name="T68" fmla="*/ 57 w 61"/>
              <a:gd name="T69" fmla="*/ 46 h 79"/>
              <a:gd name="T70" fmla="*/ 61 w 61"/>
              <a:gd name="T71" fmla="*/ 30 h 79"/>
              <a:gd name="T72" fmla="*/ 52 w 61"/>
              <a:gd name="T73" fmla="*/ 42 h 79"/>
              <a:gd name="T74" fmla="*/ 52 w 61"/>
              <a:gd name="T75" fmla="*/ 42 h 79"/>
              <a:gd name="T76" fmla="*/ 52 w 61"/>
              <a:gd name="T77" fmla="*/ 42 h 79"/>
              <a:gd name="T78" fmla="*/ 52 w 61"/>
              <a:gd name="T79" fmla="*/ 42 h 79"/>
              <a:gd name="T80" fmla="*/ 43 w 61"/>
              <a:gd name="T81" fmla="*/ 51 h 79"/>
              <a:gd name="T82" fmla="*/ 42 w 61"/>
              <a:gd name="T83" fmla="*/ 54 h 79"/>
              <a:gd name="T84" fmla="*/ 42 w 61"/>
              <a:gd name="T85" fmla="*/ 54 h 79"/>
              <a:gd name="T86" fmla="*/ 42 w 61"/>
              <a:gd name="T87" fmla="*/ 61 h 79"/>
              <a:gd name="T88" fmla="*/ 19 w 61"/>
              <a:gd name="T89" fmla="*/ 61 h 79"/>
              <a:gd name="T90" fmla="*/ 19 w 61"/>
              <a:gd name="T91" fmla="*/ 54 h 79"/>
              <a:gd name="T92" fmla="*/ 18 w 61"/>
              <a:gd name="T93" fmla="*/ 51 h 79"/>
              <a:gd name="T94" fmla="*/ 9 w 61"/>
              <a:gd name="T95" fmla="*/ 42 h 79"/>
              <a:gd name="T96" fmla="*/ 9 w 61"/>
              <a:gd name="T97" fmla="*/ 42 h 79"/>
              <a:gd name="T98" fmla="*/ 6 w 61"/>
              <a:gd name="T99" fmla="*/ 30 h 79"/>
              <a:gd name="T100" fmla="*/ 13 w 61"/>
              <a:gd name="T101" fmla="*/ 13 h 79"/>
              <a:gd name="T102" fmla="*/ 31 w 61"/>
              <a:gd name="T103" fmla="*/ 6 h 79"/>
              <a:gd name="T104" fmla="*/ 48 w 61"/>
              <a:gd name="T105" fmla="*/ 13 h 79"/>
              <a:gd name="T106" fmla="*/ 55 w 61"/>
              <a:gd name="T107" fmla="*/ 30 h 79"/>
              <a:gd name="T108" fmla="*/ 52 w 61"/>
              <a:gd name="T109" fmla="*/ 42 h 79"/>
              <a:gd name="T110" fmla="*/ 39 w 61"/>
              <a:gd name="T111" fmla="*/ 76 h 79"/>
              <a:gd name="T112" fmla="*/ 39 w 61"/>
              <a:gd name="T113" fmla="*/ 76 h 79"/>
              <a:gd name="T114" fmla="*/ 22 w 61"/>
              <a:gd name="T115" fmla="*/ 76 h 79"/>
              <a:gd name="T116" fmla="*/ 20 w 61"/>
              <a:gd name="T117" fmla="*/ 78 h 79"/>
              <a:gd name="T118" fmla="*/ 22 w 61"/>
              <a:gd name="T119" fmla="*/ 79 h 79"/>
              <a:gd name="T120" fmla="*/ 39 w 61"/>
              <a:gd name="T121" fmla="*/ 79 h 79"/>
              <a:gd name="T122" fmla="*/ 41 w 61"/>
              <a:gd name="T123" fmla="*/ 78 h 79"/>
              <a:gd name="T124" fmla="*/ 39 w 61"/>
              <a:gd name="T125" fmla="*/ 7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1" h="79">
                <a:moveTo>
                  <a:pt x="41" y="29"/>
                </a:moveTo>
                <a:cubicBezTo>
                  <a:pt x="38" y="31"/>
                  <a:pt x="34" y="33"/>
                  <a:pt x="31" y="33"/>
                </a:cubicBezTo>
                <a:cubicBezTo>
                  <a:pt x="29" y="33"/>
                  <a:pt x="27" y="32"/>
                  <a:pt x="25" y="32"/>
                </a:cubicBezTo>
                <a:cubicBezTo>
                  <a:pt x="24" y="31"/>
                  <a:pt x="22" y="30"/>
                  <a:pt x="21" y="29"/>
                </a:cubicBezTo>
                <a:cubicBezTo>
                  <a:pt x="20" y="28"/>
                  <a:pt x="19" y="28"/>
                  <a:pt x="18" y="29"/>
                </a:cubicBezTo>
                <a:cubicBezTo>
                  <a:pt x="17" y="29"/>
                  <a:pt x="17" y="31"/>
                  <a:pt x="18" y="31"/>
                </a:cubicBezTo>
                <a:cubicBezTo>
                  <a:pt x="20" y="33"/>
                  <a:pt x="22" y="34"/>
                  <a:pt x="24" y="35"/>
                </a:cubicBezTo>
                <a:cubicBezTo>
                  <a:pt x="26" y="36"/>
                  <a:pt x="28" y="37"/>
                  <a:pt x="31" y="37"/>
                </a:cubicBezTo>
                <a:cubicBezTo>
                  <a:pt x="36" y="37"/>
                  <a:pt x="40" y="35"/>
                  <a:pt x="43" y="31"/>
                </a:cubicBezTo>
                <a:cubicBezTo>
                  <a:pt x="44" y="31"/>
                  <a:pt x="44" y="29"/>
                  <a:pt x="43" y="29"/>
                </a:cubicBezTo>
                <a:cubicBezTo>
                  <a:pt x="42" y="28"/>
                  <a:pt x="41" y="28"/>
                  <a:pt x="41" y="29"/>
                </a:cubicBezTo>
                <a:close/>
                <a:moveTo>
                  <a:pt x="45" y="69"/>
                </a:moveTo>
                <a:cubicBezTo>
                  <a:pt x="45" y="69"/>
                  <a:pt x="45" y="69"/>
                  <a:pt x="45" y="69"/>
                </a:cubicBezTo>
                <a:cubicBezTo>
                  <a:pt x="16" y="69"/>
                  <a:pt x="16" y="69"/>
                  <a:pt x="16" y="69"/>
                </a:cubicBezTo>
                <a:cubicBezTo>
                  <a:pt x="15" y="69"/>
                  <a:pt x="14" y="70"/>
                  <a:pt x="14" y="71"/>
                </a:cubicBezTo>
                <a:cubicBezTo>
                  <a:pt x="14" y="72"/>
                  <a:pt x="15" y="73"/>
                  <a:pt x="16" y="73"/>
                </a:cubicBezTo>
                <a:cubicBezTo>
                  <a:pt x="45" y="73"/>
                  <a:pt x="45" y="73"/>
                  <a:pt x="45" y="73"/>
                </a:cubicBezTo>
                <a:cubicBezTo>
                  <a:pt x="46" y="73"/>
                  <a:pt x="47" y="72"/>
                  <a:pt x="47" y="71"/>
                </a:cubicBezTo>
                <a:cubicBezTo>
                  <a:pt x="47" y="70"/>
                  <a:pt x="46" y="69"/>
                  <a:pt x="45" y="69"/>
                </a:cubicBezTo>
                <a:close/>
                <a:moveTo>
                  <a:pt x="61" y="30"/>
                </a:moveTo>
                <a:cubicBezTo>
                  <a:pt x="61" y="30"/>
                  <a:pt x="61" y="30"/>
                  <a:pt x="61" y="30"/>
                </a:cubicBezTo>
                <a:cubicBezTo>
                  <a:pt x="61" y="22"/>
                  <a:pt x="58" y="14"/>
                  <a:pt x="52" y="9"/>
                </a:cubicBezTo>
                <a:cubicBezTo>
                  <a:pt x="47" y="3"/>
                  <a:pt x="39" y="0"/>
                  <a:pt x="31" y="0"/>
                </a:cubicBezTo>
                <a:cubicBezTo>
                  <a:pt x="22" y="0"/>
                  <a:pt x="14" y="3"/>
                  <a:pt x="9" y="9"/>
                </a:cubicBezTo>
                <a:cubicBezTo>
                  <a:pt x="3" y="14"/>
                  <a:pt x="0" y="22"/>
                  <a:pt x="0" y="30"/>
                </a:cubicBezTo>
                <a:cubicBezTo>
                  <a:pt x="0" y="36"/>
                  <a:pt x="1" y="41"/>
                  <a:pt x="4" y="46"/>
                </a:cubicBezTo>
                <a:cubicBezTo>
                  <a:pt x="4" y="46"/>
                  <a:pt x="4" y="46"/>
                  <a:pt x="4" y="46"/>
                </a:cubicBezTo>
                <a:cubicBezTo>
                  <a:pt x="6" y="50"/>
                  <a:pt x="9" y="53"/>
                  <a:pt x="13" y="56"/>
                </a:cubicBezTo>
                <a:cubicBezTo>
                  <a:pt x="13" y="64"/>
                  <a:pt x="13" y="64"/>
                  <a:pt x="13" y="64"/>
                </a:cubicBezTo>
                <a:cubicBezTo>
                  <a:pt x="13" y="66"/>
                  <a:pt x="15" y="67"/>
                  <a:pt x="16" y="67"/>
                </a:cubicBezTo>
                <a:cubicBezTo>
                  <a:pt x="45" y="67"/>
                  <a:pt x="45" y="67"/>
                  <a:pt x="45" y="67"/>
                </a:cubicBezTo>
                <a:cubicBezTo>
                  <a:pt x="47" y="67"/>
                  <a:pt x="48" y="66"/>
                  <a:pt x="48" y="64"/>
                </a:cubicBezTo>
                <a:cubicBezTo>
                  <a:pt x="48" y="56"/>
                  <a:pt x="48" y="56"/>
                  <a:pt x="48" y="56"/>
                </a:cubicBezTo>
                <a:cubicBezTo>
                  <a:pt x="52" y="53"/>
                  <a:pt x="55" y="50"/>
                  <a:pt x="57" y="46"/>
                </a:cubicBezTo>
                <a:cubicBezTo>
                  <a:pt x="57" y="46"/>
                  <a:pt x="57" y="46"/>
                  <a:pt x="57" y="46"/>
                </a:cubicBezTo>
                <a:cubicBezTo>
                  <a:pt x="60" y="41"/>
                  <a:pt x="61" y="36"/>
                  <a:pt x="61" y="30"/>
                </a:cubicBezTo>
                <a:close/>
                <a:moveTo>
                  <a:pt x="52" y="42"/>
                </a:moveTo>
                <a:cubicBezTo>
                  <a:pt x="52" y="42"/>
                  <a:pt x="52" y="42"/>
                  <a:pt x="52" y="42"/>
                </a:cubicBezTo>
                <a:cubicBezTo>
                  <a:pt x="52" y="42"/>
                  <a:pt x="52" y="42"/>
                  <a:pt x="52" y="42"/>
                </a:cubicBezTo>
                <a:cubicBezTo>
                  <a:pt x="52" y="42"/>
                  <a:pt x="52" y="42"/>
                  <a:pt x="52" y="42"/>
                </a:cubicBezTo>
                <a:cubicBezTo>
                  <a:pt x="50" y="46"/>
                  <a:pt x="47" y="49"/>
                  <a:pt x="43" y="51"/>
                </a:cubicBezTo>
                <a:cubicBezTo>
                  <a:pt x="42" y="52"/>
                  <a:pt x="42" y="53"/>
                  <a:pt x="42" y="54"/>
                </a:cubicBezTo>
                <a:cubicBezTo>
                  <a:pt x="42" y="54"/>
                  <a:pt x="42" y="54"/>
                  <a:pt x="42" y="54"/>
                </a:cubicBezTo>
                <a:cubicBezTo>
                  <a:pt x="42" y="61"/>
                  <a:pt x="42" y="61"/>
                  <a:pt x="42" y="61"/>
                </a:cubicBezTo>
                <a:cubicBezTo>
                  <a:pt x="19" y="61"/>
                  <a:pt x="19" y="61"/>
                  <a:pt x="19" y="61"/>
                </a:cubicBezTo>
                <a:cubicBezTo>
                  <a:pt x="19" y="54"/>
                  <a:pt x="19" y="54"/>
                  <a:pt x="19" y="54"/>
                </a:cubicBezTo>
                <a:cubicBezTo>
                  <a:pt x="19" y="53"/>
                  <a:pt x="19" y="52"/>
                  <a:pt x="18" y="51"/>
                </a:cubicBezTo>
                <a:cubicBezTo>
                  <a:pt x="14" y="49"/>
                  <a:pt x="11" y="46"/>
                  <a:pt x="9" y="42"/>
                </a:cubicBezTo>
                <a:cubicBezTo>
                  <a:pt x="9" y="42"/>
                  <a:pt x="9" y="42"/>
                  <a:pt x="9" y="42"/>
                </a:cubicBezTo>
                <a:cubicBezTo>
                  <a:pt x="7" y="39"/>
                  <a:pt x="6" y="35"/>
                  <a:pt x="6" y="30"/>
                </a:cubicBezTo>
                <a:cubicBezTo>
                  <a:pt x="6" y="24"/>
                  <a:pt x="9" y="17"/>
                  <a:pt x="13" y="13"/>
                </a:cubicBezTo>
                <a:cubicBezTo>
                  <a:pt x="18" y="9"/>
                  <a:pt x="24" y="6"/>
                  <a:pt x="31" y="6"/>
                </a:cubicBezTo>
                <a:cubicBezTo>
                  <a:pt x="37" y="6"/>
                  <a:pt x="43" y="9"/>
                  <a:pt x="48" y="13"/>
                </a:cubicBezTo>
                <a:cubicBezTo>
                  <a:pt x="52" y="17"/>
                  <a:pt x="55" y="24"/>
                  <a:pt x="55" y="30"/>
                </a:cubicBezTo>
                <a:cubicBezTo>
                  <a:pt x="55" y="35"/>
                  <a:pt x="54" y="39"/>
                  <a:pt x="52" y="42"/>
                </a:cubicBezTo>
                <a:close/>
                <a:moveTo>
                  <a:pt x="39" y="76"/>
                </a:moveTo>
                <a:cubicBezTo>
                  <a:pt x="39" y="76"/>
                  <a:pt x="39" y="76"/>
                  <a:pt x="39" y="76"/>
                </a:cubicBezTo>
                <a:cubicBezTo>
                  <a:pt x="22" y="76"/>
                  <a:pt x="22" y="76"/>
                  <a:pt x="22" y="76"/>
                </a:cubicBezTo>
                <a:cubicBezTo>
                  <a:pt x="21" y="76"/>
                  <a:pt x="20" y="77"/>
                  <a:pt x="20" y="78"/>
                </a:cubicBezTo>
                <a:cubicBezTo>
                  <a:pt x="20" y="79"/>
                  <a:pt x="21" y="79"/>
                  <a:pt x="22" y="79"/>
                </a:cubicBezTo>
                <a:cubicBezTo>
                  <a:pt x="39" y="79"/>
                  <a:pt x="39" y="79"/>
                  <a:pt x="39" y="79"/>
                </a:cubicBezTo>
                <a:cubicBezTo>
                  <a:pt x="40" y="79"/>
                  <a:pt x="41" y="79"/>
                  <a:pt x="41" y="78"/>
                </a:cubicBezTo>
                <a:cubicBezTo>
                  <a:pt x="41" y="77"/>
                  <a:pt x="40" y="76"/>
                  <a:pt x="39" y="76"/>
                </a:cubicBezTo>
                <a:close/>
              </a:path>
            </a:pathLst>
          </a:custGeom>
          <a:solidFill>
            <a:schemeClr val="accent1">
              <a:lumMod val="60000"/>
              <a:lumOff val="40000"/>
            </a:scheme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lumMod val="50000"/>
                  <a:lumOff val="50000"/>
                </a:prstClr>
              </a:solidFill>
              <a:effectLst/>
              <a:uLnTx/>
              <a:uFillTx/>
              <a:latin typeface="Arial"/>
              <a:ea typeface="微软雅黑"/>
              <a:cs typeface="+mn-cs"/>
            </a:endParaRPr>
          </a:p>
        </p:txBody>
      </p:sp>
      <p:sp>
        <p:nvSpPr>
          <p:cNvPr id="43" name="Freeform 50">
            <a:extLst>
              <a:ext uri="{FF2B5EF4-FFF2-40B4-BE49-F238E27FC236}">
                <a16:creationId xmlns:a16="http://schemas.microsoft.com/office/drawing/2014/main" id="{4F798F1B-B186-475E-98F8-06054DD5B1E2}"/>
              </a:ext>
            </a:extLst>
          </p:cNvPr>
          <p:cNvSpPr>
            <a:spLocks noEditPoints="1"/>
          </p:cNvSpPr>
          <p:nvPr/>
        </p:nvSpPr>
        <p:spPr bwMode="auto">
          <a:xfrm>
            <a:off x="6766769" y="5064064"/>
            <a:ext cx="352723" cy="295808"/>
          </a:xfrm>
          <a:custGeom>
            <a:avLst/>
            <a:gdLst>
              <a:gd name="T0" fmla="*/ 0 w 471"/>
              <a:gd name="T1" fmla="*/ 395 h 395"/>
              <a:gd name="T2" fmla="*/ 90 w 471"/>
              <a:gd name="T3" fmla="*/ 395 h 395"/>
              <a:gd name="T4" fmla="*/ 90 w 471"/>
              <a:gd name="T5" fmla="*/ 234 h 395"/>
              <a:gd name="T6" fmla="*/ 0 w 471"/>
              <a:gd name="T7" fmla="*/ 234 h 395"/>
              <a:gd name="T8" fmla="*/ 0 w 471"/>
              <a:gd name="T9" fmla="*/ 395 h 395"/>
              <a:gd name="T10" fmla="*/ 19 w 471"/>
              <a:gd name="T11" fmla="*/ 253 h 395"/>
              <a:gd name="T12" fmla="*/ 71 w 471"/>
              <a:gd name="T13" fmla="*/ 253 h 395"/>
              <a:gd name="T14" fmla="*/ 71 w 471"/>
              <a:gd name="T15" fmla="*/ 376 h 395"/>
              <a:gd name="T16" fmla="*/ 19 w 471"/>
              <a:gd name="T17" fmla="*/ 376 h 395"/>
              <a:gd name="T18" fmla="*/ 19 w 471"/>
              <a:gd name="T19" fmla="*/ 253 h 395"/>
              <a:gd name="T20" fmla="*/ 128 w 471"/>
              <a:gd name="T21" fmla="*/ 395 h 395"/>
              <a:gd name="T22" fmla="*/ 218 w 471"/>
              <a:gd name="T23" fmla="*/ 395 h 395"/>
              <a:gd name="T24" fmla="*/ 218 w 471"/>
              <a:gd name="T25" fmla="*/ 87 h 395"/>
              <a:gd name="T26" fmla="*/ 128 w 471"/>
              <a:gd name="T27" fmla="*/ 87 h 395"/>
              <a:gd name="T28" fmla="*/ 128 w 471"/>
              <a:gd name="T29" fmla="*/ 395 h 395"/>
              <a:gd name="T30" fmla="*/ 147 w 471"/>
              <a:gd name="T31" fmla="*/ 106 h 395"/>
              <a:gd name="T32" fmla="*/ 199 w 471"/>
              <a:gd name="T33" fmla="*/ 106 h 395"/>
              <a:gd name="T34" fmla="*/ 199 w 471"/>
              <a:gd name="T35" fmla="*/ 376 h 395"/>
              <a:gd name="T36" fmla="*/ 147 w 471"/>
              <a:gd name="T37" fmla="*/ 376 h 395"/>
              <a:gd name="T38" fmla="*/ 147 w 471"/>
              <a:gd name="T39" fmla="*/ 106 h 395"/>
              <a:gd name="T40" fmla="*/ 383 w 471"/>
              <a:gd name="T41" fmla="*/ 156 h 395"/>
              <a:gd name="T42" fmla="*/ 383 w 471"/>
              <a:gd name="T43" fmla="*/ 395 h 395"/>
              <a:gd name="T44" fmla="*/ 471 w 471"/>
              <a:gd name="T45" fmla="*/ 395 h 395"/>
              <a:gd name="T46" fmla="*/ 471 w 471"/>
              <a:gd name="T47" fmla="*/ 156 h 395"/>
              <a:gd name="T48" fmla="*/ 383 w 471"/>
              <a:gd name="T49" fmla="*/ 156 h 395"/>
              <a:gd name="T50" fmla="*/ 452 w 471"/>
              <a:gd name="T51" fmla="*/ 376 h 395"/>
              <a:gd name="T52" fmla="*/ 402 w 471"/>
              <a:gd name="T53" fmla="*/ 376 h 395"/>
              <a:gd name="T54" fmla="*/ 402 w 471"/>
              <a:gd name="T55" fmla="*/ 175 h 395"/>
              <a:gd name="T56" fmla="*/ 452 w 471"/>
              <a:gd name="T57" fmla="*/ 175 h 395"/>
              <a:gd name="T58" fmla="*/ 452 w 471"/>
              <a:gd name="T59" fmla="*/ 376 h 395"/>
              <a:gd name="T60" fmla="*/ 256 w 471"/>
              <a:gd name="T61" fmla="*/ 395 h 395"/>
              <a:gd name="T62" fmla="*/ 346 w 471"/>
              <a:gd name="T63" fmla="*/ 395 h 395"/>
              <a:gd name="T64" fmla="*/ 346 w 471"/>
              <a:gd name="T65" fmla="*/ 0 h 395"/>
              <a:gd name="T66" fmla="*/ 256 w 471"/>
              <a:gd name="T67" fmla="*/ 0 h 395"/>
              <a:gd name="T68" fmla="*/ 256 w 471"/>
              <a:gd name="T69" fmla="*/ 395 h 395"/>
              <a:gd name="T70" fmla="*/ 275 w 471"/>
              <a:gd name="T71" fmla="*/ 19 h 395"/>
              <a:gd name="T72" fmla="*/ 327 w 471"/>
              <a:gd name="T73" fmla="*/ 19 h 395"/>
              <a:gd name="T74" fmla="*/ 327 w 471"/>
              <a:gd name="T75" fmla="*/ 376 h 395"/>
              <a:gd name="T76" fmla="*/ 275 w 471"/>
              <a:gd name="T77" fmla="*/ 376 h 395"/>
              <a:gd name="T78" fmla="*/ 275 w 471"/>
              <a:gd name="T79" fmla="*/ 19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71" h="395">
                <a:moveTo>
                  <a:pt x="0" y="395"/>
                </a:moveTo>
                <a:lnTo>
                  <a:pt x="90" y="395"/>
                </a:lnTo>
                <a:lnTo>
                  <a:pt x="90" y="234"/>
                </a:lnTo>
                <a:lnTo>
                  <a:pt x="0" y="234"/>
                </a:lnTo>
                <a:lnTo>
                  <a:pt x="0" y="395"/>
                </a:lnTo>
                <a:close/>
                <a:moveTo>
                  <a:pt x="19" y="253"/>
                </a:moveTo>
                <a:lnTo>
                  <a:pt x="71" y="253"/>
                </a:lnTo>
                <a:lnTo>
                  <a:pt x="71" y="376"/>
                </a:lnTo>
                <a:lnTo>
                  <a:pt x="19" y="376"/>
                </a:lnTo>
                <a:lnTo>
                  <a:pt x="19" y="253"/>
                </a:lnTo>
                <a:close/>
                <a:moveTo>
                  <a:pt x="128" y="395"/>
                </a:moveTo>
                <a:lnTo>
                  <a:pt x="218" y="395"/>
                </a:lnTo>
                <a:lnTo>
                  <a:pt x="218" y="87"/>
                </a:lnTo>
                <a:lnTo>
                  <a:pt x="128" y="87"/>
                </a:lnTo>
                <a:lnTo>
                  <a:pt x="128" y="395"/>
                </a:lnTo>
                <a:close/>
                <a:moveTo>
                  <a:pt x="147" y="106"/>
                </a:moveTo>
                <a:lnTo>
                  <a:pt x="199" y="106"/>
                </a:lnTo>
                <a:lnTo>
                  <a:pt x="199" y="376"/>
                </a:lnTo>
                <a:lnTo>
                  <a:pt x="147" y="376"/>
                </a:lnTo>
                <a:lnTo>
                  <a:pt x="147" y="106"/>
                </a:lnTo>
                <a:close/>
                <a:moveTo>
                  <a:pt x="383" y="156"/>
                </a:moveTo>
                <a:lnTo>
                  <a:pt x="383" y="395"/>
                </a:lnTo>
                <a:lnTo>
                  <a:pt x="471" y="395"/>
                </a:lnTo>
                <a:lnTo>
                  <a:pt x="471" y="156"/>
                </a:lnTo>
                <a:lnTo>
                  <a:pt x="383" y="156"/>
                </a:lnTo>
                <a:close/>
                <a:moveTo>
                  <a:pt x="452" y="376"/>
                </a:moveTo>
                <a:lnTo>
                  <a:pt x="402" y="376"/>
                </a:lnTo>
                <a:lnTo>
                  <a:pt x="402" y="175"/>
                </a:lnTo>
                <a:lnTo>
                  <a:pt x="452" y="175"/>
                </a:lnTo>
                <a:lnTo>
                  <a:pt x="452" y="376"/>
                </a:lnTo>
                <a:close/>
                <a:moveTo>
                  <a:pt x="256" y="395"/>
                </a:moveTo>
                <a:lnTo>
                  <a:pt x="346" y="395"/>
                </a:lnTo>
                <a:lnTo>
                  <a:pt x="346" y="0"/>
                </a:lnTo>
                <a:lnTo>
                  <a:pt x="256" y="0"/>
                </a:lnTo>
                <a:lnTo>
                  <a:pt x="256" y="395"/>
                </a:lnTo>
                <a:close/>
                <a:moveTo>
                  <a:pt x="275" y="19"/>
                </a:moveTo>
                <a:lnTo>
                  <a:pt x="327" y="19"/>
                </a:lnTo>
                <a:lnTo>
                  <a:pt x="327" y="376"/>
                </a:lnTo>
                <a:lnTo>
                  <a:pt x="275" y="376"/>
                </a:lnTo>
                <a:lnTo>
                  <a:pt x="275" y="19"/>
                </a:ln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black"/>
              </a:solidFill>
              <a:effectLst/>
              <a:uLnTx/>
              <a:uFillTx/>
              <a:latin typeface="Arial"/>
              <a:ea typeface="微软雅黑"/>
              <a:cs typeface="+mn-cs"/>
            </a:endParaRPr>
          </a:p>
        </p:txBody>
      </p:sp>
      <p:grpSp>
        <p:nvGrpSpPr>
          <p:cNvPr id="47" name="组合 46">
            <a:extLst>
              <a:ext uri="{FF2B5EF4-FFF2-40B4-BE49-F238E27FC236}">
                <a16:creationId xmlns:a16="http://schemas.microsoft.com/office/drawing/2014/main" id="{3328AAA9-D0F9-4A49-8D15-4D1E04BC73CA}"/>
              </a:ext>
            </a:extLst>
          </p:cNvPr>
          <p:cNvGrpSpPr/>
          <p:nvPr/>
        </p:nvGrpSpPr>
        <p:grpSpPr>
          <a:xfrm>
            <a:off x="701139" y="1257540"/>
            <a:ext cx="651233" cy="969795"/>
            <a:chOff x="655896" y="1311810"/>
            <a:chExt cx="614789" cy="915525"/>
          </a:xfrm>
        </p:grpSpPr>
        <p:sp>
          <p:nvSpPr>
            <p:cNvPr id="48" name="iṣlíḑê">
              <a:extLst>
                <a:ext uri="{FF2B5EF4-FFF2-40B4-BE49-F238E27FC236}">
                  <a16:creationId xmlns:a16="http://schemas.microsoft.com/office/drawing/2014/main" id="{955A0E79-7966-44E8-8A6C-028CCC472701}"/>
                </a:ext>
              </a:extLst>
            </p:cNvPr>
            <p:cNvSpPr/>
            <p:nvPr/>
          </p:nvSpPr>
          <p:spPr bwMode="auto">
            <a:xfrm>
              <a:off x="738016" y="1393930"/>
              <a:ext cx="450550" cy="449440"/>
            </a:xfrm>
            <a:prstGeom prst="ellipse">
              <a:avLst/>
            </a:pr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49" name="iś1ïḓé">
              <a:extLst>
                <a:ext uri="{FF2B5EF4-FFF2-40B4-BE49-F238E27FC236}">
                  <a16:creationId xmlns:a16="http://schemas.microsoft.com/office/drawing/2014/main" id="{2D0AF27C-A2B0-43F3-B828-A1A405EC00BE}"/>
                </a:ext>
              </a:extLst>
            </p:cNvPr>
            <p:cNvSpPr/>
            <p:nvPr/>
          </p:nvSpPr>
          <p:spPr bwMode="auto">
            <a:xfrm>
              <a:off x="887830" y="2096387"/>
              <a:ext cx="150923" cy="130948"/>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50" name="ïṡľiḍé">
              <a:extLst>
                <a:ext uri="{FF2B5EF4-FFF2-40B4-BE49-F238E27FC236}">
                  <a16:creationId xmlns:a16="http://schemas.microsoft.com/office/drawing/2014/main" id="{FCF39F89-8B49-4C52-91B9-393AF77EB9FF}"/>
                </a:ext>
              </a:extLst>
            </p:cNvPr>
            <p:cNvSpPr/>
            <p:nvPr/>
          </p:nvSpPr>
          <p:spPr bwMode="auto">
            <a:xfrm>
              <a:off x="851209" y="2018706"/>
              <a:ext cx="224165" cy="193092"/>
            </a:xfrm>
            <a:prstGeom prst="rect">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51" name="îsľîďé">
              <a:extLst>
                <a:ext uri="{FF2B5EF4-FFF2-40B4-BE49-F238E27FC236}">
                  <a16:creationId xmlns:a16="http://schemas.microsoft.com/office/drawing/2014/main" id="{1EE114B1-F8F9-4E11-B4B0-261B755B3BC5}"/>
                </a:ext>
              </a:extLst>
            </p:cNvPr>
            <p:cNvSpPr/>
            <p:nvPr/>
          </p:nvSpPr>
          <p:spPr bwMode="auto">
            <a:xfrm>
              <a:off x="813478" y="2160751"/>
              <a:ext cx="299626" cy="15536"/>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52" name="îṧľïde">
              <a:extLst>
                <a:ext uri="{FF2B5EF4-FFF2-40B4-BE49-F238E27FC236}">
                  <a16:creationId xmlns:a16="http://schemas.microsoft.com/office/drawing/2014/main" id="{D2E9E12C-EF85-4A84-8871-37132D1256A7}"/>
                </a:ext>
              </a:extLst>
            </p:cNvPr>
            <p:cNvSpPr/>
            <p:nvPr/>
          </p:nvSpPr>
          <p:spPr bwMode="auto">
            <a:xfrm>
              <a:off x="813478" y="2110813"/>
              <a:ext cx="299626" cy="15536"/>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53" name="iṡ1ïḍe">
              <a:extLst>
                <a:ext uri="{FF2B5EF4-FFF2-40B4-BE49-F238E27FC236}">
                  <a16:creationId xmlns:a16="http://schemas.microsoft.com/office/drawing/2014/main" id="{A2AD7337-D22D-4ED4-8335-8E23360D3726}"/>
                </a:ext>
              </a:extLst>
            </p:cNvPr>
            <p:cNvSpPr/>
            <p:nvPr/>
          </p:nvSpPr>
          <p:spPr bwMode="auto">
            <a:xfrm>
              <a:off x="813478" y="2060876"/>
              <a:ext cx="299626" cy="15536"/>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54" name="íşḻíďè">
              <a:extLst>
                <a:ext uri="{FF2B5EF4-FFF2-40B4-BE49-F238E27FC236}">
                  <a16:creationId xmlns:a16="http://schemas.microsoft.com/office/drawing/2014/main" id="{36F54418-B531-4680-9BF0-DE1D768AF896}"/>
                </a:ext>
              </a:extLst>
            </p:cNvPr>
            <p:cNvSpPr/>
            <p:nvPr/>
          </p:nvSpPr>
          <p:spPr bwMode="auto">
            <a:xfrm>
              <a:off x="813478" y="2010938"/>
              <a:ext cx="299626" cy="15536"/>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55" name="ïŝ1íḋê">
              <a:extLst>
                <a:ext uri="{FF2B5EF4-FFF2-40B4-BE49-F238E27FC236}">
                  <a16:creationId xmlns:a16="http://schemas.microsoft.com/office/drawing/2014/main" id="{CB01945A-AE8C-409D-8F88-0765BF122E48}"/>
                </a:ext>
              </a:extLst>
            </p:cNvPr>
            <p:cNvSpPr/>
            <p:nvPr/>
          </p:nvSpPr>
          <p:spPr bwMode="auto">
            <a:xfrm>
              <a:off x="937767" y="1544853"/>
              <a:ext cx="51048" cy="49938"/>
            </a:xfrm>
            <a:custGeom>
              <a:avLst/>
              <a:gdLst>
                <a:gd name="T0" fmla="*/ 0 w 46"/>
                <a:gd name="T1" fmla="*/ 45 h 45"/>
                <a:gd name="T2" fmla="*/ 46 w 46"/>
                <a:gd name="T3" fmla="*/ 45 h 45"/>
                <a:gd name="T4" fmla="*/ 23 w 46"/>
                <a:gd name="T5" fmla="*/ 0 h 45"/>
                <a:gd name="T6" fmla="*/ 0 w 46"/>
                <a:gd name="T7" fmla="*/ 45 h 45"/>
              </a:gdLst>
              <a:ahLst/>
              <a:cxnLst>
                <a:cxn ang="0">
                  <a:pos x="T0" y="T1"/>
                </a:cxn>
                <a:cxn ang="0">
                  <a:pos x="T2" y="T3"/>
                </a:cxn>
                <a:cxn ang="0">
                  <a:pos x="T4" y="T5"/>
                </a:cxn>
                <a:cxn ang="0">
                  <a:pos x="T6" y="T7"/>
                </a:cxn>
              </a:cxnLst>
              <a:rect l="0" t="0" r="r" b="b"/>
              <a:pathLst>
                <a:path w="46" h="45">
                  <a:moveTo>
                    <a:pt x="0" y="45"/>
                  </a:moveTo>
                  <a:lnTo>
                    <a:pt x="46" y="45"/>
                  </a:lnTo>
                  <a:lnTo>
                    <a:pt x="23" y="0"/>
                  </a:lnTo>
                  <a:lnTo>
                    <a:pt x="0" y="45"/>
                  </a:ln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56" name="îṥḻiḍè">
              <a:extLst>
                <a:ext uri="{FF2B5EF4-FFF2-40B4-BE49-F238E27FC236}">
                  <a16:creationId xmlns:a16="http://schemas.microsoft.com/office/drawing/2014/main" id="{49DD739A-B252-4DF7-AFDE-342D080AF0F0}"/>
                </a:ext>
              </a:extLst>
            </p:cNvPr>
            <p:cNvSpPr/>
            <p:nvPr/>
          </p:nvSpPr>
          <p:spPr bwMode="auto">
            <a:xfrm>
              <a:off x="655896" y="1311810"/>
              <a:ext cx="614789" cy="706896"/>
            </a:xfrm>
            <a:custGeom>
              <a:avLst/>
              <a:gdLst>
                <a:gd name="T0" fmla="*/ 564 w 788"/>
                <a:gd name="T1" fmla="*/ 906 h 906"/>
                <a:gd name="T2" fmla="*/ 544 w 788"/>
                <a:gd name="T3" fmla="*/ 906 h 906"/>
                <a:gd name="T4" fmla="*/ 653 w 788"/>
                <a:gd name="T5" fmla="*/ 662 h 906"/>
                <a:gd name="T6" fmla="*/ 768 w 788"/>
                <a:gd name="T7" fmla="*/ 394 h 906"/>
                <a:gd name="T8" fmla="*/ 394 w 788"/>
                <a:gd name="T9" fmla="*/ 20 h 906"/>
                <a:gd name="T10" fmla="*/ 20 w 788"/>
                <a:gd name="T11" fmla="*/ 394 h 906"/>
                <a:gd name="T12" fmla="*/ 135 w 788"/>
                <a:gd name="T13" fmla="*/ 662 h 906"/>
                <a:gd name="T14" fmla="*/ 244 w 788"/>
                <a:gd name="T15" fmla="*/ 906 h 906"/>
                <a:gd name="T16" fmla="*/ 224 w 788"/>
                <a:gd name="T17" fmla="*/ 906 h 906"/>
                <a:gd name="T18" fmla="*/ 120 w 788"/>
                <a:gd name="T19" fmla="*/ 675 h 906"/>
                <a:gd name="T20" fmla="*/ 0 w 788"/>
                <a:gd name="T21" fmla="*/ 394 h 906"/>
                <a:gd name="T22" fmla="*/ 394 w 788"/>
                <a:gd name="T23" fmla="*/ 0 h 906"/>
                <a:gd name="T24" fmla="*/ 788 w 788"/>
                <a:gd name="T25" fmla="*/ 394 h 906"/>
                <a:gd name="T26" fmla="*/ 668 w 788"/>
                <a:gd name="T27" fmla="*/ 675 h 906"/>
                <a:gd name="T28" fmla="*/ 564 w 788"/>
                <a:gd name="T29" fmla="*/ 906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88" h="906">
                  <a:moveTo>
                    <a:pt x="564" y="906"/>
                  </a:moveTo>
                  <a:cubicBezTo>
                    <a:pt x="544" y="906"/>
                    <a:pt x="544" y="906"/>
                    <a:pt x="544" y="906"/>
                  </a:cubicBezTo>
                  <a:cubicBezTo>
                    <a:pt x="544" y="794"/>
                    <a:pt x="599" y="727"/>
                    <a:pt x="653" y="662"/>
                  </a:cubicBezTo>
                  <a:cubicBezTo>
                    <a:pt x="709" y="594"/>
                    <a:pt x="768" y="523"/>
                    <a:pt x="768" y="394"/>
                  </a:cubicBezTo>
                  <a:cubicBezTo>
                    <a:pt x="768" y="188"/>
                    <a:pt x="600" y="20"/>
                    <a:pt x="394" y="20"/>
                  </a:cubicBezTo>
                  <a:cubicBezTo>
                    <a:pt x="188" y="20"/>
                    <a:pt x="20" y="188"/>
                    <a:pt x="20" y="394"/>
                  </a:cubicBezTo>
                  <a:cubicBezTo>
                    <a:pt x="20" y="523"/>
                    <a:pt x="79" y="594"/>
                    <a:pt x="135" y="662"/>
                  </a:cubicBezTo>
                  <a:cubicBezTo>
                    <a:pt x="189" y="727"/>
                    <a:pt x="244" y="794"/>
                    <a:pt x="244" y="906"/>
                  </a:cubicBezTo>
                  <a:cubicBezTo>
                    <a:pt x="224" y="906"/>
                    <a:pt x="224" y="906"/>
                    <a:pt x="224" y="906"/>
                  </a:cubicBezTo>
                  <a:cubicBezTo>
                    <a:pt x="224" y="801"/>
                    <a:pt x="173" y="740"/>
                    <a:pt x="120" y="675"/>
                  </a:cubicBezTo>
                  <a:cubicBezTo>
                    <a:pt x="61" y="604"/>
                    <a:pt x="0" y="530"/>
                    <a:pt x="0" y="394"/>
                  </a:cubicBezTo>
                  <a:cubicBezTo>
                    <a:pt x="0" y="177"/>
                    <a:pt x="177" y="0"/>
                    <a:pt x="394" y="0"/>
                  </a:cubicBezTo>
                  <a:cubicBezTo>
                    <a:pt x="611" y="0"/>
                    <a:pt x="788" y="177"/>
                    <a:pt x="788" y="394"/>
                  </a:cubicBezTo>
                  <a:cubicBezTo>
                    <a:pt x="788" y="530"/>
                    <a:pt x="727" y="604"/>
                    <a:pt x="668" y="675"/>
                  </a:cubicBezTo>
                  <a:cubicBezTo>
                    <a:pt x="615" y="740"/>
                    <a:pt x="564" y="801"/>
                    <a:pt x="564" y="906"/>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57" name="íSḻïḑe">
              <a:extLst>
                <a:ext uri="{FF2B5EF4-FFF2-40B4-BE49-F238E27FC236}">
                  <a16:creationId xmlns:a16="http://schemas.microsoft.com/office/drawing/2014/main" id="{B376933B-F7DB-4965-BB6E-6803298B4526}"/>
                </a:ext>
              </a:extLst>
            </p:cNvPr>
            <p:cNvSpPr/>
            <p:nvPr/>
          </p:nvSpPr>
          <p:spPr bwMode="auto">
            <a:xfrm>
              <a:off x="937767" y="1585913"/>
              <a:ext cx="51048" cy="16646"/>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58" name="íṣ1ïḍê">
              <a:extLst>
                <a:ext uri="{FF2B5EF4-FFF2-40B4-BE49-F238E27FC236}">
                  <a16:creationId xmlns:a16="http://schemas.microsoft.com/office/drawing/2014/main" id="{93744969-D4D2-41A0-8265-7960582063E8}"/>
                </a:ext>
              </a:extLst>
            </p:cNvPr>
            <p:cNvSpPr/>
            <p:nvPr/>
          </p:nvSpPr>
          <p:spPr bwMode="auto">
            <a:xfrm>
              <a:off x="901147" y="1661374"/>
              <a:ext cx="124289" cy="15536"/>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59" name="îšļïdé">
              <a:extLst>
                <a:ext uri="{FF2B5EF4-FFF2-40B4-BE49-F238E27FC236}">
                  <a16:creationId xmlns:a16="http://schemas.microsoft.com/office/drawing/2014/main" id="{FE5AD57F-3417-45FD-8A56-F33CC6FF6169}"/>
                </a:ext>
              </a:extLst>
            </p:cNvPr>
            <p:cNvSpPr/>
            <p:nvPr/>
          </p:nvSpPr>
          <p:spPr bwMode="auto">
            <a:xfrm>
              <a:off x="934438" y="1669142"/>
              <a:ext cx="15536" cy="349564"/>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60" name="í$liďè">
              <a:extLst>
                <a:ext uri="{FF2B5EF4-FFF2-40B4-BE49-F238E27FC236}">
                  <a16:creationId xmlns:a16="http://schemas.microsoft.com/office/drawing/2014/main" id="{DA6C2BB8-B1F1-45C8-9979-344F057E8884}"/>
                </a:ext>
              </a:extLst>
            </p:cNvPr>
            <p:cNvSpPr/>
            <p:nvPr/>
          </p:nvSpPr>
          <p:spPr bwMode="auto">
            <a:xfrm>
              <a:off x="976608" y="1669142"/>
              <a:ext cx="15536" cy="349564"/>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61" name="î$ľîḋè">
              <a:extLst>
                <a:ext uri="{FF2B5EF4-FFF2-40B4-BE49-F238E27FC236}">
                  <a16:creationId xmlns:a16="http://schemas.microsoft.com/office/drawing/2014/main" id="{21167158-DFFB-4BBF-8520-B4C20CDF9E59}"/>
                </a:ext>
              </a:extLst>
            </p:cNvPr>
            <p:cNvSpPr/>
            <p:nvPr/>
          </p:nvSpPr>
          <p:spPr bwMode="auto">
            <a:xfrm>
              <a:off x="893378" y="1527097"/>
              <a:ext cx="139826" cy="491609"/>
            </a:xfrm>
            <a:custGeom>
              <a:avLst/>
              <a:gdLst>
                <a:gd name="T0" fmla="*/ 126 w 126"/>
                <a:gd name="T1" fmla="*/ 443 h 443"/>
                <a:gd name="T2" fmla="*/ 112 w 126"/>
                <a:gd name="T3" fmla="*/ 443 h 443"/>
                <a:gd name="T4" fmla="*/ 112 w 126"/>
                <a:gd name="T5" fmla="*/ 129 h 443"/>
                <a:gd name="T6" fmla="*/ 63 w 126"/>
                <a:gd name="T7" fmla="*/ 31 h 443"/>
                <a:gd name="T8" fmla="*/ 14 w 126"/>
                <a:gd name="T9" fmla="*/ 129 h 443"/>
                <a:gd name="T10" fmla="*/ 14 w 126"/>
                <a:gd name="T11" fmla="*/ 443 h 443"/>
                <a:gd name="T12" fmla="*/ 0 w 126"/>
                <a:gd name="T13" fmla="*/ 443 h 443"/>
                <a:gd name="T14" fmla="*/ 0 w 126"/>
                <a:gd name="T15" fmla="*/ 127 h 443"/>
                <a:gd name="T16" fmla="*/ 63 w 126"/>
                <a:gd name="T17" fmla="*/ 0 h 443"/>
                <a:gd name="T18" fmla="*/ 126 w 126"/>
                <a:gd name="T19" fmla="*/ 127 h 443"/>
                <a:gd name="T20" fmla="*/ 126 w 126"/>
                <a:gd name="T21" fmla="*/ 443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 h="443">
                  <a:moveTo>
                    <a:pt x="126" y="443"/>
                  </a:moveTo>
                  <a:lnTo>
                    <a:pt x="112" y="443"/>
                  </a:lnTo>
                  <a:lnTo>
                    <a:pt x="112" y="129"/>
                  </a:lnTo>
                  <a:lnTo>
                    <a:pt x="63" y="31"/>
                  </a:lnTo>
                  <a:lnTo>
                    <a:pt x="14" y="129"/>
                  </a:lnTo>
                  <a:lnTo>
                    <a:pt x="14" y="443"/>
                  </a:lnTo>
                  <a:lnTo>
                    <a:pt x="0" y="443"/>
                  </a:lnTo>
                  <a:lnTo>
                    <a:pt x="0" y="127"/>
                  </a:lnTo>
                  <a:lnTo>
                    <a:pt x="63" y="0"/>
                  </a:lnTo>
                  <a:lnTo>
                    <a:pt x="126" y="127"/>
                  </a:lnTo>
                  <a:lnTo>
                    <a:pt x="126" y="443"/>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grpSp>
    </p:spTree>
    <p:extLst>
      <p:ext uri="{BB962C8B-B14F-4D97-AF65-F5344CB8AC3E}">
        <p14:creationId xmlns:p14="http://schemas.microsoft.com/office/powerpoint/2010/main" val="25946576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a:extLst>
              <a:ext uri="{FF2B5EF4-FFF2-40B4-BE49-F238E27FC236}">
                <a16:creationId xmlns:a16="http://schemas.microsoft.com/office/drawing/2014/main" id="{B0082441-18C0-42B3-BB5B-EEFFC6BB9EEB}"/>
              </a:ext>
            </a:extLst>
          </p:cNvPr>
          <p:cNvSpPr>
            <a:spLocks noGrp="1"/>
          </p:cNvSpPr>
          <p:nvPr>
            <p:ph type="body" sz="quarter" idx="10"/>
          </p:nvPr>
        </p:nvSpPr>
        <p:spPr/>
        <p:txBody>
          <a:bodyPr/>
          <a:lstStyle/>
          <a:p>
            <a:r>
              <a:rPr lang="zh-CN" altLang="en-US" dirty="0">
                <a:sym typeface="+mn-lt"/>
              </a:rPr>
              <a:t>五段无图式</a:t>
            </a:r>
            <a:endParaRPr lang="en-US" altLang="zh-CN" dirty="0">
              <a:sym typeface="+mn-lt"/>
            </a:endParaRPr>
          </a:p>
          <a:p>
            <a:endParaRPr lang="zh-CN" altLang="en-US" dirty="0"/>
          </a:p>
        </p:txBody>
      </p:sp>
      <p:sp>
        <p:nvSpPr>
          <p:cNvPr id="132" name="Shape 1203">
            <a:extLst>
              <a:ext uri="{FF2B5EF4-FFF2-40B4-BE49-F238E27FC236}">
                <a16:creationId xmlns:a16="http://schemas.microsoft.com/office/drawing/2014/main" id="{A9DD1163-0A35-47CB-9586-5DA1F4584945}"/>
              </a:ext>
            </a:extLst>
          </p:cNvPr>
          <p:cNvSpPr/>
          <p:nvPr/>
        </p:nvSpPr>
        <p:spPr>
          <a:xfrm rot="-5400000">
            <a:off x="836609" y="2611150"/>
            <a:ext cx="1620000" cy="1620000"/>
          </a:xfrm>
          <a:prstGeom prst="ellipse">
            <a:avLst/>
          </a:prstGeom>
          <a:noFill/>
          <a:ln w="12700" cap="flat" cmpd="sng">
            <a:solidFill>
              <a:schemeClr val="dk2"/>
            </a:solidFill>
            <a:prstDash val="solid"/>
            <a:miter/>
            <a:headEnd type="none" w="med" len="med"/>
            <a:tailEnd type="none" w="med" len="med"/>
          </a:ln>
        </p:spPr>
        <p:txBody>
          <a:bodyPr lIns="45713" tIns="22850" rIns="45713" bIns="2285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Arial Black" panose="020B0A04020102090204" pitchFamily="34" charset="0"/>
              <a:ea typeface="Montserrat" panose="02000505000000020004"/>
              <a:cs typeface="Montserrat" panose="02000505000000020004"/>
              <a:sym typeface="Montserrat" panose="02000505000000020004"/>
            </a:endParaRPr>
          </a:p>
        </p:txBody>
      </p:sp>
      <p:sp>
        <p:nvSpPr>
          <p:cNvPr id="133" name="Shape 1204">
            <a:extLst>
              <a:ext uri="{FF2B5EF4-FFF2-40B4-BE49-F238E27FC236}">
                <a16:creationId xmlns:a16="http://schemas.microsoft.com/office/drawing/2014/main" id="{56DA3670-6C2C-44B8-A659-4B71745FC68D}"/>
              </a:ext>
            </a:extLst>
          </p:cNvPr>
          <p:cNvSpPr/>
          <p:nvPr/>
        </p:nvSpPr>
        <p:spPr>
          <a:xfrm rot="-5400000">
            <a:off x="3074179" y="2611150"/>
            <a:ext cx="1620000" cy="1620000"/>
          </a:xfrm>
          <a:prstGeom prst="ellipse">
            <a:avLst/>
          </a:prstGeom>
          <a:solidFill>
            <a:schemeClr val="accent1"/>
          </a:solidFill>
          <a:ln>
            <a:noFill/>
          </a:ln>
          <a:effectLst>
            <a:outerShdw blurRad="63500" sx="102000" sy="102000" algn="ctr" rotWithShape="0">
              <a:prstClr val="black">
                <a:alpha val="40000"/>
              </a:prstClr>
            </a:outerShdw>
          </a:effectLst>
        </p:spPr>
        <p:txBody>
          <a:bodyPr lIns="45713" tIns="22850" rIns="45713" bIns="2285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Arial Black" panose="020B0A04020102090204" pitchFamily="34" charset="0"/>
              <a:ea typeface="Montserrat" panose="02000505000000020004"/>
              <a:cs typeface="Montserrat" panose="02000505000000020004"/>
              <a:sym typeface="Montserrat" panose="02000505000000020004"/>
            </a:endParaRPr>
          </a:p>
        </p:txBody>
      </p:sp>
      <p:sp>
        <p:nvSpPr>
          <p:cNvPr id="134" name="Shape 1205">
            <a:extLst>
              <a:ext uri="{FF2B5EF4-FFF2-40B4-BE49-F238E27FC236}">
                <a16:creationId xmlns:a16="http://schemas.microsoft.com/office/drawing/2014/main" id="{701206AB-FBD7-4603-A19A-621260E469FA}"/>
              </a:ext>
            </a:extLst>
          </p:cNvPr>
          <p:cNvSpPr/>
          <p:nvPr/>
        </p:nvSpPr>
        <p:spPr>
          <a:xfrm rot="-5400000">
            <a:off x="5311750" y="2611150"/>
            <a:ext cx="1620000" cy="1620000"/>
          </a:xfrm>
          <a:prstGeom prst="ellipse">
            <a:avLst/>
          </a:prstGeom>
          <a:noFill/>
          <a:ln w="12700" cap="flat" cmpd="sng">
            <a:solidFill>
              <a:schemeClr val="dk2"/>
            </a:solidFill>
            <a:prstDash val="solid"/>
            <a:miter/>
            <a:headEnd type="none" w="med" len="med"/>
            <a:tailEnd type="none" w="med" len="med"/>
          </a:ln>
        </p:spPr>
        <p:txBody>
          <a:bodyPr lIns="45713" tIns="22850" rIns="45713" bIns="2285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Arial Black" panose="020B0A04020102090204" pitchFamily="34" charset="0"/>
              <a:ea typeface="Montserrat" panose="02000505000000020004"/>
              <a:cs typeface="Montserrat" panose="02000505000000020004"/>
              <a:sym typeface="Montserrat" panose="02000505000000020004"/>
            </a:endParaRPr>
          </a:p>
        </p:txBody>
      </p:sp>
      <p:sp>
        <p:nvSpPr>
          <p:cNvPr id="135" name="Shape 1206">
            <a:extLst>
              <a:ext uri="{FF2B5EF4-FFF2-40B4-BE49-F238E27FC236}">
                <a16:creationId xmlns:a16="http://schemas.microsoft.com/office/drawing/2014/main" id="{B0A0A683-49B0-443F-AD6D-D9577C579FEB}"/>
              </a:ext>
            </a:extLst>
          </p:cNvPr>
          <p:cNvSpPr/>
          <p:nvPr/>
        </p:nvSpPr>
        <p:spPr>
          <a:xfrm rot="-5400000">
            <a:off x="7549321" y="2611150"/>
            <a:ext cx="1620000" cy="1620000"/>
          </a:xfrm>
          <a:prstGeom prst="ellipse">
            <a:avLst/>
          </a:prstGeom>
          <a:solidFill>
            <a:schemeClr val="accent1"/>
          </a:solidFill>
          <a:ln>
            <a:noFill/>
          </a:ln>
          <a:effectLst>
            <a:outerShdw blurRad="63500" sx="102000" sy="102000" algn="ctr" rotWithShape="0">
              <a:prstClr val="black">
                <a:alpha val="40000"/>
              </a:prstClr>
            </a:outerShdw>
          </a:effectLst>
        </p:spPr>
        <p:txBody>
          <a:bodyPr lIns="45713" tIns="22850" rIns="45713" bIns="2285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Arial Black" panose="020B0A04020102090204" pitchFamily="34" charset="0"/>
              <a:ea typeface="Montserrat" panose="02000505000000020004"/>
              <a:cs typeface="Montserrat" panose="02000505000000020004"/>
              <a:sym typeface="Montserrat" panose="02000505000000020004"/>
            </a:endParaRPr>
          </a:p>
        </p:txBody>
      </p:sp>
      <p:sp>
        <p:nvSpPr>
          <p:cNvPr id="136" name="Shape 1207">
            <a:extLst>
              <a:ext uri="{FF2B5EF4-FFF2-40B4-BE49-F238E27FC236}">
                <a16:creationId xmlns:a16="http://schemas.microsoft.com/office/drawing/2014/main" id="{C08C6911-F0E8-4E58-9BB8-56E236A67D29}"/>
              </a:ext>
            </a:extLst>
          </p:cNvPr>
          <p:cNvSpPr/>
          <p:nvPr/>
        </p:nvSpPr>
        <p:spPr>
          <a:xfrm rot="-5400000">
            <a:off x="9786891" y="2611150"/>
            <a:ext cx="1620000" cy="1620000"/>
          </a:xfrm>
          <a:prstGeom prst="ellipse">
            <a:avLst/>
          </a:prstGeom>
          <a:noFill/>
          <a:ln w="12700" cap="flat" cmpd="sng">
            <a:solidFill>
              <a:schemeClr val="dk2"/>
            </a:solidFill>
            <a:prstDash val="solid"/>
            <a:miter/>
            <a:headEnd type="none" w="med" len="med"/>
            <a:tailEnd type="none" w="med" len="med"/>
          </a:ln>
        </p:spPr>
        <p:txBody>
          <a:bodyPr lIns="45713" tIns="22850" rIns="45713" bIns="2285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Arial Black" panose="020B0A04020102090204" pitchFamily="34" charset="0"/>
              <a:ea typeface="Montserrat" panose="02000505000000020004"/>
              <a:cs typeface="Montserrat" panose="02000505000000020004"/>
              <a:sym typeface="Montserrat" panose="02000505000000020004"/>
            </a:endParaRPr>
          </a:p>
        </p:txBody>
      </p:sp>
      <p:sp>
        <p:nvSpPr>
          <p:cNvPr id="147" name="Shape 1221">
            <a:extLst>
              <a:ext uri="{FF2B5EF4-FFF2-40B4-BE49-F238E27FC236}">
                <a16:creationId xmlns:a16="http://schemas.microsoft.com/office/drawing/2014/main" id="{AA6DA6CD-9D77-41F4-91FD-9710B9A54636}"/>
              </a:ext>
            </a:extLst>
          </p:cNvPr>
          <p:cNvSpPr/>
          <p:nvPr/>
        </p:nvSpPr>
        <p:spPr>
          <a:xfrm>
            <a:off x="1415535" y="3190075"/>
            <a:ext cx="462149" cy="462150"/>
          </a:xfrm>
          <a:custGeom>
            <a:avLst/>
            <a:gdLst/>
            <a:ahLst/>
            <a:cxnLst/>
            <a:rect l="0" t="0" r="0" b="0"/>
            <a:pathLst>
              <a:path w="120000" h="120000" extrusionOk="0">
                <a:moveTo>
                  <a:pt x="114544" y="98183"/>
                </a:moveTo>
                <a:cubicBezTo>
                  <a:pt x="114544" y="101194"/>
                  <a:pt x="112100" y="103638"/>
                  <a:pt x="109088" y="103638"/>
                </a:cubicBezTo>
                <a:lnTo>
                  <a:pt x="10911" y="103638"/>
                </a:lnTo>
                <a:cubicBezTo>
                  <a:pt x="7900" y="103638"/>
                  <a:pt x="5455" y="101194"/>
                  <a:pt x="5455" y="98183"/>
                </a:cubicBezTo>
                <a:lnTo>
                  <a:pt x="5455" y="32727"/>
                </a:lnTo>
                <a:cubicBezTo>
                  <a:pt x="5455" y="29716"/>
                  <a:pt x="7900" y="27272"/>
                  <a:pt x="10911" y="27272"/>
                </a:cubicBezTo>
                <a:lnTo>
                  <a:pt x="109088" y="27272"/>
                </a:lnTo>
                <a:cubicBezTo>
                  <a:pt x="112100" y="27272"/>
                  <a:pt x="114544" y="29716"/>
                  <a:pt x="114544" y="32727"/>
                </a:cubicBezTo>
                <a:cubicBezTo>
                  <a:pt x="114544" y="32727"/>
                  <a:pt x="114544" y="98183"/>
                  <a:pt x="114544" y="98183"/>
                </a:cubicBezTo>
                <a:close/>
                <a:moveTo>
                  <a:pt x="109088" y="21816"/>
                </a:moveTo>
                <a:lnTo>
                  <a:pt x="69311" y="21816"/>
                </a:lnTo>
                <a:lnTo>
                  <a:pt x="80422" y="10705"/>
                </a:lnTo>
                <a:cubicBezTo>
                  <a:pt x="80872" y="10827"/>
                  <a:pt x="81333" y="10911"/>
                  <a:pt x="81816" y="10911"/>
                </a:cubicBezTo>
                <a:cubicBezTo>
                  <a:pt x="84827" y="10911"/>
                  <a:pt x="87272" y="8466"/>
                  <a:pt x="87272" y="5455"/>
                </a:cubicBezTo>
                <a:cubicBezTo>
                  <a:pt x="87272" y="2444"/>
                  <a:pt x="84827" y="0"/>
                  <a:pt x="81816" y="0"/>
                </a:cubicBezTo>
                <a:cubicBezTo>
                  <a:pt x="78805" y="0"/>
                  <a:pt x="76361" y="2444"/>
                  <a:pt x="76361" y="5455"/>
                </a:cubicBezTo>
                <a:cubicBezTo>
                  <a:pt x="76361" y="5938"/>
                  <a:pt x="76450" y="6405"/>
                  <a:pt x="76566" y="6850"/>
                </a:cubicBezTo>
                <a:lnTo>
                  <a:pt x="61600" y="21816"/>
                </a:lnTo>
                <a:lnTo>
                  <a:pt x="58405" y="21816"/>
                </a:lnTo>
                <a:lnTo>
                  <a:pt x="43433" y="6850"/>
                </a:lnTo>
                <a:cubicBezTo>
                  <a:pt x="43550" y="6405"/>
                  <a:pt x="43638" y="5938"/>
                  <a:pt x="43638" y="5455"/>
                </a:cubicBezTo>
                <a:cubicBezTo>
                  <a:pt x="43638" y="2444"/>
                  <a:pt x="41194" y="0"/>
                  <a:pt x="38183" y="0"/>
                </a:cubicBezTo>
                <a:cubicBezTo>
                  <a:pt x="35172" y="0"/>
                  <a:pt x="32727" y="2444"/>
                  <a:pt x="32727" y="5455"/>
                </a:cubicBezTo>
                <a:cubicBezTo>
                  <a:pt x="32727" y="8466"/>
                  <a:pt x="35172" y="10911"/>
                  <a:pt x="38183" y="10911"/>
                </a:cubicBezTo>
                <a:cubicBezTo>
                  <a:pt x="38666" y="10911"/>
                  <a:pt x="39127" y="10827"/>
                  <a:pt x="39577" y="10705"/>
                </a:cubicBezTo>
                <a:lnTo>
                  <a:pt x="50688" y="21816"/>
                </a:lnTo>
                <a:lnTo>
                  <a:pt x="10911" y="21816"/>
                </a:lnTo>
                <a:cubicBezTo>
                  <a:pt x="4883" y="21816"/>
                  <a:pt x="0" y="26700"/>
                  <a:pt x="0" y="32727"/>
                </a:cubicBezTo>
                <a:lnTo>
                  <a:pt x="0" y="98183"/>
                </a:lnTo>
                <a:cubicBezTo>
                  <a:pt x="0" y="104205"/>
                  <a:pt x="4883" y="109094"/>
                  <a:pt x="10911" y="109094"/>
                </a:cubicBezTo>
                <a:lnTo>
                  <a:pt x="21816" y="109094"/>
                </a:lnTo>
                <a:lnTo>
                  <a:pt x="21816" y="117272"/>
                </a:lnTo>
                <a:cubicBezTo>
                  <a:pt x="21816" y="118783"/>
                  <a:pt x="23038" y="120000"/>
                  <a:pt x="24544" y="120000"/>
                </a:cubicBezTo>
                <a:cubicBezTo>
                  <a:pt x="26050" y="120000"/>
                  <a:pt x="27272" y="118783"/>
                  <a:pt x="27272" y="117272"/>
                </a:cubicBezTo>
                <a:lnTo>
                  <a:pt x="27272" y="114544"/>
                </a:lnTo>
                <a:lnTo>
                  <a:pt x="92727" y="114544"/>
                </a:lnTo>
                <a:lnTo>
                  <a:pt x="92727" y="117272"/>
                </a:lnTo>
                <a:cubicBezTo>
                  <a:pt x="92727" y="118783"/>
                  <a:pt x="93950" y="120000"/>
                  <a:pt x="95455" y="120000"/>
                </a:cubicBezTo>
                <a:cubicBezTo>
                  <a:pt x="96961" y="120000"/>
                  <a:pt x="98183" y="118783"/>
                  <a:pt x="98183" y="117272"/>
                </a:cubicBezTo>
                <a:lnTo>
                  <a:pt x="98183" y="109094"/>
                </a:lnTo>
                <a:lnTo>
                  <a:pt x="109088" y="109094"/>
                </a:lnTo>
                <a:cubicBezTo>
                  <a:pt x="115116" y="109094"/>
                  <a:pt x="120000" y="104205"/>
                  <a:pt x="120000" y="98183"/>
                </a:cubicBezTo>
                <a:lnTo>
                  <a:pt x="120000" y="32727"/>
                </a:lnTo>
                <a:cubicBezTo>
                  <a:pt x="120000" y="26700"/>
                  <a:pt x="115116" y="21816"/>
                  <a:pt x="109088" y="21816"/>
                </a:cubicBezTo>
              </a:path>
            </a:pathLst>
          </a:custGeom>
          <a:solidFill>
            <a:schemeClr val="accent1">
              <a:lumMod val="60000"/>
              <a:lumOff val="40000"/>
            </a:schemeClr>
          </a:solidFill>
          <a:ln>
            <a:noFill/>
          </a:ln>
        </p:spPr>
        <p:txBody>
          <a:bodyPr lIns="19038" tIns="19038" rIns="19038" bIns="1903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dirty="0">
              <a:ln>
                <a:noFill/>
              </a:ln>
              <a:solidFill>
                <a:prstClr val="black"/>
              </a:solidFill>
              <a:effectLst/>
              <a:uLnTx/>
              <a:uFillTx/>
              <a:latin typeface="Arial Black" panose="020B0A04020102090204" pitchFamily="34" charset="0"/>
              <a:ea typeface="Lato" panose="020F0502020204030203"/>
              <a:cs typeface="Lato" panose="020F0502020204030203"/>
              <a:sym typeface="Lato" panose="020F0502020204030203"/>
            </a:endParaRPr>
          </a:p>
        </p:txBody>
      </p:sp>
      <p:sp>
        <p:nvSpPr>
          <p:cNvPr id="148" name="Shape 1222">
            <a:extLst>
              <a:ext uri="{FF2B5EF4-FFF2-40B4-BE49-F238E27FC236}">
                <a16:creationId xmlns:a16="http://schemas.microsoft.com/office/drawing/2014/main" id="{6FC8E2EC-6257-4B70-93F1-A5A1A21E0E60}"/>
              </a:ext>
            </a:extLst>
          </p:cNvPr>
          <p:cNvSpPr/>
          <p:nvPr/>
        </p:nvSpPr>
        <p:spPr>
          <a:xfrm>
            <a:off x="3653104" y="3295109"/>
            <a:ext cx="462149" cy="252082"/>
          </a:xfrm>
          <a:custGeom>
            <a:avLst/>
            <a:gdLst/>
            <a:ahLst/>
            <a:cxnLst/>
            <a:rect l="0" t="0" r="0" b="0"/>
            <a:pathLst>
              <a:path w="120000" h="120000" extrusionOk="0">
                <a:moveTo>
                  <a:pt x="109088" y="100000"/>
                </a:moveTo>
                <a:cubicBezTo>
                  <a:pt x="109088" y="105527"/>
                  <a:pt x="106644" y="110000"/>
                  <a:pt x="103638" y="110000"/>
                </a:cubicBezTo>
                <a:lnTo>
                  <a:pt x="10911" y="110000"/>
                </a:lnTo>
                <a:cubicBezTo>
                  <a:pt x="7900" y="110000"/>
                  <a:pt x="5455" y="105527"/>
                  <a:pt x="5455" y="100000"/>
                </a:cubicBezTo>
                <a:lnTo>
                  <a:pt x="5455" y="20000"/>
                </a:lnTo>
                <a:cubicBezTo>
                  <a:pt x="5455" y="14483"/>
                  <a:pt x="7900" y="10000"/>
                  <a:pt x="10911" y="10000"/>
                </a:cubicBezTo>
                <a:lnTo>
                  <a:pt x="103638" y="10000"/>
                </a:lnTo>
                <a:cubicBezTo>
                  <a:pt x="106644" y="10000"/>
                  <a:pt x="109088" y="14483"/>
                  <a:pt x="109088" y="20000"/>
                </a:cubicBezTo>
                <a:cubicBezTo>
                  <a:pt x="109088" y="20000"/>
                  <a:pt x="109088" y="100000"/>
                  <a:pt x="109088" y="100000"/>
                </a:cubicBezTo>
                <a:close/>
                <a:moveTo>
                  <a:pt x="114544" y="40000"/>
                </a:moveTo>
                <a:lnTo>
                  <a:pt x="114544" y="20000"/>
                </a:lnTo>
                <a:cubicBezTo>
                  <a:pt x="114544" y="8955"/>
                  <a:pt x="109661" y="0"/>
                  <a:pt x="103638" y="0"/>
                </a:cubicBezTo>
                <a:lnTo>
                  <a:pt x="10911" y="0"/>
                </a:lnTo>
                <a:cubicBezTo>
                  <a:pt x="4883" y="0"/>
                  <a:pt x="0" y="8955"/>
                  <a:pt x="0" y="20000"/>
                </a:cubicBezTo>
                <a:lnTo>
                  <a:pt x="0" y="100000"/>
                </a:lnTo>
                <a:cubicBezTo>
                  <a:pt x="0" y="111050"/>
                  <a:pt x="4883" y="120000"/>
                  <a:pt x="10911" y="120000"/>
                </a:cubicBezTo>
                <a:lnTo>
                  <a:pt x="103638" y="120000"/>
                </a:lnTo>
                <a:cubicBezTo>
                  <a:pt x="109661" y="120000"/>
                  <a:pt x="114544" y="111050"/>
                  <a:pt x="114544" y="100000"/>
                </a:cubicBezTo>
                <a:lnTo>
                  <a:pt x="114544" y="80000"/>
                </a:lnTo>
                <a:cubicBezTo>
                  <a:pt x="117555" y="80000"/>
                  <a:pt x="120000" y="75527"/>
                  <a:pt x="120000" y="70000"/>
                </a:cubicBezTo>
                <a:lnTo>
                  <a:pt x="120000" y="50000"/>
                </a:lnTo>
                <a:cubicBezTo>
                  <a:pt x="120000" y="44483"/>
                  <a:pt x="117555" y="40000"/>
                  <a:pt x="114544" y="40000"/>
                </a:cubicBezTo>
                <a:moveTo>
                  <a:pt x="10911" y="100000"/>
                </a:moveTo>
                <a:lnTo>
                  <a:pt x="38183" y="100000"/>
                </a:lnTo>
                <a:lnTo>
                  <a:pt x="38183" y="20000"/>
                </a:lnTo>
                <a:lnTo>
                  <a:pt x="10911" y="20000"/>
                </a:lnTo>
                <a:cubicBezTo>
                  <a:pt x="10911" y="20000"/>
                  <a:pt x="10911" y="100000"/>
                  <a:pt x="10911" y="100000"/>
                </a:cubicBezTo>
                <a:close/>
              </a:path>
            </a:pathLst>
          </a:custGeom>
          <a:solidFill>
            <a:schemeClr val="bg1"/>
          </a:solidFill>
          <a:ln>
            <a:noFill/>
          </a:ln>
        </p:spPr>
        <p:txBody>
          <a:bodyPr lIns="19038" tIns="19038" rIns="19038" bIns="1903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dirty="0">
              <a:ln>
                <a:noFill/>
              </a:ln>
              <a:solidFill>
                <a:prstClr val="black"/>
              </a:solidFill>
              <a:effectLst/>
              <a:uLnTx/>
              <a:uFillTx/>
              <a:latin typeface="Arial Black" panose="020B0A04020102090204" pitchFamily="34" charset="0"/>
              <a:ea typeface="Lato" panose="020F0502020204030203"/>
              <a:cs typeface="Lato" panose="020F0502020204030203"/>
              <a:sym typeface="Lato" panose="020F0502020204030203"/>
            </a:endParaRPr>
          </a:p>
        </p:txBody>
      </p:sp>
      <p:sp>
        <p:nvSpPr>
          <p:cNvPr id="149" name="Shape 1223">
            <a:extLst>
              <a:ext uri="{FF2B5EF4-FFF2-40B4-BE49-F238E27FC236}">
                <a16:creationId xmlns:a16="http://schemas.microsoft.com/office/drawing/2014/main" id="{5D14F294-B7B1-41E9-B39D-A30096A0E108}"/>
              </a:ext>
            </a:extLst>
          </p:cNvPr>
          <p:cNvSpPr/>
          <p:nvPr/>
        </p:nvSpPr>
        <p:spPr>
          <a:xfrm>
            <a:off x="5953696" y="3190075"/>
            <a:ext cx="336109" cy="462150"/>
          </a:xfrm>
          <a:custGeom>
            <a:avLst/>
            <a:gdLst/>
            <a:ahLst/>
            <a:cxnLst/>
            <a:rect l="0" t="0" r="0" b="0"/>
            <a:pathLst>
              <a:path w="120000" h="120000" extrusionOk="0">
                <a:moveTo>
                  <a:pt x="82500" y="111783"/>
                </a:moveTo>
                <a:cubicBezTo>
                  <a:pt x="82500" y="113294"/>
                  <a:pt x="80811" y="114511"/>
                  <a:pt x="78727" y="114511"/>
                </a:cubicBezTo>
                <a:cubicBezTo>
                  <a:pt x="77650" y="114511"/>
                  <a:pt x="76688" y="114177"/>
                  <a:pt x="76000" y="113650"/>
                </a:cubicBezTo>
                <a:lnTo>
                  <a:pt x="75983" y="113661"/>
                </a:lnTo>
                <a:lnTo>
                  <a:pt x="75000" y="113011"/>
                </a:lnTo>
                <a:lnTo>
                  <a:pt x="75000" y="6977"/>
                </a:lnTo>
                <a:lnTo>
                  <a:pt x="76100" y="6255"/>
                </a:lnTo>
                <a:lnTo>
                  <a:pt x="76111" y="6261"/>
                </a:lnTo>
                <a:cubicBezTo>
                  <a:pt x="76788" y="5788"/>
                  <a:pt x="77711" y="5483"/>
                  <a:pt x="78727" y="5483"/>
                </a:cubicBezTo>
                <a:cubicBezTo>
                  <a:pt x="80811" y="5483"/>
                  <a:pt x="82500" y="6711"/>
                  <a:pt x="82500" y="8216"/>
                </a:cubicBezTo>
                <a:cubicBezTo>
                  <a:pt x="82500" y="8216"/>
                  <a:pt x="82500" y="111783"/>
                  <a:pt x="82500" y="111783"/>
                </a:cubicBezTo>
                <a:close/>
                <a:moveTo>
                  <a:pt x="67500" y="108044"/>
                </a:moveTo>
                <a:lnTo>
                  <a:pt x="30000" y="83211"/>
                </a:lnTo>
                <a:lnTo>
                  <a:pt x="30000" y="36705"/>
                </a:lnTo>
                <a:lnTo>
                  <a:pt x="31677" y="35594"/>
                </a:lnTo>
                <a:lnTo>
                  <a:pt x="31661" y="35588"/>
                </a:lnTo>
                <a:lnTo>
                  <a:pt x="67500" y="11927"/>
                </a:lnTo>
                <a:cubicBezTo>
                  <a:pt x="67500" y="11927"/>
                  <a:pt x="67500" y="108044"/>
                  <a:pt x="67500" y="108044"/>
                </a:cubicBezTo>
                <a:close/>
                <a:moveTo>
                  <a:pt x="22500" y="81377"/>
                </a:moveTo>
                <a:cubicBezTo>
                  <a:pt x="13938" y="79355"/>
                  <a:pt x="7500" y="70555"/>
                  <a:pt x="7500" y="60000"/>
                </a:cubicBezTo>
                <a:cubicBezTo>
                  <a:pt x="7500" y="49444"/>
                  <a:pt x="13938" y="40638"/>
                  <a:pt x="22500" y="38622"/>
                </a:cubicBezTo>
                <a:cubicBezTo>
                  <a:pt x="22500" y="38622"/>
                  <a:pt x="22500" y="81377"/>
                  <a:pt x="22500" y="81377"/>
                </a:cubicBezTo>
                <a:close/>
                <a:moveTo>
                  <a:pt x="90044" y="8177"/>
                </a:moveTo>
                <a:cubicBezTo>
                  <a:pt x="90044" y="3655"/>
                  <a:pt x="84983" y="0"/>
                  <a:pt x="78744" y="0"/>
                </a:cubicBezTo>
                <a:cubicBezTo>
                  <a:pt x="75550" y="0"/>
                  <a:pt x="72683" y="966"/>
                  <a:pt x="70627" y="2505"/>
                </a:cubicBezTo>
                <a:lnTo>
                  <a:pt x="24755" y="32805"/>
                </a:lnTo>
                <a:cubicBezTo>
                  <a:pt x="10955" y="33611"/>
                  <a:pt x="0" y="45461"/>
                  <a:pt x="0" y="60000"/>
                </a:cubicBezTo>
                <a:cubicBezTo>
                  <a:pt x="0" y="74583"/>
                  <a:pt x="11027" y="86461"/>
                  <a:pt x="24894" y="87200"/>
                </a:cubicBezTo>
                <a:lnTo>
                  <a:pt x="70627" y="117488"/>
                </a:lnTo>
                <a:cubicBezTo>
                  <a:pt x="72683" y="119033"/>
                  <a:pt x="75550" y="120000"/>
                  <a:pt x="78744" y="120000"/>
                </a:cubicBezTo>
                <a:cubicBezTo>
                  <a:pt x="84983" y="120000"/>
                  <a:pt x="90044" y="116338"/>
                  <a:pt x="90044" y="111827"/>
                </a:cubicBezTo>
                <a:cubicBezTo>
                  <a:pt x="90044" y="111722"/>
                  <a:pt x="90005" y="111622"/>
                  <a:pt x="90000" y="111516"/>
                </a:cubicBezTo>
                <a:lnTo>
                  <a:pt x="90000" y="8483"/>
                </a:lnTo>
                <a:cubicBezTo>
                  <a:pt x="90005" y="8377"/>
                  <a:pt x="90044" y="8277"/>
                  <a:pt x="90044" y="8177"/>
                </a:cubicBezTo>
                <a:moveTo>
                  <a:pt x="101250" y="43638"/>
                </a:moveTo>
                <a:cubicBezTo>
                  <a:pt x="99177" y="43638"/>
                  <a:pt x="97500" y="44855"/>
                  <a:pt x="97500" y="46361"/>
                </a:cubicBezTo>
                <a:cubicBezTo>
                  <a:pt x="97500" y="47872"/>
                  <a:pt x="99177" y="49088"/>
                  <a:pt x="101250" y="49088"/>
                </a:cubicBezTo>
                <a:cubicBezTo>
                  <a:pt x="107466" y="49088"/>
                  <a:pt x="112500" y="53977"/>
                  <a:pt x="112500" y="60000"/>
                </a:cubicBezTo>
                <a:cubicBezTo>
                  <a:pt x="112500" y="66022"/>
                  <a:pt x="107466" y="70911"/>
                  <a:pt x="101250" y="70911"/>
                </a:cubicBezTo>
                <a:cubicBezTo>
                  <a:pt x="99177" y="70911"/>
                  <a:pt x="97500" y="72127"/>
                  <a:pt x="97500" y="73638"/>
                </a:cubicBezTo>
                <a:cubicBezTo>
                  <a:pt x="97500" y="75144"/>
                  <a:pt x="99177" y="76361"/>
                  <a:pt x="101250" y="76361"/>
                </a:cubicBezTo>
                <a:cubicBezTo>
                  <a:pt x="111605" y="76361"/>
                  <a:pt x="120000" y="69033"/>
                  <a:pt x="120000" y="60000"/>
                </a:cubicBezTo>
                <a:cubicBezTo>
                  <a:pt x="120000" y="50961"/>
                  <a:pt x="111605" y="43638"/>
                  <a:pt x="101250" y="43638"/>
                </a:cubicBezTo>
              </a:path>
            </a:pathLst>
          </a:custGeom>
          <a:solidFill>
            <a:schemeClr val="accent1">
              <a:lumMod val="60000"/>
              <a:lumOff val="40000"/>
            </a:schemeClr>
          </a:solidFill>
          <a:ln>
            <a:noFill/>
          </a:ln>
        </p:spPr>
        <p:txBody>
          <a:bodyPr lIns="19038" tIns="19038" rIns="19038" bIns="1903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dirty="0">
              <a:ln>
                <a:noFill/>
              </a:ln>
              <a:solidFill>
                <a:prstClr val="black"/>
              </a:solidFill>
              <a:effectLst/>
              <a:uLnTx/>
              <a:uFillTx/>
              <a:latin typeface="Arial Black" panose="020B0A04020102090204" pitchFamily="34" charset="0"/>
              <a:ea typeface="Lato" panose="020F0502020204030203"/>
              <a:cs typeface="Lato" panose="020F0502020204030203"/>
              <a:sym typeface="Lato" panose="020F0502020204030203"/>
            </a:endParaRPr>
          </a:p>
        </p:txBody>
      </p:sp>
      <p:sp>
        <p:nvSpPr>
          <p:cNvPr id="235" name="Shape 1224">
            <a:extLst>
              <a:ext uri="{FF2B5EF4-FFF2-40B4-BE49-F238E27FC236}">
                <a16:creationId xmlns:a16="http://schemas.microsoft.com/office/drawing/2014/main" id="{745A86C5-5A82-418F-9E82-D075583444DE}"/>
              </a:ext>
            </a:extLst>
          </p:cNvPr>
          <p:cNvSpPr/>
          <p:nvPr/>
        </p:nvSpPr>
        <p:spPr>
          <a:xfrm>
            <a:off x="8128247" y="3232089"/>
            <a:ext cx="462149" cy="378123"/>
          </a:xfrm>
          <a:custGeom>
            <a:avLst/>
            <a:gdLst/>
            <a:ahLst/>
            <a:cxnLst/>
            <a:rect l="0" t="0" r="0" b="0"/>
            <a:pathLst>
              <a:path w="120000" h="120000" extrusionOk="0">
                <a:moveTo>
                  <a:pt x="33200" y="113333"/>
                </a:moveTo>
                <a:lnTo>
                  <a:pt x="60000" y="75122"/>
                </a:lnTo>
                <a:lnTo>
                  <a:pt x="86794" y="113333"/>
                </a:lnTo>
                <a:cubicBezTo>
                  <a:pt x="86794" y="113333"/>
                  <a:pt x="33200" y="113333"/>
                  <a:pt x="33200" y="113333"/>
                </a:cubicBezTo>
                <a:close/>
                <a:moveTo>
                  <a:pt x="94794" y="114500"/>
                </a:moveTo>
                <a:lnTo>
                  <a:pt x="62066" y="67833"/>
                </a:lnTo>
                <a:lnTo>
                  <a:pt x="62044" y="67855"/>
                </a:lnTo>
                <a:cubicBezTo>
                  <a:pt x="61544" y="67144"/>
                  <a:pt x="60827" y="66666"/>
                  <a:pt x="60000" y="66666"/>
                </a:cubicBezTo>
                <a:cubicBezTo>
                  <a:pt x="59172" y="66666"/>
                  <a:pt x="58450" y="67144"/>
                  <a:pt x="57955" y="67855"/>
                </a:cubicBezTo>
                <a:lnTo>
                  <a:pt x="57927" y="67833"/>
                </a:lnTo>
                <a:lnTo>
                  <a:pt x="25200" y="114500"/>
                </a:lnTo>
                <a:lnTo>
                  <a:pt x="25222" y="114522"/>
                </a:lnTo>
                <a:cubicBezTo>
                  <a:pt x="24816" y="115105"/>
                  <a:pt x="24544" y="115838"/>
                  <a:pt x="24544" y="116666"/>
                </a:cubicBezTo>
                <a:cubicBezTo>
                  <a:pt x="24544" y="118511"/>
                  <a:pt x="25766" y="120000"/>
                  <a:pt x="27272" y="120000"/>
                </a:cubicBezTo>
                <a:lnTo>
                  <a:pt x="92727" y="120000"/>
                </a:lnTo>
                <a:cubicBezTo>
                  <a:pt x="94233" y="120000"/>
                  <a:pt x="95455" y="118511"/>
                  <a:pt x="95455" y="116666"/>
                </a:cubicBezTo>
                <a:cubicBezTo>
                  <a:pt x="95455" y="115838"/>
                  <a:pt x="95183" y="115105"/>
                  <a:pt x="94772" y="114522"/>
                </a:cubicBezTo>
                <a:cubicBezTo>
                  <a:pt x="94772" y="114522"/>
                  <a:pt x="94794" y="114500"/>
                  <a:pt x="94794" y="114500"/>
                </a:cubicBezTo>
                <a:close/>
                <a:moveTo>
                  <a:pt x="117272" y="0"/>
                </a:moveTo>
                <a:lnTo>
                  <a:pt x="2727" y="0"/>
                </a:lnTo>
                <a:cubicBezTo>
                  <a:pt x="1222" y="0"/>
                  <a:pt x="0" y="1494"/>
                  <a:pt x="0" y="3333"/>
                </a:cubicBezTo>
                <a:lnTo>
                  <a:pt x="0" y="96666"/>
                </a:lnTo>
                <a:cubicBezTo>
                  <a:pt x="0" y="98511"/>
                  <a:pt x="1222" y="100000"/>
                  <a:pt x="2727" y="100000"/>
                </a:cubicBezTo>
                <a:lnTo>
                  <a:pt x="24544" y="100000"/>
                </a:lnTo>
                <a:cubicBezTo>
                  <a:pt x="26050" y="100000"/>
                  <a:pt x="27272" y="98511"/>
                  <a:pt x="27272" y="96666"/>
                </a:cubicBezTo>
                <a:cubicBezTo>
                  <a:pt x="27272" y="94822"/>
                  <a:pt x="26050" y="93333"/>
                  <a:pt x="24544" y="93333"/>
                </a:cubicBezTo>
                <a:lnTo>
                  <a:pt x="5455" y="93333"/>
                </a:lnTo>
                <a:lnTo>
                  <a:pt x="5455" y="6666"/>
                </a:lnTo>
                <a:lnTo>
                  <a:pt x="114544" y="6666"/>
                </a:lnTo>
                <a:lnTo>
                  <a:pt x="114544" y="93333"/>
                </a:lnTo>
                <a:lnTo>
                  <a:pt x="95455" y="93333"/>
                </a:lnTo>
                <a:cubicBezTo>
                  <a:pt x="93950" y="93333"/>
                  <a:pt x="92727" y="94822"/>
                  <a:pt x="92727" y="96666"/>
                </a:cubicBezTo>
                <a:cubicBezTo>
                  <a:pt x="92727" y="98511"/>
                  <a:pt x="93950" y="100000"/>
                  <a:pt x="95455" y="100000"/>
                </a:cubicBezTo>
                <a:lnTo>
                  <a:pt x="117272" y="100000"/>
                </a:lnTo>
                <a:cubicBezTo>
                  <a:pt x="118777" y="100000"/>
                  <a:pt x="120000" y="98511"/>
                  <a:pt x="120000" y="96666"/>
                </a:cubicBezTo>
                <a:lnTo>
                  <a:pt x="120000" y="3333"/>
                </a:lnTo>
                <a:cubicBezTo>
                  <a:pt x="120000" y="1494"/>
                  <a:pt x="118777" y="0"/>
                  <a:pt x="117272" y="0"/>
                </a:cubicBezTo>
              </a:path>
            </a:pathLst>
          </a:custGeom>
          <a:solidFill>
            <a:schemeClr val="bg1"/>
          </a:solidFill>
          <a:ln>
            <a:noFill/>
          </a:ln>
        </p:spPr>
        <p:txBody>
          <a:bodyPr lIns="19038" tIns="19038" rIns="19038" bIns="1903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dirty="0">
              <a:ln>
                <a:noFill/>
              </a:ln>
              <a:solidFill>
                <a:prstClr val="black"/>
              </a:solidFill>
              <a:effectLst/>
              <a:uLnTx/>
              <a:uFillTx/>
              <a:latin typeface="Arial Black" panose="020B0A04020102090204" pitchFamily="34" charset="0"/>
              <a:ea typeface="Lato" panose="020F0502020204030203"/>
              <a:cs typeface="Lato" panose="020F0502020204030203"/>
              <a:sym typeface="Lato" panose="020F0502020204030203"/>
            </a:endParaRPr>
          </a:p>
        </p:txBody>
      </p:sp>
      <p:sp>
        <p:nvSpPr>
          <p:cNvPr id="31" name="矩形 30">
            <a:extLst>
              <a:ext uri="{FF2B5EF4-FFF2-40B4-BE49-F238E27FC236}">
                <a16:creationId xmlns:a16="http://schemas.microsoft.com/office/drawing/2014/main" id="{A938A27E-7BD4-44E0-A508-6D2D2FB0E859}"/>
              </a:ext>
            </a:extLst>
          </p:cNvPr>
          <p:cNvSpPr/>
          <p:nvPr/>
        </p:nvSpPr>
        <p:spPr>
          <a:xfrm>
            <a:off x="622067" y="5043718"/>
            <a:ext cx="2065739" cy="1295355"/>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请输入文本请输入文本请输入文本请输入文本请输入文本</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a:p>
            <a:pPr marL="0" marR="0" lvl="0" indent="0" algn="ctr" defTabSz="914400" rtl="0" eaLnBrk="1" fontAlgn="auto" latinLnBrk="0" hangingPunct="1">
              <a:lnSpc>
                <a:spcPct val="125000"/>
              </a:lnSpc>
              <a:spcBef>
                <a:spcPts val="0"/>
              </a:spcBef>
              <a:spcAft>
                <a:spcPts val="0"/>
              </a:spcAft>
              <a:buClrTx/>
              <a:buSzTx/>
              <a:buFontTx/>
              <a:buNone/>
              <a:tabLst/>
              <a:defRPr/>
            </a:pP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32" name="矩形 31">
            <a:extLst>
              <a:ext uri="{FF2B5EF4-FFF2-40B4-BE49-F238E27FC236}">
                <a16:creationId xmlns:a16="http://schemas.microsoft.com/office/drawing/2014/main" id="{9B8D4390-A201-42AE-BD78-2902CB3329EA}"/>
              </a:ext>
            </a:extLst>
          </p:cNvPr>
          <p:cNvSpPr/>
          <p:nvPr/>
        </p:nvSpPr>
        <p:spPr>
          <a:xfrm>
            <a:off x="985522" y="4458651"/>
            <a:ext cx="1338828" cy="396583"/>
          </a:xfrm>
          <a:prstGeom prst="rect">
            <a:avLst/>
          </a:prstGeom>
        </p:spPr>
        <p:txBody>
          <a:bodyPr wrap="none">
            <a:spAutoFit/>
          </a:bodyPr>
          <a:lstStyle/>
          <a:p>
            <a:pPr marL="0" marR="0" lvl="0" indent="0" algn="ctr" defTabSz="914400" rtl="0" eaLnBrk="1" fontAlgn="auto" latinLnBrk="0" hangingPunct="1">
              <a:lnSpc>
                <a:spcPct val="120000"/>
              </a:lnSpc>
              <a:spcBef>
                <a:spcPts val="30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请输入标题</a:t>
            </a:r>
            <a:endParaRPr kumimoji="0" lang="en-US" altLang="zh-CN"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endParaRPr>
          </a:p>
        </p:txBody>
      </p:sp>
      <p:cxnSp>
        <p:nvCxnSpPr>
          <p:cNvPr id="33" name="直接连接符 32">
            <a:extLst>
              <a:ext uri="{FF2B5EF4-FFF2-40B4-BE49-F238E27FC236}">
                <a16:creationId xmlns:a16="http://schemas.microsoft.com/office/drawing/2014/main" id="{4BBDBEE8-8D18-4199-A098-591A57A0842A}"/>
              </a:ext>
            </a:extLst>
          </p:cNvPr>
          <p:cNvCxnSpPr/>
          <p:nvPr/>
        </p:nvCxnSpPr>
        <p:spPr>
          <a:xfrm>
            <a:off x="1334808" y="4910638"/>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5" name="矩形 34">
            <a:extLst>
              <a:ext uri="{FF2B5EF4-FFF2-40B4-BE49-F238E27FC236}">
                <a16:creationId xmlns:a16="http://schemas.microsoft.com/office/drawing/2014/main" id="{95B7EA63-B18D-47C7-B12D-93EAF4368617}"/>
              </a:ext>
            </a:extLst>
          </p:cNvPr>
          <p:cNvSpPr/>
          <p:nvPr/>
        </p:nvSpPr>
        <p:spPr>
          <a:xfrm>
            <a:off x="2859637" y="5043718"/>
            <a:ext cx="2065739" cy="1295355"/>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请输入文本请输入文本请输入文本请输入文本请输入文本</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a:p>
            <a:pPr marL="0" marR="0" lvl="0" indent="0" algn="ctr" defTabSz="914400" rtl="0" eaLnBrk="1" fontAlgn="auto" latinLnBrk="0" hangingPunct="1">
              <a:lnSpc>
                <a:spcPct val="125000"/>
              </a:lnSpc>
              <a:spcBef>
                <a:spcPts val="0"/>
              </a:spcBef>
              <a:spcAft>
                <a:spcPts val="0"/>
              </a:spcAft>
              <a:buClrTx/>
              <a:buSzTx/>
              <a:buFontTx/>
              <a:buNone/>
              <a:tabLst/>
              <a:defRPr/>
            </a:pP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36" name="矩形 35">
            <a:extLst>
              <a:ext uri="{FF2B5EF4-FFF2-40B4-BE49-F238E27FC236}">
                <a16:creationId xmlns:a16="http://schemas.microsoft.com/office/drawing/2014/main" id="{3BF31446-02BE-4322-8825-24C883B436B4}"/>
              </a:ext>
            </a:extLst>
          </p:cNvPr>
          <p:cNvSpPr/>
          <p:nvPr/>
        </p:nvSpPr>
        <p:spPr>
          <a:xfrm>
            <a:off x="3223092" y="4458651"/>
            <a:ext cx="1338828" cy="396583"/>
          </a:xfrm>
          <a:prstGeom prst="rect">
            <a:avLst/>
          </a:prstGeom>
        </p:spPr>
        <p:txBody>
          <a:bodyPr wrap="none">
            <a:spAutoFit/>
          </a:bodyPr>
          <a:lstStyle/>
          <a:p>
            <a:pPr marL="0" marR="0" lvl="0" indent="0" algn="ctr" defTabSz="914400" rtl="0" eaLnBrk="1" fontAlgn="auto" latinLnBrk="0" hangingPunct="1">
              <a:lnSpc>
                <a:spcPct val="120000"/>
              </a:lnSpc>
              <a:spcBef>
                <a:spcPts val="30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请输入标题</a:t>
            </a:r>
            <a:endParaRPr kumimoji="0" lang="en-US" altLang="zh-CN"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endParaRPr>
          </a:p>
        </p:txBody>
      </p:sp>
      <p:cxnSp>
        <p:nvCxnSpPr>
          <p:cNvPr id="37" name="直接连接符 36">
            <a:extLst>
              <a:ext uri="{FF2B5EF4-FFF2-40B4-BE49-F238E27FC236}">
                <a16:creationId xmlns:a16="http://schemas.microsoft.com/office/drawing/2014/main" id="{D44CB101-4D69-4756-81B5-F48F49DA8A67}"/>
              </a:ext>
            </a:extLst>
          </p:cNvPr>
          <p:cNvCxnSpPr/>
          <p:nvPr/>
        </p:nvCxnSpPr>
        <p:spPr>
          <a:xfrm>
            <a:off x="3572378" y="4910638"/>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9" name="矩形 38">
            <a:extLst>
              <a:ext uri="{FF2B5EF4-FFF2-40B4-BE49-F238E27FC236}">
                <a16:creationId xmlns:a16="http://schemas.microsoft.com/office/drawing/2014/main" id="{8C3C62B5-290A-409B-B8B9-11269DE54AF8}"/>
              </a:ext>
            </a:extLst>
          </p:cNvPr>
          <p:cNvSpPr/>
          <p:nvPr/>
        </p:nvSpPr>
        <p:spPr>
          <a:xfrm>
            <a:off x="5097208" y="5043718"/>
            <a:ext cx="2065739" cy="1295355"/>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请输入文本请输入文本请输入文本请输入文本请输入文本</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a:p>
            <a:pPr marL="0" marR="0" lvl="0" indent="0" algn="ctr" defTabSz="914400" rtl="0" eaLnBrk="1" fontAlgn="auto" latinLnBrk="0" hangingPunct="1">
              <a:lnSpc>
                <a:spcPct val="125000"/>
              </a:lnSpc>
              <a:spcBef>
                <a:spcPts val="0"/>
              </a:spcBef>
              <a:spcAft>
                <a:spcPts val="0"/>
              </a:spcAft>
              <a:buClrTx/>
              <a:buSzTx/>
              <a:buFontTx/>
              <a:buNone/>
              <a:tabLst/>
              <a:defRPr/>
            </a:pP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40" name="矩形 39">
            <a:extLst>
              <a:ext uri="{FF2B5EF4-FFF2-40B4-BE49-F238E27FC236}">
                <a16:creationId xmlns:a16="http://schemas.microsoft.com/office/drawing/2014/main" id="{FB82C1D4-0F96-49AB-AEB5-F35F1B6B3442}"/>
              </a:ext>
            </a:extLst>
          </p:cNvPr>
          <p:cNvSpPr/>
          <p:nvPr/>
        </p:nvSpPr>
        <p:spPr>
          <a:xfrm>
            <a:off x="5460663" y="4458651"/>
            <a:ext cx="1338828" cy="396583"/>
          </a:xfrm>
          <a:prstGeom prst="rect">
            <a:avLst/>
          </a:prstGeom>
        </p:spPr>
        <p:txBody>
          <a:bodyPr wrap="none">
            <a:spAutoFit/>
          </a:bodyPr>
          <a:lstStyle/>
          <a:p>
            <a:pPr marL="0" marR="0" lvl="0" indent="0" algn="ctr" defTabSz="914400" rtl="0" eaLnBrk="1" fontAlgn="auto" latinLnBrk="0" hangingPunct="1">
              <a:lnSpc>
                <a:spcPct val="120000"/>
              </a:lnSpc>
              <a:spcBef>
                <a:spcPts val="30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请输入标题</a:t>
            </a:r>
            <a:endParaRPr kumimoji="0" lang="en-US" altLang="zh-CN"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endParaRPr>
          </a:p>
        </p:txBody>
      </p:sp>
      <p:cxnSp>
        <p:nvCxnSpPr>
          <p:cNvPr id="41" name="直接连接符 40">
            <a:extLst>
              <a:ext uri="{FF2B5EF4-FFF2-40B4-BE49-F238E27FC236}">
                <a16:creationId xmlns:a16="http://schemas.microsoft.com/office/drawing/2014/main" id="{141B5754-2117-4634-B5A5-7EABE9837729}"/>
              </a:ext>
            </a:extLst>
          </p:cNvPr>
          <p:cNvCxnSpPr/>
          <p:nvPr/>
        </p:nvCxnSpPr>
        <p:spPr>
          <a:xfrm>
            <a:off x="5809949" y="4910638"/>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43" name="矩形 42">
            <a:extLst>
              <a:ext uri="{FF2B5EF4-FFF2-40B4-BE49-F238E27FC236}">
                <a16:creationId xmlns:a16="http://schemas.microsoft.com/office/drawing/2014/main" id="{ADD25F46-9F98-492A-B8A0-4A4E6D60B97F}"/>
              </a:ext>
            </a:extLst>
          </p:cNvPr>
          <p:cNvSpPr/>
          <p:nvPr/>
        </p:nvSpPr>
        <p:spPr>
          <a:xfrm>
            <a:off x="7334779" y="5043718"/>
            <a:ext cx="2065739" cy="1295355"/>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请输入文本请输入文本请输入文本请输入文本请输入文本</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a:p>
            <a:pPr marL="0" marR="0" lvl="0" indent="0" algn="ctr" defTabSz="914400" rtl="0" eaLnBrk="1" fontAlgn="auto" latinLnBrk="0" hangingPunct="1">
              <a:lnSpc>
                <a:spcPct val="125000"/>
              </a:lnSpc>
              <a:spcBef>
                <a:spcPts val="0"/>
              </a:spcBef>
              <a:spcAft>
                <a:spcPts val="0"/>
              </a:spcAft>
              <a:buClrTx/>
              <a:buSzTx/>
              <a:buFontTx/>
              <a:buNone/>
              <a:tabLst/>
              <a:defRPr/>
            </a:pP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44" name="矩形 43">
            <a:extLst>
              <a:ext uri="{FF2B5EF4-FFF2-40B4-BE49-F238E27FC236}">
                <a16:creationId xmlns:a16="http://schemas.microsoft.com/office/drawing/2014/main" id="{1BDEE6F5-893C-4423-9B8A-DC134459DAF6}"/>
              </a:ext>
            </a:extLst>
          </p:cNvPr>
          <p:cNvSpPr/>
          <p:nvPr/>
        </p:nvSpPr>
        <p:spPr>
          <a:xfrm>
            <a:off x="7698234" y="4458651"/>
            <a:ext cx="1338828" cy="396583"/>
          </a:xfrm>
          <a:prstGeom prst="rect">
            <a:avLst/>
          </a:prstGeom>
        </p:spPr>
        <p:txBody>
          <a:bodyPr wrap="none">
            <a:spAutoFit/>
          </a:bodyPr>
          <a:lstStyle/>
          <a:p>
            <a:pPr marL="0" marR="0" lvl="0" indent="0" algn="ctr" defTabSz="914400" rtl="0" eaLnBrk="1" fontAlgn="auto" latinLnBrk="0" hangingPunct="1">
              <a:lnSpc>
                <a:spcPct val="120000"/>
              </a:lnSpc>
              <a:spcBef>
                <a:spcPts val="30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请输入标题</a:t>
            </a:r>
            <a:endParaRPr kumimoji="0" lang="en-US" altLang="zh-CN"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endParaRPr>
          </a:p>
        </p:txBody>
      </p:sp>
      <p:cxnSp>
        <p:nvCxnSpPr>
          <p:cNvPr id="45" name="直接连接符 44">
            <a:extLst>
              <a:ext uri="{FF2B5EF4-FFF2-40B4-BE49-F238E27FC236}">
                <a16:creationId xmlns:a16="http://schemas.microsoft.com/office/drawing/2014/main" id="{0FEF9411-D134-4BA9-963C-658D39CED1CF}"/>
              </a:ext>
            </a:extLst>
          </p:cNvPr>
          <p:cNvCxnSpPr/>
          <p:nvPr/>
        </p:nvCxnSpPr>
        <p:spPr>
          <a:xfrm>
            <a:off x="8047520" y="4910638"/>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47" name="矩形 46">
            <a:extLst>
              <a:ext uri="{FF2B5EF4-FFF2-40B4-BE49-F238E27FC236}">
                <a16:creationId xmlns:a16="http://schemas.microsoft.com/office/drawing/2014/main" id="{E3CFE859-96D2-4FAA-BCA1-8558D4A07155}"/>
              </a:ext>
            </a:extLst>
          </p:cNvPr>
          <p:cNvSpPr/>
          <p:nvPr/>
        </p:nvSpPr>
        <p:spPr>
          <a:xfrm>
            <a:off x="9572348" y="5043718"/>
            <a:ext cx="2065739" cy="1295355"/>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请输入文本请输入文本请输入文本请输入文本请输入文本</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a:p>
            <a:pPr marL="0" marR="0" lvl="0" indent="0" algn="ctr" defTabSz="914400" rtl="0" eaLnBrk="1" fontAlgn="auto" latinLnBrk="0" hangingPunct="1">
              <a:lnSpc>
                <a:spcPct val="125000"/>
              </a:lnSpc>
              <a:spcBef>
                <a:spcPts val="0"/>
              </a:spcBef>
              <a:spcAft>
                <a:spcPts val="0"/>
              </a:spcAft>
              <a:buClrTx/>
              <a:buSzTx/>
              <a:buFontTx/>
              <a:buNone/>
              <a:tabLst/>
              <a:defRPr/>
            </a:pP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48" name="矩形 47">
            <a:extLst>
              <a:ext uri="{FF2B5EF4-FFF2-40B4-BE49-F238E27FC236}">
                <a16:creationId xmlns:a16="http://schemas.microsoft.com/office/drawing/2014/main" id="{23132C2D-A889-42AD-BA07-801D402203C3}"/>
              </a:ext>
            </a:extLst>
          </p:cNvPr>
          <p:cNvSpPr/>
          <p:nvPr/>
        </p:nvSpPr>
        <p:spPr>
          <a:xfrm>
            <a:off x="9935803" y="4458651"/>
            <a:ext cx="1338828" cy="396583"/>
          </a:xfrm>
          <a:prstGeom prst="rect">
            <a:avLst/>
          </a:prstGeom>
        </p:spPr>
        <p:txBody>
          <a:bodyPr wrap="none">
            <a:spAutoFit/>
          </a:bodyPr>
          <a:lstStyle/>
          <a:p>
            <a:pPr marL="0" marR="0" lvl="0" indent="0" algn="ctr" defTabSz="914400" rtl="0" eaLnBrk="1" fontAlgn="auto" latinLnBrk="0" hangingPunct="1">
              <a:lnSpc>
                <a:spcPct val="120000"/>
              </a:lnSpc>
              <a:spcBef>
                <a:spcPts val="30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请输入标题</a:t>
            </a:r>
            <a:endParaRPr kumimoji="0" lang="en-US" altLang="zh-CN"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endParaRPr>
          </a:p>
        </p:txBody>
      </p:sp>
      <p:cxnSp>
        <p:nvCxnSpPr>
          <p:cNvPr id="49" name="直接连接符 48">
            <a:extLst>
              <a:ext uri="{FF2B5EF4-FFF2-40B4-BE49-F238E27FC236}">
                <a16:creationId xmlns:a16="http://schemas.microsoft.com/office/drawing/2014/main" id="{1734506F-BABC-4AA7-8E5C-77B9644579F0}"/>
              </a:ext>
            </a:extLst>
          </p:cNvPr>
          <p:cNvCxnSpPr/>
          <p:nvPr/>
        </p:nvCxnSpPr>
        <p:spPr>
          <a:xfrm>
            <a:off x="10285089" y="4910638"/>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Freeform 136">
            <a:extLst>
              <a:ext uri="{FF2B5EF4-FFF2-40B4-BE49-F238E27FC236}">
                <a16:creationId xmlns:a16="http://schemas.microsoft.com/office/drawing/2014/main" id="{FD0CC244-5BD9-4BF1-AC23-2335B6D0D1B3}"/>
              </a:ext>
            </a:extLst>
          </p:cNvPr>
          <p:cNvSpPr>
            <a:spLocks noEditPoints="1"/>
          </p:cNvSpPr>
          <p:nvPr/>
        </p:nvSpPr>
        <p:spPr bwMode="auto">
          <a:xfrm>
            <a:off x="10364414" y="3224878"/>
            <a:ext cx="464955" cy="392544"/>
          </a:xfrm>
          <a:custGeom>
            <a:avLst/>
            <a:gdLst>
              <a:gd name="T0" fmla="*/ 190 w 206"/>
              <a:gd name="T1" fmla="*/ 0 h 174"/>
              <a:gd name="T2" fmla="*/ 15 w 206"/>
              <a:gd name="T3" fmla="*/ 0 h 174"/>
              <a:gd name="T4" fmla="*/ 0 w 206"/>
              <a:gd name="T5" fmla="*/ 15 h 174"/>
              <a:gd name="T6" fmla="*/ 0 w 206"/>
              <a:gd name="T7" fmla="*/ 113 h 174"/>
              <a:gd name="T8" fmla="*/ 0 w 206"/>
              <a:gd name="T9" fmla="*/ 121 h 174"/>
              <a:gd name="T10" fmla="*/ 0 w 206"/>
              <a:gd name="T11" fmla="*/ 131 h 174"/>
              <a:gd name="T12" fmla="*/ 15 w 206"/>
              <a:gd name="T13" fmla="*/ 147 h 174"/>
              <a:gd name="T14" fmla="*/ 84 w 206"/>
              <a:gd name="T15" fmla="*/ 147 h 174"/>
              <a:gd name="T16" fmla="*/ 82 w 206"/>
              <a:gd name="T17" fmla="*/ 164 h 174"/>
              <a:gd name="T18" fmla="*/ 70 w 206"/>
              <a:gd name="T19" fmla="*/ 164 h 174"/>
              <a:gd name="T20" fmla="*/ 64 w 206"/>
              <a:gd name="T21" fmla="*/ 169 h 174"/>
              <a:gd name="T22" fmla="*/ 70 w 206"/>
              <a:gd name="T23" fmla="*/ 174 h 174"/>
              <a:gd name="T24" fmla="*/ 136 w 206"/>
              <a:gd name="T25" fmla="*/ 174 h 174"/>
              <a:gd name="T26" fmla="*/ 141 w 206"/>
              <a:gd name="T27" fmla="*/ 169 h 174"/>
              <a:gd name="T28" fmla="*/ 136 w 206"/>
              <a:gd name="T29" fmla="*/ 164 h 174"/>
              <a:gd name="T30" fmla="*/ 124 w 206"/>
              <a:gd name="T31" fmla="*/ 164 h 174"/>
              <a:gd name="T32" fmla="*/ 121 w 206"/>
              <a:gd name="T33" fmla="*/ 147 h 174"/>
              <a:gd name="T34" fmla="*/ 190 w 206"/>
              <a:gd name="T35" fmla="*/ 147 h 174"/>
              <a:gd name="T36" fmla="*/ 206 w 206"/>
              <a:gd name="T37" fmla="*/ 131 h 174"/>
              <a:gd name="T38" fmla="*/ 206 w 206"/>
              <a:gd name="T39" fmla="*/ 121 h 174"/>
              <a:gd name="T40" fmla="*/ 206 w 206"/>
              <a:gd name="T41" fmla="*/ 113 h 174"/>
              <a:gd name="T42" fmla="*/ 206 w 206"/>
              <a:gd name="T43" fmla="*/ 15 h 174"/>
              <a:gd name="T44" fmla="*/ 190 w 206"/>
              <a:gd name="T45" fmla="*/ 0 h 174"/>
              <a:gd name="T46" fmla="*/ 198 w 206"/>
              <a:gd name="T47" fmla="*/ 131 h 174"/>
              <a:gd name="T48" fmla="*/ 190 w 206"/>
              <a:gd name="T49" fmla="*/ 139 h 174"/>
              <a:gd name="T50" fmla="*/ 15 w 206"/>
              <a:gd name="T51" fmla="*/ 139 h 174"/>
              <a:gd name="T52" fmla="*/ 8 w 206"/>
              <a:gd name="T53" fmla="*/ 131 h 174"/>
              <a:gd name="T54" fmla="*/ 8 w 206"/>
              <a:gd name="T55" fmla="*/ 121 h 174"/>
              <a:gd name="T56" fmla="*/ 198 w 206"/>
              <a:gd name="T57" fmla="*/ 121 h 174"/>
              <a:gd name="T58" fmla="*/ 198 w 206"/>
              <a:gd name="T59" fmla="*/ 131 h 174"/>
              <a:gd name="T60" fmla="*/ 8 w 206"/>
              <a:gd name="T61" fmla="*/ 113 h 174"/>
              <a:gd name="T62" fmla="*/ 8 w 206"/>
              <a:gd name="T63" fmla="*/ 15 h 174"/>
              <a:gd name="T64" fmla="*/ 15 w 206"/>
              <a:gd name="T65" fmla="*/ 8 h 174"/>
              <a:gd name="T66" fmla="*/ 190 w 206"/>
              <a:gd name="T67" fmla="*/ 8 h 174"/>
              <a:gd name="T68" fmla="*/ 198 w 206"/>
              <a:gd name="T69" fmla="*/ 15 h 174"/>
              <a:gd name="T70" fmla="*/ 198 w 206"/>
              <a:gd name="T71" fmla="*/ 113 h 174"/>
              <a:gd name="T72" fmla="*/ 8 w 206"/>
              <a:gd name="T73" fmla="*/ 113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6" h="174">
                <a:moveTo>
                  <a:pt x="190" y="0"/>
                </a:moveTo>
                <a:cubicBezTo>
                  <a:pt x="15" y="0"/>
                  <a:pt x="15" y="0"/>
                  <a:pt x="15" y="0"/>
                </a:cubicBezTo>
                <a:cubicBezTo>
                  <a:pt x="7" y="0"/>
                  <a:pt x="0" y="7"/>
                  <a:pt x="0" y="15"/>
                </a:cubicBezTo>
                <a:cubicBezTo>
                  <a:pt x="0" y="113"/>
                  <a:pt x="0" y="113"/>
                  <a:pt x="0" y="113"/>
                </a:cubicBezTo>
                <a:cubicBezTo>
                  <a:pt x="0" y="121"/>
                  <a:pt x="0" y="121"/>
                  <a:pt x="0" y="121"/>
                </a:cubicBezTo>
                <a:cubicBezTo>
                  <a:pt x="0" y="131"/>
                  <a:pt x="0" y="131"/>
                  <a:pt x="0" y="131"/>
                </a:cubicBezTo>
                <a:cubicBezTo>
                  <a:pt x="0" y="140"/>
                  <a:pt x="7" y="147"/>
                  <a:pt x="15" y="147"/>
                </a:cubicBezTo>
                <a:cubicBezTo>
                  <a:pt x="84" y="147"/>
                  <a:pt x="84" y="147"/>
                  <a:pt x="84" y="147"/>
                </a:cubicBezTo>
                <a:cubicBezTo>
                  <a:pt x="84" y="152"/>
                  <a:pt x="84" y="159"/>
                  <a:pt x="82" y="164"/>
                </a:cubicBezTo>
                <a:cubicBezTo>
                  <a:pt x="70" y="164"/>
                  <a:pt x="70" y="164"/>
                  <a:pt x="70" y="164"/>
                </a:cubicBezTo>
                <a:cubicBezTo>
                  <a:pt x="67" y="164"/>
                  <a:pt x="64" y="166"/>
                  <a:pt x="64" y="169"/>
                </a:cubicBezTo>
                <a:cubicBezTo>
                  <a:pt x="64" y="172"/>
                  <a:pt x="67" y="174"/>
                  <a:pt x="70" y="174"/>
                </a:cubicBezTo>
                <a:cubicBezTo>
                  <a:pt x="136" y="174"/>
                  <a:pt x="136" y="174"/>
                  <a:pt x="136" y="174"/>
                </a:cubicBezTo>
                <a:cubicBezTo>
                  <a:pt x="139" y="174"/>
                  <a:pt x="141" y="172"/>
                  <a:pt x="141" y="169"/>
                </a:cubicBezTo>
                <a:cubicBezTo>
                  <a:pt x="141" y="166"/>
                  <a:pt x="139" y="164"/>
                  <a:pt x="136" y="164"/>
                </a:cubicBezTo>
                <a:cubicBezTo>
                  <a:pt x="124" y="164"/>
                  <a:pt x="124" y="164"/>
                  <a:pt x="124" y="164"/>
                </a:cubicBezTo>
                <a:cubicBezTo>
                  <a:pt x="122" y="159"/>
                  <a:pt x="121" y="152"/>
                  <a:pt x="121" y="147"/>
                </a:cubicBezTo>
                <a:cubicBezTo>
                  <a:pt x="190" y="147"/>
                  <a:pt x="190" y="147"/>
                  <a:pt x="190" y="147"/>
                </a:cubicBezTo>
                <a:cubicBezTo>
                  <a:pt x="199" y="147"/>
                  <a:pt x="206" y="140"/>
                  <a:pt x="206" y="131"/>
                </a:cubicBezTo>
                <a:cubicBezTo>
                  <a:pt x="206" y="121"/>
                  <a:pt x="206" y="121"/>
                  <a:pt x="206" y="121"/>
                </a:cubicBezTo>
                <a:cubicBezTo>
                  <a:pt x="206" y="113"/>
                  <a:pt x="206" y="113"/>
                  <a:pt x="206" y="113"/>
                </a:cubicBezTo>
                <a:cubicBezTo>
                  <a:pt x="206" y="15"/>
                  <a:pt x="206" y="15"/>
                  <a:pt x="206" y="15"/>
                </a:cubicBezTo>
                <a:cubicBezTo>
                  <a:pt x="206" y="7"/>
                  <a:pt x="199" y="0"/>
                  <a:pt x="190" y="0"/>
                </a:cubicBezTo>
                <a:close/>
                <a:moveTo>
                  <a:pt x="198" y="131"/>
                </a:moveTo>
                <a:cubicBezTo>
                  <a:pt x="198" y="135"/>
                  <a:pt x="195" y="139"/>
                  <a:pt x="190" y="139"/>
                </a:cubicBezTo>
                <a:cubicBezTo>
                  <a:pt x="15" y="139"/>
                  <a:pt x="15" y="139"/>
                  <a:pt x="15" y="139"/>
                </a:cubicBezTo>
                <a:cubicBezTo>
                  <a:pt x="11" y="139"/>
                  <a:pt x="8" y="135"/>
                  <a:pt x="8" y="131"/>
                </a:cubicBezTo>
                <a:cubicBezTo>
                  <a:pt x="8" y="121"/>
                  <a:pt x="8" y="121"/>
                  <a:pt x="8" y="121"/>
                </a:cubicBezTo>
                <a:cubicBezTo>
                  <a:pt x="198" y="121"/>
                  <a:pt x="198" y="121"/>
                  <a:pt x="198" y="121"/>
                </a:cubicBezTo>
                <a:lnTo>
                  <a:pt x="198" y="131"/>
                </a:lnTo>
                <a:close/>
                <a:moveTo>
                  <a:pt x="8" y="113"/>
                </a:moveTo>
                <a:cubicBezTo>
                  <a:pt x="8" y="15"/>
                  <a:pt x="8" y="15"/>
                  <a:pt x="8" y="15"/>
                </a:cubicBezTo>
                <a:cubicBezTo>
                  <a:pt x="8" y="11"/>
                  <a:pt x="11" y="8"/>
                  <a:pt x="15" y="8"/>
                </a:cubicBezTo>
                <a:cubicBezTo>
                  <a:pt x="190" y="8"/>
                  <a:pt x="190" y="8"/>
                  <a:pt x="190" y="8"/>
                </a:cubicBezTo>
                <a:cubicBezTo>
                  <a:pt x="195" y="8"/>
                  <a:pt x="198" y="11"/>
                  <a:pt x="198" y="15"/>
                </a:cubicBezTo>
                <a:cubicBezTo>
                  <a:pt x="198" y="113"/>
                  <a:pt x="198" y="113"/>
                  <a:pt x="198" y="113"/>
                </a:cubicBezTo>
                <a:lnTo>
                  <a:pt x="8" y="113"/>
                </a:ln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a:ea typeface="微软雅黑"/>
              <a:cs typeface="+mn-cs"/>
            </a:endParaRPr>
          </a:p>
        </p:txBody>
      </p:sp>
      <p:grpSp>
        <p:nvGrpSpPr>
          <p:cNvPr id="34" name="组合 33">
            <a:extLst>
              <a:ext uri="{FF2B5EF4-FFF2-40B4-BE49-F238E27FC236}">
                <a16:creationId xmlns:a16="http://schemas.microsoft.com/office/drawing/2014/main" id="{985B7692-1CE0-4265-8882-B7AAA9757A3B}"/>
              </a:ext>
            </a:extLst>
          </p:cNvPr>
          <p:cNvGrpSpPr/>
          <p:nvPr/>
        </p:nvGrpSpPr>
        <p:grpSpPr>
          <a:xfrm>
            <a:off x="2507444" y="1231890"/>
            <a:ext cx="7177112" cy="747738"/>
            <a:chOff x="2507444" y="1041139"/>
            <a:chExt cx="7177112" cy="747738"/>
          </a:xfrm>
        </p:grpSpPr>
        <p:sp>
          <p:nvSpPr>
            <p:cNvPr id="38" name="TextBox 35">
              <a:extLst>
                <a:ext uri="{FF2B5EF4-FFF2-40B4-BE49-F238E27FC236}">
                  <a16:creationId xmlns:a16="http://schemas.microsoft.com/office/drawing/2014/main" id="{B6BCFD3B-9C84-4B8C-B96F-12CDDCFD805F}"/>
                </a:ext>
              </a:extLst>
            </p:cNvPr>
            <p:cNvSpPr txBox="1"/>
            <p:nvPr/>
          </p:nvSpPr>
          <p:spPr>
            <a:xfrm>
              <a:off x="3253756" y="1109076"/>
              <a:ext cx="5684488" cy="679801"/>
            </a:xfrm>
            <a:prstGeom prst="rect">
              <a:avLst/>
            </a:prstGeom>
          </p:spPr>
          <p:txBody>
            <a:bodyPr wrap="square">
              <a:spAutoFit/>
            </a:bodyPr>
            <a:lstStyle>
              <a:defPPr>
                <a:defRPr lang="zh-CN"/>
              </a:defPPr>
              <a:lvl1pPr algn="ctr">
                <a:lnSpc>
                  <a:spcPct val="125000"/>
                </a:lnSpc>
                <a:defRPr sz="16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42" name="文本框 41">
              <a:extLst>
                <a:ext uri="{FF2B5EF4-FFF2-40B4-BE49-F238E27FC236}">
                  <a16:creationId xmlns:a16="http://schemas.microsoft.com/office/drawing/2014/main" id="{734CE3A9-A9B6-4F57-94C3-B833248147A9}"/>
                </a:ext>
              </a:extLst>
            </p:cNvPr>
            <p:cNvSpPr txBox="1"/>
            <p:nvPr/>
          </p:nvSpPr>
          <p:spPr>
            <a:xfrm>
              <a:off x="2507444" y="1041139"/>
              <a:ext cx="461036" cy="426393"/>
            </a:xfrm>
            <a:custGeom>
              <a:avLst/>
              <a:gdLst/>
              <a:ahLst/>
              <a:cxnLst/>
              <a:rect l="l" t="t" r="r" b="b"/>
              <a:pathLst>
                <a:path w="461036" h="426393">
                  <a:moveTo>
                    <a:pt x="421951" y="0"/>
                  </a:moveTo>
                  <a:lnTo>
                    <a:pt x="461036" y="62182"/>
                  </a:lnTo>
                  <a:cubicBezTo>
                    <a:pt x="428465" y="75803"/>
                    <a:pt x="404480" y="96086"/>
                    <a:pt x="389083" y="123032"/>
                  </a:cubicBezTo>
                  <a:cubicBezTo>
                    <a:pt x="373685" y="149978"/>
                    <a:pt x="365098" y="189212"/>
                    <a:pt x="363322" y="240734"/>
                  </a:cubicBezTo>
                  <a:lnTo>
                    <a:pt x="446823" y="240734"/>
                  </a:lnTo>
                  <a:lnTo>
                    <a:pt x="446823" y="426393"/>
                  </a:lnTo>
                  <a:lnTo>
                    <a:pt x="275378" y="426393"/>
                  </a:lnTo>
                  <a:lnTo>
                    <a:pt x="275378" y="279820"/>
                  </a:lnTo>
                  <a:cubicBezTo>
                    <a:pt x="275378" y="200464"/>
                    <a:pt x="284853" y="143019"/>
                    <a:pt x="303804" y="107487"/>
                  </a:cubicBezTo>
                  <a:cubicBezTo>
                    <a:pt x="328677" y="60110"/>
                    <a:pt x="368059" y="24281"/>
                    <a:pt x="421951" y="0"/>
                  </a:cubicBezTo>
                  <a:close/>
                  <a:moveTo>
                    <a:pt x="146572" y="0"/>
                  </a:moveTo>
                  <a:lnTo>
                    <a:pt x="185658" y="62182"/>
                  </a:lnTo>
                  <a:cubicBezTo>
                    <a:pt x="153086" y="75803"/>
                    <a:pt x="129102" y="96086"/>
                    <a:pt x="113704" y="123032"/>
                  </a:cubicBezTo>
                  <a:cubicBezTo>
                    <a:pt x="98307" y="149978"/>
                    <a:pt x="89720" y="189212"/>
                    <a:pt x="87943" y="240734"/>
                  </a:cubicBezTo>
                  <a:lnTo>
                    <a:pt x="171445" y="240734"/>
                  </a:lnTo>
                  <a:lnTo>
                    <a:pt x="171445" y="426393"/>
                  </a:lnTo>
                  <a:lnTo>
                    <a:pt x="0" y="426393"/>
                  </a:lnTo>
                  <a:lnTo>
                    <a:pt x="0" y="279820"/>
                  </a:lnTo>
                  <a:cubicBezTo>
                    <a:pt x="0" y="200464"/>
                    <a:pt x="9475" y="143019"/>
                    <a:pt x="28426" y="107487"/>
                  </a:cubicBezTo>
                  <a:cubicBezTo>
                    <a:pt x="53299" y="60110"/>
                    <a:pt x="92681" y="24281"/>
                    <a:pt x="146572" y="0"/>
                  </a:cubicBezTo>
                  <a:close/>
                </a:path>
              </a:pathLst>
            </a:custGeom>
            <a:solidFill>
              <a:schemeClr val="accent1">
                <a:lumMod val="60000"/>
                <a:lumOff val="4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endParaRPr kumimoji="0" lang="en-US" sz="14300" b="0" i="0" u="none" strike="noStrike" kern="1200" cap="none" spc="0" normalizeH="0" baseline="0" noProof="0" dirty="0">
                <a:ln>
                  <a:noFill/>
                </a:ln>
                <a:solidFill>
                  <a:srgbClr val="36456E">
                    <a:lumMod val="60000"/>
                    <a:lumOff val="40000"/>
                  </a:srgbClr>
                </a:solidFill>
                <a:effectLst/>
                <a:uLnTx/>
                <a:uFillTx/>
                <a:latin typeface="Arial"/>
                <a:ea typeface="Montserrat" panose="02000505000000020004"/>
                <a:cs typeface="Montserrat" panose="02000505000000020004"/>
                <a:sym typeface="Montserrat" panose="02000505000000020004"/>
              </a:endParaRPr>
            </a:p>
          </p:txBody>
        </p:sp>
        <p:sp>
          <p:nvSpPr>
            <p:cNvPr id="46" name="文本框 45">
              <a:extLst>
                <a:ext uri="{FF2B5EF4-FFF2-40B4-BE49-F238E27FC236}">
                  <a16:creationId xmlns:a16="http://schemas.microsoft.com/office/drawing/2014/main" id="{6E0B0C9E-A662-4F4A-A054-81C6888AA974}"/>
                </a:ext>
              </a:extLst>
            </p:cNvPr>
            <p:cNvSpPr txBox="1"/>
            <p:nvPr/>
          </p:nvSpPr>
          <p:spPr>
            <a:xfrm flipH="1" flipV="1">
              <a:off x="9223520" y="1041139"/>
              <a:ext cx="461036" cy="426393"/>
            </a:xfrm>
            <a:custGeom>
              <a:avLst/>
              <a:gdLst/>
              <a:ahLst/>
              <a:cxnLst/>
              <a:rect l="l" t="t" r="r" b="b"/>
              <a:pathLst>
                <a:path w="461036" h="426393">
                  <a:moveTo>
                    <a:pt x="421951" y="0"/>
                  </a:moveTo>
                  <a:lnTo>
                    <a:pt x="461036" y="62182"/>
                  </a:lnTo>
                  <a:cubicBezTo>
                    <a:pt x="428465" y="75803"/>
                    <a:pt x="404480" y="96086"/>
                    <a:pt x="389083" y="123032"/>
                  </a:cubicBezTo>
                  <a:cubicBezTo>
                    <a:pt x="373685" y="149978"/>
                    <a:pt x="365098" y="189212"/>
                    <a:pt x="363322" y="240734"/>
                  </a:cubicBezTo>
                  <a:lnTo>
                    <a:pt x="446823" y="240734"/>
                  </a:lnTo>
                  <a:lnTo>
                    <a:pt x="446823" y="426393"/>
                  </a:lnTo>
                  <a:lnTo>
                    <a:pt x="275378" y="426393"/>
                  </a:lnTo>
                  <a:lnTo>
                    <a:pt x="275378" y="279820"/>
                  </a:lnTo>
                  <a:cubicBezTo>
                    <a:pt x="275378" y="200464"/>
                    <a:pt x="284853" y="143019"/>
                    <a:pt x="303804" y="107487"/>
                  </a:cubicBezTo>
                  <a:cubicBezTo>
                    <a:pt x="328677" y="60110"/>
                    <a:pt x="368059" y="24281"/>
                    <a:pt x="421951" y="0"/>
                  </a:cubicBezTo>
                  <a:close/>
                  <a:moveTo>
                    <a:pt x="146572" y="0"/>
                  </a:moveTo>
                  <a:lnTo>
                    <a:pt x="185658" y="62182"/>
                  </a:lnTo>
                  <a:cubicBezTo>
                    <a:pt x="153086" y="75803"/>
                    <a:pt x="129102" y="96086"/>
                    <a:pt x="113704" y="123032"/>
                  </a:cubicBezTo>
                  <a:cubicBezTo>
                    <a:pt x="98307" y="149978"/>
                    <a:pt x="89720" y="189212"/>
                    <a:pt x="87943" y="240734"/>
                  </a:cubicBezTo>
                  <a:lnTo>
                    <a:pt x="171445" y="240734"/>
                  </a:lnTo>
                  <a:lnTo>
                    <a:pt x="171445" y="426393"/>
                  </a:lnTo>
                  <a:lnTo>
                    <a:pt x="0" y="426393"/>
                  </a:lnTo>
                  <a:lnTo>
                    <a:pt x="0" y="279820"/>
                  </a:lnTo>
                  <a:cubicBezTo>
                    <a:pt x="0" y="200464"/>
                    <a:pt x="9475" y="143019"/>
                    <a:pt x="28426" y="107487"/>
                  </a:cubicBezTo>
                  <a:cubicBezTo>
                    <a:pt x="53299" y="60110"/>
                    <a:pt x="92681" y="24281"/>
                    <a:pt x="146572" y="0"/>
                  </a:cubicBezTo>
                  <a:close/>
                </a:path>
              </a:pathLst>
            </a:custGeom>
            <a:solidFill>
              <a:schemeClr val="accent1">
                <a:lumMod val="60000"/>
                <a:lumOff val="4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endParaRPr kumimoji="0" lang="en-US" sz="14300" b="0" i="0" u="none" strike="noStrike" kern="1200" cap="none" spc="0" normalizeH="0" baseline="0" noProof="0" dirty="0">
                <a:ln>
                  <a:noFill/>
                </a:ln>
                <a:solidFill>
                  <a:srgbClr val="36456E">
                    <a:lumMod val="60000"/>
                    <a:lumOff val="40000"/>
                  </a:srgbClr>
                </a:solidFill>
                <a:effectLst/>
                <a:uLnTx/>
                <a:uFillTx/>
                <a:latin typeface="Arial"/>
                <a:ea typeface="Montserrat" panose="02000505000000020004"/>
                <a:cs typeface="Montserrat" panose="02000505000000020004"/>
                <a:sym typeface="Montserrat" panose="02000505000000020004"/>
              </a:endParaRPr>
            </a:p>
          </p:txBody>
        </p:sp>
      </p:grpSp>
    </p:spTree>
    <p:extLst>
      <p:ext uri="{BB962C8B-B14F-4D97-AF65-F5344CB8AC3E}">
        <p14:creationId xmlns:p14="http://schemas.microsoft.com/office/powerpoint/2010/main" val="21999977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a:extLst>
              <a:ext uri="{FF2B5EF4-FFF2-40B4-BE49-F238E27FC236}">
                <a16:creationId xmlns:a16="http://schemas.microsoft.com/office/drawing/2014/main" id="{B0082441-18C0-42B3-BB5B-EEFFC6BB9EEB}"/>
              </a:ext>
            </a:extLst>
          </p:cNvPr>
          <p:cNvSpPr>
            <a:spLocks noGrp="1"/>
          </p:cNvSpPr>
          <p:nvPr>
            <p:ph type="body" sz="quarter" idx="10"/>
          </p:nvPr>
        </p:nvSpPr>
        <p:spPr/>
        <p:txBody>
          <a:bodyPr/>
          <a:lstStyle/>
          <a:p>
            <a:r>
              <a:rPr lang="zh-CN" altLang="en-US" dirty="0">
                <a:sym typeface="+mn-lt"/>
              </a:rPr>
              <a:t>五段无图式</a:t>
            </a:r>
            <a:endParaRPr lang="en-US" altLang="zh-CN" dirty="0">
              <a:sym typeface="+mn-lt"/>
            </a:endParaRPr>
          </a:p>
          <a:p>
            <a:endParaRPr lang="zh-CN" altLang="en-US" dirty="0"/>
          </a:p>
        </p:txBody>
      </p:sp>
      <p:sp>
        <p:nvSpPr>
          <p:cNvPr id="34" name="TextBox 4">
            <a:extLst>
              <a:ext uri="{FF2B5EF4-FFF2-40B4-BE49-F238E27FC236}">
                <a16:creationId xmlns:a16="http://schemas.microsoft.com/office/drawing/2014/main" id="{ED17F35C-4496-46B0-96EA-A48C61F2F11B}"/>
              </a:ext>
            </a:extLst>
          </p:cNvPr>
          <p:cNvSpPr txBox="1"/>
          <p:nvPr/>
        </p:nvSpPr>
        <p:spPr>
          <a:xfrm>
            <a:off x="4926448" y="5373030"/>
            <a:ext cx="2339103"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36456E"/>
                </a:solidFill>
                <a:effectLst/>
                <a:uLnTx/>
                <a:uFillTx/>
                <a:latin typeface="微软雅黑"/>
                <a:ea typeface="微软雅黑"/>
                <a:cs typeface="+mn-cs"/>
              </a:rPr>
              <a:t>请输入关键语句</a:t>
            </a:r>
          </a:p>
        </p:txBody>
      </p:sp>
      <p:sp>
        <p:nvSpPr>
          <p:cNvPr id="38" name="矩形 37">
            <a:extLst>
              <a:ext uri="{FF2B5EF4-FFF2-40B4-BE49-F238E27FC236}">
                <a16:creationId xmlns:a16="http://schemas.microsoft.com/office/drawing/2014/main" id="{DA545B1D-23BD-477D-9E11-5A85728A090A}"/>
              </a:ext>
            </a:extLst>
          </p:cNvPr>
          <p:cNvSpPr>
            <a:spLocks noChangeArrowheads="1"/>
          </p:cNvSpPr>
          <p:nvPr/>
        </p:nvSpPr>
        <p:spPr bwMode="auto">
          <a:xfrm>
            <a:off x="673100" y="3173739"/>
            <a:ext cx="1603404" cy="1156855"/>
          </a:xfrm>
          <a:prstGeom prst="rect">
            <a:avLst/>
          </a:prstGeom>
          <a:gradFill>
            <a:gsLst>
              <a:gs pos="0">
                <a:schemeClr val="bg1"/>
              </a:gs>
              <a:gs pos="100000">
                <a:schemeClr val="bg1">
                  <a:alpha val="0"/>
                </a:schemeClr>
              </a:gs>
            </a:gsLst>
            <a:lin ang="5400000" scaled="1"/>
          </a:gradFill>
          <a:ln>
            <a:gradFill>
              <a:gsLst>
                <a:gs pos="0">
                  <a:schemeClr val="accent1"/>
                </a:gs>
                <a:gs pos="100000">
                  <a:schemeClr val="accent1">
                    <a:alpha val="0"/>
                  </a:schemeClr>
                </a:gs>
              </a:gsLst>
              <a:lin ang="5400000" scaled="1"/>
            </a:gradFill>
          </a:ln>
        </p:spPr>
        <p:txBody>
          <a:bodyPr wrap="square" lIns="36000" tIns="36000" rIns="36000" bIns="36000" anchor="t" anchorCtr="0">
            <a:no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100" normalizeH="0" baseline="0" noProof="0" dirty="0">
                <a:ln>
                  <a:noFill/>
                </a:ln>
                <a:solidFill>
                  <a:prstClr val="black">
                    <a:lumMod val="75000"/>
                    <a:lumOff val="25000"/>
                  </a:prstClr>
                </a:solidFill>
                <a:effectLst/>
                <a:uLnTx/>
                <a:uFillTx/>
                <a:latin typeface="Arial"/>
                <a:ea typeface="微软雅黑"/>
                <a:cs typeface="+mn-cs"/>
              </a:rPr>
              <a:t>请输入文本请输入文本请输入文本请输入文本</a:t>
            </a:r>
          </a:p>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zh-CN" altLang="en-US" sz="1600" b="0" i="0" u="none" strike="noStrike" kern="1200" cap="none" spc="100" normalizeH="0" baseline="0" noProof="0" dirty="0">
              <a:ln>
                <a:noFill/>
              </a:ln>
              <a:solidFill>
                <a:prstClr val="black">
                  <a:lumMod val="75000"/>
                  <a:lumOff val="25000"/>
                </a:prstClr>
              </a:solidFill>
              <a:effectLst/>
              <a:uLnTx/>
              <a:uFillTx/>
              <a:latin typeface="Arial"/>
              <a:ea typeface="微软雅黑"/>
              <a:cs typeface="+mn-cs"/>
            </a:endParaRPr>
          </a:p>
        </p:txBody>
      </p:sp>
      <p:sp>
        <p:nvSpPr>
          <p:cNvPr id="42" name="矩形 40">
            <a:extLst>
              <a:ext uri="{FF2B5EF4-FFF2-40B4-BE49-F238E27FC236}">
                <a16:creationId xmlns:a16="http://schemas.microsoft.com/office/drawing/2014/main" id="{DA2F36BD-E3DE-4FEC-94FB-9B8D39BEB3FA}"/>
              </a:ext>
            </a:extLst>
          </p:cNvPr>
          <p:cNvSpPr>
            <a:spLocks noChangeArrowheads="1"/>
          </p:cNvSpPr>
          <p:nvPr/>
        </p:nvSpPr>
        <p:spPr bwMode="auto">
          <a:xfrm>
            <a:off x="9701870" y="3173739"/>
            <a:ext cx="1817030" cy="1156855"/>
          </a:xfrm>
          <a:prstGeom prst="rect">
            <a:avLst/>
          </a:prstGeom>
          <a:gradFill>
            <a:gsLst>
              <a:gs pos="0">
                <a:schemeClr val="bg1"/>
              </a:gs>
              <a:gs pos="100000">
                <a:schemeClr val="bg1">
                  <a:alpha val="0"/>
                </a:schemeClr>
              </a:gs>
            </a:gsLst>
            <a:lin ang="5400000" scaled="1"/>
          </a:gradFill>
          <a:ln>
            <a:gradFill>
              <a:gsLst>
                <a:gs pos="0">
                  <a:schemeClr val="accent1"/>
                </a:gs>
                <a:gs pos="100000">
                  <a:schemeClr val="accent1">
                    <a:alpha val="0"/>
                  </a:schemeClr>
                </a:gs>
              </a:gsLst>
              <a:lin ang="5400000" scaled="1"/>
            </a:gradFill>
          </a:ln>
        </p:spPr>
        <p:txBody>
          <a:bodyPr wrap="square" lIns="36000" tIns="36000" rIns="36000" bIns="36000" anchor="t" anchorCtr="0">
            <a:no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100" normalizeH="0" baseline="0" noProof="0" dirty="0">
                <a:ln>
                  <a:noFill/>
                </a:ln>
                <a:solidFill>
                  <a:prstClr val="black">
                    <a:lumMod val="75000"/>
                    <a:lumOff val="25000"/>
                  </a:prstClr>
                </a:solidFill>
                <a:effectLst/>
                <a:uLnTx/>
                <a:uFillTx/>
                <a:latin typeface="Arial"/>
                <a:ea typeface="微软雅黑"/>
                <a:cs typeface="+mn-cs"/>
              </a:rPr>
              <a:t>请输入文本请输入文本请输入文本请输入文本</a:t>
            </a:r>
          </a:p>
        </p:txBody>
      </p:sp>
      <p:sp>
        <p:nvSpPr>
          <p:cNvPr id="46" name="矩形 26">
            <a:extLst>
              <a:ext uri="{FF2B5EF4-FFF2-40B4-BE49-F238E27FC236}">
                <a16:creationId xmlns:a16="http://schemas.microsoft.com/office/drawing/2014/main" id="{FB3BB46D-AEB7-452C-B392-EEAF45FBAA53}"/>
              </a:ext>
            </a:extLst>
          </p:cNvPr>
          <p:cNvSpPr>
            <a:spLocks noChangeArrowheads="1"/>
          </p:cNvSpPr>
          <p:nvPr/>
        </p:nvSpPr>
        <p:spPr bwMode="auto">
          <a:xfrm>
            <a:off x="4542913" y="1557565"/>
            <a:ext cx="2715798" cy="2757858"/>
          </a:xfrm>
          <a:prstGeom prst="rect">
            <a:avLst/>
          </a:prstGeom>
          <a:gradFill>
            <a:gsLst>
              <a:gs pos="0">
                <a:schemeClr val="bg1"/>
              </a:gs>
              <a:gs pos="100000">
                <a:schemeClr val="bg1">
                  <a:alpha val="0"/>
                </a:schemeClr>
              </a:gs>
            </a:gsLst>
            <a:lin ang="5400000" scaled="1"/>
          </a:gradFill>
          <a:ln>
            <a:gradFill>
              <a:gsLst>
                <a:gs pos="0">
                  <a:schemeClr val="accent1"/>
                </a:gs>
                <a:gs pos="100000">
                  <a:schemeClr val="accent1">
                    <a:alpha val="0"/>
                  </a:schemeClr>
                </a:gs>
              </a:gsLst>
              <a:lin ang="5400000" scaled="1"/>
            </a:gradFill>
          </a:ln>
        </p:spPr>
        <p:txBody>
          <a:bodyPr wrap="square" lIns="36000" tIns="36000" rIns="36000" bIns="36000" anchor="t" anchorCtr="0">
            <a:no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100" normalizeH="0" baseline="0" noProof="0" dirty="0">
                <a:ln>
                  <a:noFill/>
                </a:ln>
                <a:solidFill>
                  <a:prstClr val="black">
                    <a:lumMod val="75000"/>
                    <a:lumOff val="25000"/>
                  </a:prstClr>
                </a:solidFill>
                <a:effectLst/>
                <a:uLnTx/>
                <a:uFillTx/>
                <a:latin typeface="Arial"/>
                <a:ea typeface="微软雅黑"/>
                <a:cs typeface="+mn-cs"/>
              </a:rPr>
              <a:t>请输入文本请输入文本请输入文本请输入文本请输入文本请输入文本请输入文本请输入文本请输入文本请输入文本请输入文本请输入文本请输入文本请输入文本</a:t>
            </a:r>
          </a:p>
        </p:txBody>
      </p:sp>
      <p:sp>
        <p:nvSpPr>
          <p:cNvPr id="50" name="矩形 19">
            <a:extLst>
              <a:ext uri="{FF2B5EF4-FFF2-40B4-BE49-F238E27FC236}">
                <a16:creationId xmlns:a16="http://schemas.microsoft.com/office/drawing/2014/main" id="{1C0AA710-83CE-4BB7-98D2-465FBCF60D8A}"/>
              </a:ext>
            </a:extLst>
          </p:cNvPr>
          <p:cNvSpPr>
            <a:spLocks noChangeArrowheads="1"/>
          </p:cNvSpPr>
          <p:nvPr/>
        </p:nvSpPr>
        <p:spPr bwMode="auto">
          <a:xfrm>
            <a:off x="2377062" y="2419905"/>
            <a:ext cx="2065293" cy="1537498"/>
          </a:xfrm>
          <a:prstGeom prst="rect">
            <a:avLst/>
          </a:prstGeom>
          <a:gradFill>
            <a:gsLst>
              <a:gs pos="0">
                <a:schemeClr val="bg1"/>
              </a:gs>
              <a:gs pos="100000">
                <a:schemeClr val="bg1">
                  <a:alpha val="0"/>
                </a:schemeClr>
              </a:gs>
            </a:gsLst>
            <a:lin ang="5400000" scaled="1"/>
          </a:gradFill>
          <a:ln>
            <a:gradFill>
              <a:gsLst>
                <a:gs pos="0">
                  <a:schemeClr val="accent1"/>
                </a:gs>
                <a:gs pos="100000">
                  <a:schemeClr val="accent1">
                    <a:alpha val="0"/>
                  </a:schemeClr>
                </a:gs>
              </a:gsLst>
              <a:lin ang="5400000" scaled="1"/>
            </a:gradFill>
          </a:ln>
        </p:spPr>
        <p:txBody>
          <a:bodyPr wrap="square" lIns="36000" tIns="36000" rIns="36000" bIns="36000" anchor="t" anchorCtr="0">
            <a:no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100" normalizeH="0" baseline="0" noProof="0" dirty="0">
                <a:ln>
                  <a:noFill/>
                </a:ln>
                <a:solidFill>
                  <a:prstClr val="black">
                    <a:lumMod val="75000"/>
                    <a:lumOff val="25000"/>
                  </a:prstClr>
                </a:solidFill>
                <a:effectLst/>
                <a:uLnTx/>
                <a:uFillTx/>
                <a:latin typeface="Arial"/>
                <a:ea typeface="微软雅黑"/>
                <a:cs typeface="+mn-cs"/>
              </a:rPr>
              <a:t>请输入文本请输入文本请输入文本请输入文本请输入文本请输入文本请输入文本</a:t>
            </a:r>
          </a:p>
        </p:txBody>
      </p:sp>
      <p:sp>
        <p:nvSpPr>
          <p:cNvPr id="51" name="矩形 35">
            <a:extLst>
              <a:ext uri="{FF2B5EF4-FFF2-40B4-BE49-F238E27FC236}">
                <a16:creationId xmlns:a16="http://schemas.microsoft.com/office/drawing/2014/main" id="{89CD45D9-344C-4CAE-A6CB-76EB2D66EDA7}"/>
              </a:ext>
            </a:extLst>
          </p:cNvPr>
          <p:cNvSpPr>
            <a:spLocks noChangeArrowheads="1"/>
          </p:cNvSpPr>
          <p:nvPr/>
        </p:nvSpPr>
        <p:spPr bwMode="auto">
          <a:xfrm>
            <a:off x="7359269" y="2419904"/>
            <a:ext cx="2242043" cy="1895519"/>
          </a:xfrm>
          <a:prstGeom prst="rect">
            <a:avLst/>
          </a:prstGeom>
          <a:gradFill>
            <a:gsLst>
              <a:gs pos="0">
                <a:schemeClr val="bg1"/>
              </a:gs>
              <a:gs pos="100000">
                <a:schemeClr val="bg1">
                  <a:alpha val="0"/>
                </a:schemeClr>
              </a:gs>
            </a:gsLst>
            <a:lin ang="5400000" scaled="1"/>
          </a:gradFill>
          <a:ln>
            <a:gradFill>
              <a:gsLst>
                <a:gs pos="0">
                  <a:schemeClr val="accent1"/>
                </a:gs>
                <a:gs pos="100000">
                  <a:schemeClr val="accent1">
                    <a:alpha val="0"/>
                  </a:schemeClr>
                </a:gs>
              </a:gsLst>
              <a:lin ang="5400000" scaled="1"/>
            </a:gradFill>
          </a:ln>
        </p:spPr>
        <p:txBody>
          <a:bodyPr wrap="square" lIns="36000" tIns="36000" rIns="36000" bIns="36000" anchor="t" anchorCtr="0">
            <a:no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100" normalizeH="0" baseline="0" noProof="0" dirty="0">
                <a:ln>
                  <a:noFill/>
                </a:ln>
                <a:solidFill>
                  <a:prstClr val="black">
                    <a:lumMod val="75000"/>
                    <a:lumOff val="25000"/>
                  </a:prstClr>
                </a:solidFill>
                <a:effectLst/>
                <a:uLnTx/>
                <a:uFillTx/>
                <a:latin typeface="Arial"/>
                <a:ea typeface="微软雅黑"/>
                <a:cs typeface="+mn-cs"/>
              </a:rPr>
              <a:t>请输入文本请输入文本请输入文本请输入文本请输入文本请输入文本请输入文本请输入文本</a:t>
            </a:r>
          </a:p>
        </p:txBody>
      </p:sp>
      <p:grpSp>
        <p:nvGrpSpPr>
          <p:cNvPr id="52" name="组合 51">
            <a:extLst>
              <a:ext uri="{FF2B5EF4-FFF2-40B4-BE49-F238E27FC236}">
                <a16:creationId xmlns:a16="http://schemas.microsoft.com/office/drawing/2014/main" id="{461CAB93-CF9C-4ED1-81CC-8956A81A2319}"/>
              </a:ext>
            </a:extLst>
          </p:cNvPr>
          <p:cNvGrpSpPr/>
          <p:nvPr/>
        </p:nvGrpSpPr>
        <p:grpSpPr>
          <a:xfrm>
            <a:off x="673100" y="5501426"/>
            <a:ext cx="10845800" cy="707886"/>
            <a:chOff x="343879" y="5757199"/>
            <a:chExt cx="11504243" cy="459660"/>
          </a:xfrm>
        </p:grpSpPr>
        <p:sp>
          <p:nvSpPr>
            <p:cNvPr id="53" name="椭圆 52">
              <a:extLst>
                <a:ext uri="{FF2B5EF4-FFF2-40B4-BE49-F238E27FC236}">
                  <a16:creationId xmlns:a16="http://schemas.microsoft.com/office/drawing/2014/main" id="{1E3E5357-07A7-4F3A-9738-B687F74C0EEE}"/>
                </a:ext>
              </a:extLst>
            </p:cNvPr>
            <p:cNvSpPr/>
            <p:nvPr/>
          </p:nvSpPr>
          <p:spPr>
            <a:xfrm>
              <a:off x="2489200" y="5888050"/>
              <a:ext cx="7213600" cy="197958"/>
            </a:xfrm>
            <a:prstGeom prst="ellipse">
              <a:avLst/>
            </a:prstGeom>
            <a:noFill/>
            <a:ln>
              <a:gradFill>
                <a:gsLst>
                  <a:gs pos="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4" name="椭圆 53">
              <a:extLst>
                <a:ext uri="{FF2B5EF4-FFF2-40B4-BE49-F238E27FC236}">
                  <a16:creationId xmlns:a16="http://schemas.microsoft.com/office/drawing/2014/main" id="{1F06458C-B5AB-4159-81AE-8FDFE23893EA}"/>
                </a:ext>
              </a:extLst>
            </p:cNvPr>
            <p:cNvSpPr/>
            <p:nvPr/>
          </p:nvSpPr>
          <p:spPr>
            <a:xfrm>
              <a:off x="1742440" y="5813080"/>
              <a:ext cx="8707120" cy="347899"/>
            </a:xfrm>
            <a:prstGeom prst="ellipse">
              <a:avLst/>
            </a:prstGeom>
            <a:noFill/>
            <a:ln>
              <a:gradFill>
                <a:gsLst>
                  <a:gs pos="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5" name="椭圆 54">
              <a:extLst>
                <a:ext uri="{FF2B5EF4-FFF2-40B4-BE49-F238E27FC236}">
                  <a16:creationId xmlns:a16="http://schemas.microsoft.com/office/drawing/2014/main" id="{66A9F511-B9DD-458A-85F4-BCE1C42554B8}"/>
                </a:ext>
              </a:extLst>
            </p:cNvPr>
            <p:cNvSpPr/>
            <p:nvPr/>
          </p:nvSpPr>
          <p:spPr>
            <a:xfrm>
              <a:off x="343879" y="5757199"/>
              <a:ext cx="11504243" cy="459660"/>
            </a:xfrm>
            <a:prstGeom prst="ellipse">
              <a:avLst/>
            </a:prstGeom>
            <a:noFill/>
            <a:ln>
              <a:gradFill>
                <a:gsLst>
                  <a:gs pos="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cxnSp>
        <p:nvCxnSpPr>
          <p:cNvPr id="56" name="直接箭头连接符 55">
            <a:extLst>
              <a:ext uri="{FF2B5EF4-FFF2-40B4-BE49-F238E27FC236}">
                <a16:creationId xmlns:a16="http://schemas.microsoft.com/office/drawing/2014/main" id="{D80669F2-86B8-4F8A-BF5E-98C9FF9B5437}"/>
              </a:ext>
            </a:extLst>
          </p:cNvPr>
          <p:cNvCxnSpPr>
            <a:cxnSpLocks/>
          </p:cNvCxnSpPr>
          <p:nvPr/>
        </p:nvCxnSpPr>
        <p:spPr>
          <a:xfrm flipV="1">
            <a:off x="1474802" y="4555993"/>
            <a:ext cx="0" cy="843280"/>
          </a:xfrm>
          <a:prstGeom prst="straightConnector1">
            <a:avLst/>
          </a:prstGeom>
          <a:ln>
            <a:gradFill>
              <a:gsLst>
                <a:gs pos="0">
                  <a:schemeClr val="accent1">
                    <a:alpha val="0"/>
                  </a:schemeClr>
                </a:gs>
                <a:gs pos="100000">
                  <a:schemeClr val="accent1"/>
                </a:gs>
              </a:gsLst>
              <a:lin ang="5400000" scaled="1"/>
            </a:gradFill>
            <a:tailEnd type="oval"/>
          </a:ln>
        </p:spPr>
        <p:style>
          <a:lnRef idx="1">
            <a:schemeClr val="accent1"/>
          </a:lnRef>
          <a:fillRef idx="0">
            <a:schemeClr val="accent1"/>
          </a:fillRef>
          <a:effectRef idx="0">
            <a:schemeClr val="accent1"/>
          </a:effectRef>
          <a:fontRef idx="minor">
            <a:schemeClr val="tx1"/>
          </a:fontRef>
        </p:style>
      </p:cxnSp>
      <p:cxnSp>
        <p:nvCxnSpPr>
          <p:cNvPr id="57" name="直接箭头连接符 56">
            <a:extLst>
              <a:ext uri="{FF2B5EF4-FFF2-40B4-BE49-F238E27FC236}">
                <a16:creationId xmlns:a16="http://schemas.microsoft.com/office/drawing/2014/main" id="{9A1ADC0A-27C9-433C-8354-DEEA25DC6799}"/>
              </a:ext>
            </a:extLst>
          </p:cNvPr>
          <p:cNvCxnSpPr>
            <a:cxnSpLocks/>
          </p:cNvCxnSpPr>
          <p:nvPr/>
        </p:nvCxnSpPr>
        <p:spPr>
          <a:xfrm flipV="1">
            <a:off x="10588822" y="4555993"/>
            <a:ext cx="0" cy="843280"/>
          </a:xfrm>
          <a:prstGeom prst="straightConnector1">
            <a:avLst/>
          </a:prstGeom>
          <a:ln>
            <a:gradFill>
              <a:gsLst>
                <a:gs pos="0">
                  <a:schemeClr val="accent1">
                    <a:alpha val="0"/>
                  </a:schemeClr>
                </a:gs>
                <a:gs pos="100000">
                  <a:schemeClr val="accent1"/>
                </a:gs>
              </a:gsLst>
              <a:lin ang="5400000" scaled="1"/>
            </a:gradFill>
            <a:tailEnd type="oval"/>
          </a:ln>
        </p:spPr>
        <p:style>
          <a:lnRef idx="1">
            <a:schemeClr val="accent1"/>
          </a:lnRef>
          <a:fillRef idx="0">
            <a:schemeClr val="accent1"/>
          </a:fillRef>
          <a:effectRef idx="0">
            <a:schemeClr val="accent1"/>
          </a:effectRef>
          <a:fontRef idx="minor">
            <a:schemeClr val="tx1"/>
          </a:fontRef>
        </p:style>
      </p:cxnSp>
      <p:cxnSp>
        <p:nvCxnSpPr>
          <p:cNvPr id="58" name="直接箭头连接符 57">
            <a:extLst>
              <a:ext uri="{FF2B5EF4-FFF2-40B4-BE49-F238E27FC236}">
                <a16:creationId xmlns:a16="http://schemas.microsoft.com/office/drawing/2014/main" id="{8A362289-B027-48D7-A225-6CFBFDFE0049}"/>
              </a:ext>
            </a:extLst>
          </p:cNvPr>
          <p:cNvCxnSpPr>
            <a:cxnSpLocks/>
          </p:cNvCxnSpPr>
          <p:nvPr/>
        </p:nvCxnSpPr>
        <p:spPr>
          <a:xfrm flipV="1">
            <a:off x="8445228" y="4555993"/>
            <a:ext cx="0" cy="843280"/>
          </a:xfrm>
          <a:prstGeom prst="straightConnector1">
            <a:avLst/>
          </a:prstGeom>
          <a:ln>
            <a:gradFill>
              <a:gsLst>
                <a:gs pos="0">
                  <a:schemeClr val="accent1">
                    <a:alpha val="0"/>
                  </a:schemeClr>
                </a:gs>
                <a:gs pos="100000">
                  <a:schemeClr val="accent1"/>
                </a:gs>
              </a:gsLst>
              <a:lin ang="5400000" scaled="1"/>
            </a:gradFill>
            <a:tailEnd type="oval"/>
          </a:ln>
        </p:spPr>
        <p:style>
          <a:lnRef idx="1">
            <a:schemeClr val="accent1"/>
          </a:lnRef>
          <a:fillRef idx="0">
            <a:schemeClr val="accent1"/>
          </a:fillRef>
          <a:effectRef idx="0">
            <a:schemeClr val="accent1"/>
          </a:effectRef>
          <a:fontRef idx="minor">
            <a:schemeClr val="tx1"/>
          </a:fontRef>
        </p:style>
      </p:cxnSp>
      <p:cxnSp>
        <p:nvCxnSpPr>
          <p:cNvPr id="59" name="直接箭头连接符 58">
            <a:extLst>
              <a:ext uri="{FF2B5EF4-FFF2-40B4-BE49-F238E27FC236}">
                <a16:creationId xmlns:a16="http://schemas.microsoft.com/office/drawing/2014/main" id="{5DE93829-D05D-4631-B9D5-4C65084D6983}"/>
              </a:ext>
            </a:extLst>
          </p:cNvPr>
          <p:cNvCxnSpPr>
            <a:cxnSpLocks/>
          </p:cNvCxnSpPr>
          <p:nvPr/>
        </p:nvCxnSpPr>
        <p:spPr>
          <a:xfrm flipV="1">
            <a:off x="3378553" y="4555993"/>
            <a:ext cx="0" cy="843280"/>
          </a:xfrm>
          <a:prstGeom prst="straightConnector1">
            <a:avLst/>
          </a:prstGeom>
          <a:ln>
            <a:gradFill>
              <a:gsLst>
                <a:gs pos="0">
                  <a:schemeClr val="accent1">
                    <a:alpha val="0"/>
                  </a:schemeClr>
                </a:gs>
                <a:gs pos="100000">
                  <a:schemeClr val="accent1"/>
                </a:gs>
              </a:gsLst>
              <a:lin ang="5400000" scaled="1"/>
            </a:gradFill>
            <a:tailEnd type="oval"/>
          </a:ln>
        </p:spPr>
        <p:style>
          <a:lnRef idx="1">
            <a:schemeClr val="accent1"/>
          </a:lnRef>
          <a:fillRef idx="0">
            <a:schemeClr val="accent1"/>
          </a:fillRef>
          <a:effectRef idx="0">
            <a:schemeClr val="accent1"/>
          </a:effectRef>
          <a:fontRef idx="minor">
            <a:schemeClr val="tx1"/>
          </a:fontRef>
        </p:style>
      </p:cxnSp>
      <p:cxnSp>
        <p:nvCxnSpPr>
          <p:cNvPr id="60" name="直接箭头连接符 59">
            <a:extLst>
              <a:ext uri="{FF2B5EF4-FFF2-40B4-BE49-F238E27FC236}">
                <a16:creationId xmlns:a16="http://schemas.microsoft.com/office/drawing/2014/main" id="{0E80BC39-9D2F-4797-B118-530234F49951}"/>
              </a:ext>
            </a:extLst>
          </p:cNvPr>
          <p:cNvCxnSpPr>
            <a:cxnSpLocks/>
          </p:cNvCxnSpPr>
          <p:nvPr/>
        </p:nvCxnSpPr>
        <p:spPr>
          <a:xfrm flipV="1">
            <a:off x="5911890" y="4315423"/>
            <a:ext cx="0" cy="843280"/>
          </a:xfrm>
          <a:prstGeom prst="straightConnector1">
            <a:avLst/>
          </a:prstGeom>
          <a:ln>
            <a:gradFill>
              <a:gsLst>
                <a:gs pos="0">
                  <a:schemeClr val="accent1">
                    <a:alpha val="0"/>
                  </a:schemeClr>
                </a:gs>
                <a:gs pos="100000">
                  <a:schemeClr val="accent1"/>
                </a:gs>
              </a:gsLst>
              <a:lin ang="5400000" scaled="1"/>
            </a:gradFill>
            <a:tailEnd type="oval"/>
          </a:ln>
        </p:spPr>
        <p:style>
          <a:lnRef idx="1">
            <a:schemeClr val="accent1"/>
          </a:lnRef>
          <a:fillRef idx="0">
            <a:schemeClr val="accent1"/>
          </a:fillRef>
          <a:effectRef idx="0">
            <a:schemeClr val="accent1"/>
          </a:effectRef>
          <a:fontRef idx="minor">
            <a:schemeClr val="tx1"/>
          </a:fontRef>
        </p:style>
      </p:cxnSp>
      <p:sp>
        <p:nvSpPr>
          <p:cNvPr id="61" name="文本框 60">
            <a:extLst>
              <a:ext uri="{FF2B5EF4-FFF2-40B4-BE49-F238E27FC236}">
                <a16:creationId xmlns:a16="http://schemas.microsoft.com/office/drawing/2014/main" id="{70A68420-C394-4228-A1AA-F27A52A603EF}"/>
              </a:ext>
            </a:extLst>
          </p:cNvPr>
          <p:cNvSpPr txBox="1"/>
          <p:nvPr/>
        </p:nvSpPr>
        <p:spPr>
          <a:xfrm>
            <a:off x="2914896" y="1713630"/>
            <a:ext cx="927313"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gradFill>
                  <a:gsLst>
                    <a:gs pos="100000">
                      <a:srgbClr val="36456E">
                        <a:alpha val="0"/>
                      </a:srgbClr>
                    </a:gs>
                    <a:gs pos="0">
                      <a:srgbClr val="36456E">
                        <a:alpha val="90000"/>
                      </a:srgbClr>
                    </a:gs>
                  </a:gsLst>
                  <a:lin ang="5400000" scaled="1"/>
                </a:gradFill>
                <a:effectLst/>
                <a:uLnTx/>
                <a:uFillTx/>
                <a:latin typeface="Arial"/>
                <a:ea typeface="微软雅黑"/>
                <a:cs typeface="+mn-cs"/>
              </a:rPr>
              <a:t>02</a:t>
            </a:r>
            <a:endParaRPr kumimoji="0" lang="zh-CN" altLang="en-US" sz="4000" b="1" i="0" u="none" strike="noStrike" kern="1200" cap="none" spc="0" normalizeH="0" baseline="0" noProof="0" dirty="0">
              <a:ln>
                <a:noFill/>
              </a:ln>
              <a:gradFill>
                <a:gsLst>
                  <a:gs pos="100000">
                    <a:srgbClr val="36456E">
                      <a:alpha val="0"/>
                    </a:srgbClr>
                  </a:gs>
                  <a:gs pos="0">
                    <a:srgbClr val="36456E">
                      <a:alpha val="90000"/>
                    </a:srgbClr>
                  </a:gs>
                </a:gsLst>
                <a:lin ang="5400000" scaled="1"/>
              </a:gradFill>
              <a:effectLst/>
              <a:uLnTx/>
              <a:uFillTx/>
              <a:latin typeface="Arial"/>
              <a:ea typeface="微软雅黑"/>
              <a:cs typeface="+mn-cs"/>
            </a:endParaRPr>
          </a:p>
        </p:txBody>
      </p:sp>
      <p:sp>
        <p:nvSpPr>
          <p:cNvPr id="62" name="文本框 61">
            <a:extLst>
              <a:ext uri="{FF2B5EF4-FFF2-40B4-BE49-F238E27FC236}">
                <a16:creationId xmlns:a16="http://schemas.microsoft.com/office/drawing/2014/main" id="{D06D867E-F726-4226-B584-0FADE0167895}"/>
              </a:ext>
            </a:extLst>
          </p:cNvPr>
          <p:cNvSpPr txBox="1"/>
          <p:nvPr/>
        </p:nvSpPr>
        <p:spPr>
          <a:xfrm>
            <a:off x="1011145" y="2480768"/>
            <a:ext cx="927313"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gradFill>
                  <a:gsLst>
                    <a:gs pos="100000">
                      <a:srgbClr val="36456E">
                        <a:alpha val="0"/>
                      </a:srgbClr>
                    </a:gs>
                    <a:gs pos="0">
                      <a:srgbClr val="36456E">
                        <a:alpha val="90000"/>
                      </a:srgbClr>
                    </a:gs>
                  </a:gsLst>
                  <a:lin ang="5400000" scaled="1"/>
                </a:gradFill>
                <a:effectLst/>
                <a:uLnTx/>
                <a:uFillTx/>
                <a:latin typeface="Arial"/>
                <a:ea typeface="微软雅黑"/>
                <a:cs typeface="+mn-cs"/>
              </a:rPr>
              <a:t>01</a:t>
            </a:r>
            <a:endParaRPr kumimoji="0" lang="zh-CN" altLang="en-US" sz="4000" b="1" i="0" u="none" strike="noStrike" kern="1200" cap="none" spc="0" normalizeH="0" baseline="0" noProof="0" dirty="0">
              <a:ln>
                <a:noFill/>
              </a:ln>
              <a:gradFill>
                <a:gsLst>
                  <a:gs pos="100000">
                    <a:srgbClr val="36456E">
                      <a:alpha val="0"/>
                    </a:srgbClr>
                  </a:gs>
                  <a:gs pos="0">
                    <a:srgbClr val="36456E">
                      <a:alpha val="90000"/>
                    </a:srgbClr>
                  </a:gs>
                </a:gsLst>
                <a:lin ang="5400000" scaled="1"/>
              </a:gradFill>
              <a:effectLst/>
              <a:uLnTx/>
              <a:uFillTx/>
              <a:latin typeface="Arial"/>
              <a:ea typeface="微软雅黑"/>
              <a:cs typeface="+mn-cs"/>
            </a:endParaRPr>
          </a:p>
        </p:txBody>
      </p:sp>
      <p:sp>
        <p:nvSpPr>
          <p:cNvPr id="63" name="文本框 62">
            <a:extLst>
              <a:ext uri="{FF2B5EF4-FFF2-40B4-BE49-F238E27FC236}">
                <a16:creationId xmlns:a16="http://schemas.microsoft.com/office/drawing/2014/main" id="{30E034D5-113F-40E2-9FD8-5A85C6D12928}"/>
              </a:ext>
            </a:extLst>
          </p:cNvPr>
          <p:cNvSpPr txBox="1"/>
          <p:nvPr/>
        </p:nvSpPr>
        <p:spPr>
          <a:xfrm>
            <a:off x="10144771" y="2480768"/>
            <a:ext cx="927313"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gradFill>
                  <a:gsLst>
                    <a:gs pos="100000">
                      <a:srgbClr val="36456E">
                        <a:alpha val="0"/>
                      </a:srgbClr>
                    </a:gs>
                    <a:gs pos="0">
                      <a:srgbClr val="36456E">
                        <a:alpha val="90000"/>
                      </a:srgbClr>
                    </a:gs>
                  </a:gsLst>
                  <a:lin ang="5400000" scaled="1"/>
                </a:gradFill>
                <a:effectLst/>
                <a:uLnTx/>
                <a:uFillTx/>
                <a:latin typeface="Arial"/>
                <a:ea typeface="微软雅黑"/>
                <a:cs typeface="+mn-cs"/>
              </a:rPr>
              <a:t>05</a:t>
            </a:r>
            <a:endParaRPr kumimoji="0" lang="zh-CN" altLang="en-US" sz="4000" b="1" i="0" u="none" strike="noStrike" kern="1200" cap="none" spc="0" normalizeH="0" baseline="0" noProof="0" dirty="0">
              <a:ln>
                <a:noFill/>
              </a:ln>
              <a:gradFill>
                <a:gsLst>
                  <a:gs pos="100000">
                    <a:srgbClr val="36456E">
                      <a:alpha val="0"/>
                    </a:srgbClr>
                  </a:gs>
                  <a:gs pos="0">
                    <a:srgbClr val="36456E">
                      <a:alpha val="90000"/>
                    </a:srgbClr>
                  </a:gs>
                </a:gsLst>
                <a:lin ang="5400000" scaled="1"/>
              </a:gradFill>
              <a:effectLst/>
              <a:uLnTx/>
              <a:uFillTx/>
              <a:latin typeface="Arial"/>
              <a:ea typeface="微软雅黑"/>
              <a:cs typeface="+mn-cs"/>
            </a:endParaRPr>
          </a:p>
        </p:txBody>
      </p:sp>
      <p:sp>
        <p:nvSpPr>
          <p:cNvPr id="64" name="文本框 63">
            <a:extLst>
              <a:ext uri="{FF2B5EF4-FFF2-40B4-BE49-F238E27FC236}">
                <a16:creationId xmlns:a16="http://schemas.microsoft.com/office/drawing/2014/main" id="{B4488DBB-0DEE-4FC5-8EB6-8470F47A622C}"/>
              </a:ext>
            </a:extLst>
          </p:cNvPr>
          <p:cNvSpPr txBox="1"/>
          <p:nvPr/>
        </p:nvSpPr>
        <p:spPr>
          <a:xfrm>
            <a:off x="8016633" y="1713630"/>
            <a:ext cx="927313"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gradFill>
                  <a:gsLst>
                    <a:gs pos="100000">
                      <a:srgbClr val="36456E">
                        <a:alpha val="0"/>
                      </a:srgbClr>
                    </a:gs>
                    <a:gs pos="0">
                      <a:srgbClr val="36456E">
                        <a:alpha val="90000"/>
                      </a:srgbClr>
                    </a:gs>
                  </a:gsLst>
                  <a:lin ang="5400000" scaled="1"/>
                </a:gradFill>
                <a:effectLst/>
                <a:uLnTx/>
                <a:uFillTx/>
                <a:latin typeface="Arial"/>
                <a:ea typeface="微软雅黑"/>
                <a:cs typeface="+mn-cs"/>
              </a:rPr>
              <a:t>04</a:t>
            </a:r>
            <a:endParaRPr kumimoji="0" lang="zh-CN" altLang="en-US" sz="4000" b="1" i="0" u="none" strike="noStrike" kern="1200" cap="none" spc="0" normalizeH="0" baseline="0" noProof="0" dirty="0">
              <a:ln>
                <a:noFill/>
              </a:ln>
              <a:gradFill>
                <a:gsLst>
                  <a:gs pos="100000">
                    <a:srgbClr val="36456E">
                      <a:alpha val="0"/>
                    </a:srgbClr>
                  </a:gs>
                  <a:gs pos="0">
                    <a:srgbClr val="36456E">
                      <a:alpha val="90000"/>
                    </a:srgbClr>
                  </a:gs>
                </a:gsLst>
                <a:lin ang="5400000" scaled="1"/>
              </a:gradFill>
              <a:effectLst/>
              <a:uLnTx/>
              <a:uFillTx/>
              <a:latin typeface="Arial"/>
              <a:ea typeface="微软雅黑"/>
              <a:cs typeface="+mn-cs"/>
            </a:endParaRPr>
          </a:p>
        </p:txBody>
      </p:sp>
      <p:sp>
        <p:nvSpPr>
          <p:cNvPr id="65" name="文本框 64">
            <a:extLst>
              <a:ext uri="{FF2B5EF4-FFF2-40B4-BE49-F238E27FC236}">
                <a16:creationId xmlns:a16="http://schemas.microsoft.com/office/drawing/2014/main" id="{C8FF27DA-2CFE-48FD-982A-9AECD9A5949E}"/>
              </a:ext>
            </a:extLst>
          </p:cNvPr>
          <p:cNvSpPr txBox="1"/>
          <p:nvPr/>
        </p:nvSpPr>
        <p:spPr>
          <a:xfrm>
            <a:off x="5448233" y="852703"/>
            <a:ext cx="927313"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gradFill>
                  <a:gsLst>
                    <a:gs pos="100000">
                      <a:srgbClr val="36456E">
                        <a:alpha val="0"/>
                      </a:srgbClr>
                    </a:gs>
                    <a:gs pos="0">
                      <a:srgbClr val="36456E">
                        <a:alpha val="90000"/>
                      </a:srgbClr>
                    </a:gs>
                  </a:gsLst>
                  <a:lin ang="5400000" scaled="1"/>
                </a:gradFill>
                <a:effectLst/>
                <a:uLnTx/>
                <a:uFillTx/>
                <a:latin typeface="Arial"/>
                <a:ea typeface="微软雅黑"/>
                <a:cs typeface="+mn-cs"/>
              </a:rPr>
              <a:t>03</a:t>
            </a:r>
            <a:endParaRPr kumimoji="0" lang="zh-CN" altLang="en-US" sz="4000" b="1" i="0" u="none" strike="noStrike" kern="1200" cap="none" spc="0" normalizeH="0" baseline="0" noProof="0" dirty="0">
              <a:ln>
                <a:noFill/>
              </a:ln>
              <a:gradFill>
                <a:gsLst>
                  <a:gs pos="100000">
                    <a:srgbClr val="36456E">
                      <a:alpha val="0"/>
                    </a:srgbClr>
                  </a:gs>
                  <a:gs pos="0">
                    <a:srgbClr val="36456E">
                      <a:alpha val="90000"/>
                    </a:srgbClr>
                  </a:gs>
                </a:gsLst>
                <a:lin ang="5400000" scaled="1"/>
              </a:gradFill>
              <a:effectLst/>
              <a:uLnTx/>
              <a:uFillTx/>
              <a:latin typeface="Arial"/>
              <a:ea typeface="微软雅黑"/>
              <a:cs typeface="+mn-cs"/>
            </a:endParaRPr>
          </a:p>
        </p:txBody>
      </p:sp>
    </p:spTree>
    <p:extLst>
      <p:ext uri="{BB962C8B-B14F-4D97-AF65-F5344CB8AC3E}">
        <p14:creationId xmlns:p14="http://schemas.microsoft.com/office/powerpoint/2010/main" val="12366640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a:extLst>
              <a:ext uri="{FF2B5EF4-FFF2-40B4-BE49-F238E27FC236}">
                <a16:creationId xmlns:a16="http://schemas.microsoft.com/office/drawing/2014/main" id="{EA7FB6A2-D5AD-4364-BF29-775E4A9B8A6C}"/>
              </a:ext>
            </a:extLst>
          </p:cNvPr>
          <p:cNvSpPr>
            <a:spLocks noGrp="1"/>
          </p:cNvSpPr>
          <p:nvPr>
            <p:ph type="body" sz="quarter" idx="10"/>
          </p:nvPr>
        </p:nvSpPr>
        <p:spPr/>
        <p:txBody>
          <a:bodyPr/>
          <a:lstStyle/>
          <a:p>
            <a:r>
              <a:rPr lang="zh-CN" altLang="en-US" dirty="0">
                <a:sym typeface="+mn-lt"/>
              </a:rPr>
              <a:t>六段无图式</a:t>
            </a:r>
            <a:endParaRPr lang="en-US" altLang="zh-CN" dirty="0">
              <a:sym typeface="+mn-lt"/>
            </a:endParaRPr>
          </a:p>
          <a:p>
            <a:endParaRPr lang="zh-CN" altLang="en-US" dirty="0"/>
          </a:p>
        </p:txBody>
      </p:sp>
      <p:sp>
        <p:nvSpPr>
          <p:cNvPr id="21" name="矩形 20">
            <a:extLst>
              <a:ext uri="{FF2B5EF4-FFF2-40B4-BE49-F238E27FC236}">
                <a16:creationId xmlns:a16="http://schemas.microsoft.com/office/drawing/2014/main" id="{B0E5581A-7DBE-4ED2-BD78-AB53C9675D37}"/>
              </a:ext>
            </a:extLst>
          </p:cNvPr>
          <p:cNvSpPr/>
          <p:nvPr/>
        </p:nvSpPr>
        <p:spPr>
          <a:xfrm>
            <a:off x="690207" y="1596405"/>
            <a:ext cx="3357797" cy="1792850"/>
          </a:xfrm>
          <a:prstGeom prst="rect">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2" name="矩形 21">
            <a:extLst>
              <a:ext uri="{FF2B5EF4-FFF2-40B4-BE49-F238E27FC236}">
                <a16:creationId xmlns:a16="http://schemas.microsoft.com/office/drawing/2014/main" id="{3DA23340-D9CC-4B6A-916E-2ABEB20C0E5F}"/>
              </a:ext>
            </a:extLst>
          </p:cNvPr>
          <p:cNvSpPr/>
          <p:nvPr/>
        </p:nvSpPr>
        <p:spPr>
          <a:xfrm>
            <a:off x="690207" y="1596404"/>
            <a:ext cx="57107" cy="17928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3" name="矩形 22">
            <a:extLst>
              <a:ext uri="{FF2B5EF4-FFF2-40B4-BE49-F238E27FC236}">
                <a16:creationId xmlns:a16="http://schemas.microsoft.com/office/drawing/2014/main" id="{7E8BD16D-652B-4EC5-8980-5A49B32E449C}"/>
              </a:ext>
            </a:extLst>
          </p:cNvPr>
          <p:cNvSpPr/>
          <p:nvPr/>
        </p:nvSpPr>
        <p:spPr>
          <a:xfrm>
            <a:off x="1064938" y="1710357"/>
            <a:ext cx="1154162" cy="369332"/>
          </a:xfrm>
          <a:prstGeom prst="rect">
            <a:avLst/>
          </a:prstGeom>
        </p:spPr>
        <p:txBody>
          <a:bodyPr wrap="none" lIns="0"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请输入标题</a:t>
            </a:r>
          </a:p>
        </p:txBody>
      </p:sp>
      <p:cxnSp>
        <p:nvCxnSpPr>
          <p:cNvPr id="24" name="直接连接符 23">
            <a:extLst>
              <a:ext uri="{FF2B5EF4-FFF2-40B4-BE49-F238E27FC236}">
                <a16:creationId xmlns:a16="http://schemas.microsoft.com/office/drawing/2014/main" id="{22040E4B-45C5-4B45-AC2F-47AA74D390BA}"/>
              </a:ext>
            </a:extLst>
          </p:cNvPr>
          <p:cNvCxnSpPr>
            <a:cxnSpLocks/>
          </p:cNvCxnSpPr>
          <p:nvPr/>
        </p:nvCxnSpPr>
        <p:spPr>
          <a:xfrm>
            <a:off x="1064938" y="2274333"/>
            <a:ext cx="731794"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sp>
        <p:nvSpPr>
          <p:cNvPr id="26" name="TextBox 42">
            <a:extLst>
              <a:ext uri="{FF2B5EF4-FFF2-40B4-BE49-F238E27FC236}">
                <a16:creationId xmlns:a16="http://schemas.microsoft.com/office/drawing/2014/main" id="{3390D816-CDA0-42FF-A8F1-A99497A17D65}"/>
              </a:ext>
            </a:extLst>
          </p:cNvPr>
          <p:cNvSpPr txBox="1"/>
          <p:nvPr/>
        </p:nvSpPr>
        <p:spPr>
          <a:xfrm>
            <a:off x="1064938" y="2491894"/>
            <a:ext cx="2720708" cy="6798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rIns="0">
            <a:spAutoFit/>
          </a:bodyPr>
          <a:lstStyle>
            <a:defPPr>
              <a:defRPr lang="zh-CN"/>
            </a:defPPr>
            <a:lvl1pPr algn="ctr">
              <a:lnSpc>
                <a:spcPct val="120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rPr>
              <a:t>请输入文本请输入文本请输入文本</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panose="020B0503020204020204" pitchFamily="34" charset="-122"/>
                <a:cs typeface="+mn-cs"/>
                <a:sym typeface="Helvetica"/>
              </a:rPr>
              <a:t>请输入文本</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rPr>
              <a:t>请输入</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panose="020B0503020204020204" pitchFamily="34" charset="-122"/>
                <a:cs typeface="+mn-cs"/>
                <a:sym typeface="Helvetica"/>
              </a:rPr>
              <a:t>文本</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endParaRPr>
          </a:p>
        </p:txBody>
      </p:sp>
      <p:sp>
        <p:nvSpPr>
          <p:cNvPr id="36" name="矩形 35">
            <a:extLst>
              <a:ext uri="{FF2B5EF4-FFF2-40B4-BE49-F238E27FC236}">
                <a16:creationId xmlns:a16="http://schemas.microsoft.com/office/drawing/2014/main" id="{AF1BF2E3-6292-46C6-8CDC-81AF783D5577}"/>
              </a:ext>
            </a:extLst>
          </p:cNvPr>
          <p:cNvSpPr/>
          <p:nvPr/>
        </p:nvSpPr>
        <p:spPr>
          <a:xfrm>
            <a:off x="4438693" y="1596405"/>
            <a:ext cx="3357797" cy="1792850"/>
          </a:xfrm>
          <a:prstGeom prst="rect">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7" name="矩形 36">
            <a:extLst>
              <a:ext uri="{FF2B5EF4-FFF2-40B4-BE49-F238E27FC236}">
                <a16:creationId xmlns:a16="http://schemas.microsoft.com/office/drawing/2014/main" id="{FD94BF96-0880-4D0D-B407-4FFCED06C227}"/>
              </a:ext>
            </a:extLst>
          </p:cNvPr>
          <p:cNvSpPr/>
          <p:nvPr/>
        </p:nvSpPr>
        <p:spPr>
          <a:xfrm>
            <a:off x="4438693" y="1596404"/>
            <a:ext cx="57107" cy="17928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8" name="矩形 37">
            <a:extLst>
              <a:ext uri="{FF2B5EF4-FFF2-40B4-BE49-F238E27FC236}">
                <a16:creationId xmlns:a16="http://schemas.microsoft.com/office/drawing/2014/main" id="{AEEB7345-F227-4090-B1DF-41711EB8B805}"/>
              </a:ext>
            </a:extLst>
          </p:cNvPr>
          <p:cNvSpPr/>
          <p:nvPr/>
        </p:nvSpPr>
        <p:spPr>
          <a:xfrm>
            <a:off x="4813424" y="1710357"/>
            <a:ext cx="1154162" cy="369332"/>
          </a:xfrm>
          <a:prstGeom prst="rect">
            <a:avLst/>
          </a:prstGeom>
        </p:spPr>
        <p:txBody>
          <a:bodyPr wrap="none" lIns="0"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请输入标题</a:t>
            </a:r>
          </a:p>
        </p:txBody>
      </p:sp>
      <p:cxnSp>
        <p:nvCxnSpPr>
          <p:cNvPr id="39" name="直接连接符 38">
            <a:extLst>
              <a:ext uri="{FF2B5EF4-FFF2-40B4-BE49-F238E27FC236}">
                <a16:creationId xmlns:a16="http://schemas.microsoft.com/office/drawing/2014/main" id="{1AFF1738-7487-4F8D-936B-DB648A67E861}"/>
              </a:ext>
            </a:extLst>
          </p:cNvPr>
          <p:cNvCxnSpPr>
            <a:cxnSpLocks/>
          </p:cNvCxnSpPr>
          <p:nvPr/>
        </p:nvCxnSpPr>
        <p:spPr>
          <a:xfrm>
            <a:off x="4813424" y="2274333"/>
            <a:ext cx="731794"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sp>
        <p:nvSpPr>
          <p:cNvPr id="40" name="TextBox 42">
            <a:extLst>
              <a:ext uri="{FF2B5EF4-FFF2-40B4-BE49-F238E27FC236}">
                <a16:creationId xmlns:a16="http://schemas.microsoft.com/office/drawing/2014/main" id="{E339EA00-9DEA-4C23-BA8F-4AC3AC8C1ED6}"/>
              </a:ext>
            </a:extLst>
          </p:cNvPr>
          <p:cNvSpPr txBox="1"/>
          <p:nvPr/>
        </p:nvSpPr>
        <p:spPr>
          <a:xfrm>
            <a:off x="4813424" y="2491894"/>
            <a:ext cx="2720708" cy="6798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rIns="0">
            <a:spAutoFit/>
          </a:bodyPr>
          <a:lstStyle>
            <a:defPPr>
              <a:defRPr lang="zh-CN"/>
            </a:defPPr>
            <a:lvl1pPr algn="ctr">
              <a:lnSpc>
                <a:spcPct val="120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rPr>
              <a:t>请输入文本请输入文本请输入文本</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panose="020B0503020204020204" pitchFamily="34" charset="-122"/>
                <a:cs typeface="+mn-cs"/>
                <a:sym typeface="Helvetica"/>
              </a:rPr>
              <a:t>请输入文本</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rPr>
              <a:t>请输入</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panose="020B0503020204020204" pitchFamily="34" charset="-122"/>
                <a:cs typeface="+mn-cs"/>
                <a:sym typeface="Helvetica"/>
              </a:rPr>
              <a:t>文本</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endParaRPr>
          </a:p>
        </p:txBody>
      </p:sp>
      <p:sp>
        <p:nvSpPr>
          <p:cNvPr id="42" name="矩形 41">
            <a:extLst>
              <a:ext uri="{FF2B5EF4-FFF2-40B4-BE49-F238E27FC236}">
                <a16:creationId xmlns:a16="http://schemas.microsoft.com/office/drawing/2014/main" id="{50066B79-E0FC-4DAB-A770-289FEE2DAAC7}"/>
              </a:ext>
            </a:extLst>
          </p:cNvPr>
          <p:cNvSpPr/>
          <p:nvPr/>
        </p:nvSpPr>
        <p:spPr>
          <a:xfrm>
            <a:off x="8187180" y="1596405"/>
            <a:ext cx="3357797" cy="1792850"/>
          </a:xfrm>
          <a:prstGeom prst="rect">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4" name="矩形 43">
            <a:extLst>
              <a:ext uri="{FF2B5EF4-FFF2-40B4-BE49-F238E27FC236}">
                <a16:creationId xmlns:a16="http://schemas.microsoft.com/office/drawing/2014/main" id="{C74B4D52-96B2-4DDF-8352-922E629E1873}"/>
              </a:ext>
            </a:extLst>
          </p:cNvPr>
          <p:cNvSpPr/>
          <p:nvPr/>
        </p:nvSpPr>
        <p:spPr>
          <a:xfrm>
            <a:off x="8187180" y="1596404"/>
            <a:ext cx="57107" cy="17928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5" name="矩形 44">
            <a:extLst>
              <a:ext uri="{FF2B5EF4-FFF2-40B4-BE49-F238E27FC236}">
                <a16:creationId xmlns:a16="http://schemas.microsoft.com/office/drawing/2014/main" id="{4605CDCE-4149-4F3D-8520-8E48767615A6}"/>
              </a:ext>
            </a:extLst>
          </p:cNvPr>
          <p:cNvSpPr/>
          <p:nvPr/>
        </p:nvSpPr>
        <p:spPr>
          <a:xfrm>
            <a:off x="8561911" y="1710357"/>
            <a:ext cx="1154162" cy="369332"/>
          </a:xfrm>
          <a:prstGeom prst="rect">
            <a:avLst/>
          </a:prstGeom>
        </p:spPr>
        <p:txBody>
          <a:bodyPr wrap="none" lIns="0"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请输入标题</a:t>
            </a:r>
          </a:p>
        </p:txBody>
      </p:sp>
      <p:cxnSp>
        <p:nvCxnSpPr>
          <p:cNvPr id="46" name="直接连接符 45">
            <a:extLst>
              <a:ext uri="{FF2B5EF4-FFF2-40B4-BE49-F238E27FC236}">
                <a16:creationId xmlns:a16="http://schemas.microsoft.com/office/drawing/2014/main" id="{65A787D7-FD43-4582-9694-91564F367CFA}"/>
              </a:ext>
            </a:extLst>
          </p:cNvPr>
          <p:cNvCxnSpPr>
            <a:cxnSpLocks/>
          </p:cNvCxnSpPr>
          <p:nvPr/>
        </p:nvCxnSpPr>
        <p:spPr>
          <a:xfrm>
            <a:off x="8561911" y="2274333"/>
            <a:ext cx="731794"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sp>
        <p:nvSpPr>
          <p:cNvPr id="47" name="TextBox 42">
            <a:extLst>
              <a:ext uri="{FF2B5EF4-FFF2-40B4-BE49-F238E27FC236}">
                <a16:creationId xmlns:a16="http://schemas.microsoft.com/office/drawing/2014/main" id="{3F785054-C04A-4EA5-9663-BBB83D560130}"/>
              </a:ext>
            </a:extLst>
          </p:cNvPr>
          <p:cNvSpPr txBox="1"/>
          <p:nvPr/>
        </p:nvSpPr>
        <p:spPr>
          <a:xfrm>
            <a:off x="8561911" y="2491894"/>
            <a:ext cx="2720708" cy="6798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rIns="0">
            <a:spAutoFit/>
          </a:bodyPr>
          <a:lstStyle>
            <a:defPPr>
              <a:defRPr lang="zh-CN"/>
            </a:defPPr>
            <a:lvl1pPr algn="ctr">
              <a:lnSpc>
                <a:spcPct val="120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rPr>
              <a:t>请输入文本请输入文本请输入文本</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panose="020B0503020204020204" pitchFamily="34" charset="-122"/>
                <a:cs typeface="+mn-cs"/>
                <a:sym typeface="Helvetica"/>
              </a:rPr>
              <a:t>请输入文本</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rPr>
              <a:t>请输入</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panose="020B0503020204020204" pitchFamily="34" charset="-122"/>
                <a:cs typeface="+mn-cs"/>
                <a:sym typeface="Helvetica"/>
              </a:rPr>
              <a:t>文本</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endParaRPr>
          </a:p>
        </p:txBody>
      </p:sp>
      <p:sp>
        <p:nvSpPr>
          <p:cNvPr id="49" name="矩形 48">
            <a:extLst>
              <a:ext uri="{FF2B5EF4-FFF2-40B4-BE49-F238E27FC236}">
                <a16:creationId xmlns:a16="http://schemas.microsoft.com/office/drawing/2014/main" id="{32981255-611C-4327-A8CB-CEE9A0890AE8}"/>
              </a:ext>
            </a:extLst>
          </p:cNvPr>
          <p:cNvSpPr/>
          <p:nvPr/>
        </p:nvSpPr>
        <p:spPr>
          <a:xfrm>
            <a:off x="690207" y="3933205"/>
            <a:ext cx="3357797" cy="1792850"/>
          </a:xfrm>
          <a:prstGeom prst="rect">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0" name="矩形 49">
            <a:extLst>
              <a:ext uri="{FF2B5EF4-FFF2-40B4-BE49-F238E27FC236}">
                <a16:creationId xmlns:a16="http://schemas.microsoft.com/office/drawing/2014/main" id="{DF289F5A-F2CB-4A13-ADDC-4DF26E51B72F}"/>
              </a:ext>
            </a:extLst>
          </p:cNvPr>
          <p:cNvSpPr/>
          <p:nvPr/>
        </p:nvSpPr>
        <p:spPr>
          <a:xfrm>
            <a:off x="690207" y="3933204"/>
            <a:ext cx="57107" cy="17928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1" name="矩形 50">
            <a:extLst>
              <a:ext uri="{FF2B5EF4-FFF2-40B4-BE49-F238E27FC236}">
                <a16:creationId xmlns:a16="http://schemas.microsoft.com/office/drawing/2014/main" id="{32C10853-F38D-4AC5-A572-77867EFCE6E9}"/>
              </a:ext>
            </a:extLst>
          </p:cNvPr>
          <p:cNvSpPr/>
          <p:nvPr/>
        </p:nvSpPr>
        <p:spPr>
          <a:xfrm>
            <a:off x="1064938" y="4047157"/>
            <a:ext cx="1154162" cy="369332"/>
          </a:xfrm>
          <a:prstGeom prst="rect">
            <a:avLst/>
          </a:prstGeom>
        </p:spPr>
        <p:txBody>
          <a:bodyPr wrap="none" lIns="0"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请输入标题</a:t>
            </a:r>
          </a:p>
        </p:txBody>
      </p:sp>
      <p:cxnSp>
        <p:nvCxnSpPr>
          <p:cNvPr id="57" name="直接连接符 56">
            <a:extLst>
              <a:ext uri="{FF2B5EF4-FFF2-40B4-BE49-F238E27FC236}">
                <a16:creationId xmlns:a16="http://schemas.microsoft.com/office/drawing/2014/main" id="{C5B81A9A-5807-4711-89A2-3C509133D704}"/>
              </a:ext>
            </a:extLst>
          </p:cNvPr>
          <p:cNvCxnSpPr>
            <a:cxnSpLocks/>
          </p:cNvCxnSpPr>
          <p:nvPr/>
        </p:nvCxnSpPr>
        <p:spPr>
          <a:xfrm>
            <a:off x="1064938" y="4611133"/>
            <a:ext cx="731794"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sp>
        <p:nvSpPr>
          <p:cNvPr id="58" name="TextBox 42">
            <a:extLst>
              <a:ext uri="{FF2B5EF4-FFF2-40B4-BE49-F238E27FC236}">
                <a16:creationId xmlns:a16="http://schemas.microsoft.com/office/drawing/2014/main" id="{61F9C7C8-0971-4946-B3D9-E0B2492C8073}"/>
              </a:ext>
            </a:extLst>
          </p:cNvPr>
          <p:cNvSpPr txBox="1"/>
          <p:nvPr/>
        </p:nvSpPr>
        <p:spPr>
          <a:xfrm>
            <a:off x="1064938" y="4828694"/>
            <a:ext cx="2720708" cy="6798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rIns="0">
            <a:spAutoFit/>
          </a:bodyPr>
          <a:lstStyle>
            <a:defPPr>
              <a:defRPr lang="zh-CN"/>
            </a:defPPr>
            <a:lvl1pPr algn="ctr">
              <a:lnSpc>
                <a:spcPct val="120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rPr>
              <a:t>请输入文本请输入文本请输入文本</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panose="020B0503020204020204" pitchFamily="34" charset="-122"/>
                <a:cs typeface="+mn-cs"/>
                <a:sym typeface="Helvetica"/>
              </a:rPr>
              <a:t>请输入文本</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rPr>
              <a:t>请输入</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panose="020B0503020204020204" pitchFamily="34" charset="-122"/>
                <a:cs typeface="+mn-cs"/>
                <a:sym typeface="Helvetica"/>
              </a:rPr>
              <a:t>文本</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endParaRPr>
          </a:p>
        </p:txBody>
      </p:sp>
      <p:sp>
        <p:nvSpPr>
          <p:cNvPr id="61" name="矩形 60">
            <a:extLst>
              <a:ext uri="{FF2B5EF4-FFF2-40B4-BE49-F238E27FC236}">
                <a16:creationId xmlns:a16="http://schemas.microsoft.com/office/drawing/2014/main" id="{A823BE3C-69C0-4E0A-9D5D-391FF5ABC4C1}"/>
              </a:ext>
            </a:extLst>
          </p:cNvPr>
          <p:cNvSpPr/>
          <p:nvPr/>
        </p:nvSpPr>
        <p:spPr>
          <a:xfrm>
            <a:off x="4438693" y="3933205"/>
            <a:ext cx="3357797" cy="1792850"/>
          </a:xfrm>
          <a:prstGeom prst="rect">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62" name="矩形 61">
            <a:extLst>
              <a:ext uri="{FF2B5EF4-FFF2-40B4-BE49-F238E27FC236}">
                <a16:creationId xmlns:a16="http://schemas.microsoft.com/office/drawing/2014/main" id="{B25C424F-7E0E-4E8A-8A4B-6306F610E8C7}"/>
              </a:ext>
            </a:extLst>
          </p:cNvPr>
          <p:cNvSpPr/>
          <p:nvPr/>
        </p:nvSpPr>
        <p:spPr>
          <a:xfrm>
            <a:off x="4438693" y="3933204"/>
            <a:ext cx="57107" cy="17928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63" name="矩形 62">
            <a:extLst>
              <a:ext uri="{FF2B5EF4-FFF2-40B4-BE49-F238E27FC236}">
                <a16:creationId xmlns:a16="http://schemas.microsoft.com/office/drawing/2014/main" id="{AA682661-5B50-43A2-80F4-D661FF1B1B9D}"/>
              </a:ext>
            </a:extLst>
          </p:cNvPr>
          <p:cNvSpPr/>
          <p:nvPr/>
        </p:nvSpPr>
        <p:spPr>
          <a:xfrm>
            <a:off x="4813424" y="4047157"/>
            <a:ext cx="1154162" cy="369332"/>
          </a:xfrm>
          <a:prstGeom prst="rect">
            <a:avLst/>
          </a:prstGeom>
        </p:spPr>
        <p:txBody>
          <a:bodyPr wrap="none" lIns="0"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请输入标题</a:t>
            </a:r>
          </a:p>
        </p:txBody>
      </p:sp>
      <p:cxnSp>
        <p:nvCxnSpPr>
          <p:cNvPr id="65" name="直接连接符 64">
            <a:extLst>
              <a:ext uri="{FF2B5EF4-FFF2-40B4-BE49-F238E27FC236}">
                <a16:creationId xmlns:a16="http://schemas.microsoft.com/office/drawing/2014/main" id="{014E7CC3-EDC2-475E-A6F5-17527F9E006D}"/>
              </a:ext>
            </a:extLst>
          </p:cNvPr>
          <p:cNvCxnSpPr>
            <a:cxnSpLocks/>
          </p:cNvCxnSpPr>
          <p:nvPr/>
        </p:nvCxnSpPr>
        <p:spPr>
          <a:xfrm>
            <a:off x="4813424" y="4611133"/>
            <a:ext cx="731794"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sp>
        <p:nvSpPr>
          <p:cNvPr id="66" name="TextBox 42">
            <a:extLst>
              <a:ext uri="{FF2B5EF4-FFF2-40B4-BE49-F238E27FC236}">
                <a16:creationId xmlns:a16="http://schemas.microsoft.com/office/drawing/2014/main" id="{08833451-92F8-4DF0-9AFD-EDD11316362D}"/>
              </a:ext>
            </a:extLst>
          </p:cNvPr>
          <p:cNvSpPr txBox="1"/>
          <p:nvPr/>
        </p:nvSpPr>
        <p:spPr>
          <a:xfrm>
            <a:off x="4813424" y="4828694"/>
            <a:ext cx="2720708" cy="6798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rIns="0">
            <a:spAutoFit/>
          </a:bodyPr>
          <a:lstStyle>
            <a:defPPr>
              <a:defRPr lang="zh-CN"/>
            </a:defPPr>
            <a:lvl1pPr algn="ctr">
              <a:lnSpc>
                <a:spcPct val="120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rPr>
              <a:t>请输入文本请输入文本请输入文本</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panose="020B0503020204020204" pitchFamily="34" charset="-122"/>
                <a:cs typeface="+mn-cs"/>
                <a:sym typeface="Helvetica"/>
              </a:rPr>
              <a:t>请输入文本</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rPr>
              <a:t>请输入</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panose="020B0503020204020204" pitchFamily="34" charset="-122"/>
                <a:cs typeface="+mn-cs"/>
                <a:sym typeface="Helvetica"/>
              </a:rPr>
              <a:t>文本</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endParaRPr>
          </a:p>
        </p:txBody>
      </p:sp>
      <p:sp>
        <p:nvSpPr>
          <p:cNvPr id="69" name="矩形 68">
            <a:extLst>
              <a:ext uri="{FF2B5EF4-FFF2-40B4-BE49-F238E27FC236}">
                <a16:creationId xmlns:a16="http://schemas.microsoft.com/office/drawing/2014/main" id="{EF3B3468-036B-47C5-A214-FDCBA6383B9A}"/>
              </a:ext>
            </a:extLst>
          </p:cNvPr>
          <p:cNvSpPr/>
          <p:nvPr/>
        </p:nvSpPr>
        <p:spPr>
          <a:xfrm>
            <a:off x="8187180" y="3933205"/>
            <a:ext cx="3357797" cy="1792850"/>
          </a:xfrm>
          <a:prstGeom prst="rect">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0" name="矩形 69">
            <a:extLst>
              <a:ext uri="{FF2B5EF4-FFF2-40B4-BE49-F238E27FC236}">
                <a16:creationId xmlns:a16="http://schemas.microsoft.com/office/drawing/2014/main" id="{A8504A4A-4BCD-4C71-BA28-F662B3B5C671}"/>
              </a:ext>
            </a:extLst>
          </p:cNvPr>
          <p:cNvSpPr/>
          <p:nvPr/>
        </p:nvSpPr>
        <p:spPr>
          <a:xfrm>
            <a:off x="8187180" y="3933204"/>
            <a:ext cx="57107" cy="17928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1" name="矩形 70">
            <a:extLst>
              <a:ext uri="{FF2B5EF4-FFF2-40B4-BE49-F238E27FC236}">
                <a16:creationId xmlns:a16="http://schemas.microsoft.com/office/drawing/2014/main" id="{691CACBB-BDB6-4943-B00E-D8DD5D3B3868}"/>
              </a:ext>
            </a:extLst>
          </p:cNvPr>
          <p:cNvSpPr/>
          <p:nvPr/>
        </p:nvSpPr>
        <p:spPr>
          <a:xfrm>
            <a:off x="8561911" y="4047157"/>
            <a:ext cx="1154162" cy="369332"/>
          </a:xfrm>
          <a:prstGeom prst="rect">
            <a:avLst/>
          </a:prstGeom>
        </p:spPr>
        <p:txBody>
          <a:bodyPr wrap="none" lIns="0"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请输入标题</a:t>
            </a:r>
          </a:p>
        </p:txBody>
      </p:sp>
      <p:cxnSp>
        <p:nvCxnSpPr>
          <p:cNvPr id="75" name="直接连接符 74">
            <a:extLst>
              <a:ext uri="{FF2B5EF4-FFF2-40B4-BE49-F238E27FC236}">
                <a16:creationId xmlns:a16="http://schemas.microsoft.com/office/drawing/2014/main" id="{C6FFE728-E1F1-48A1-81C1-834A1154E32B}"/>
              </a:ext>
            </a:extLst>
          </p:cNvPr>
          <p:cNvCxnSpPr>
            <a:cxnSpLocks/>
          </p:cNvCxnSpPr>
          <p:nvPr/>
        </p:nvCxnSpPr>
        <p:spPr>
          <a:xfrm>
            <a:off x="8561911" y="4611133"/>
            <a:ext cx="731794"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sp>
        <p:nvSpPr>
          <p:cNvPr id="76" name="TextBox 42">
            <a:extLst>
              <a:ext uri="{FF2B5EF4-FFF2-40B4-BE49-F238E27FC236}">
                <a16:creationId xmlns:a16="http://schemas.microsoft.com/office/drawing/2014/main" id="{24736476-6786-42D9-BD0B-72D8E88C9842}"/>
              </a:ext>
            </a:extLst>
          </p:cNvPr>
          <p:cNvSpPr txBox="1"/>
          <p:nvPr/>
        </p:nvSpPr>
        <p:spPr>
          <a:xfrm>
            <a:off x="8561911" y="4828694"/>
            <a:ext cx="2720708" cy="6798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rIns="0">
            <a:spAutoFit/>
          </a:bodyPr>
          <a:lstStyle>
            <a:defPPr>
              <a:defRPr lang="zh-CN"/>
            </a:defPPr>
            <a:lvl1pPr algn="ctr">
              <a:lnSpc>
                <a:spcPct val="120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rPr>
              <a:t>请输入文本请输入文本请输入文本</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panose="020B0503020204020204" pitchFamily="34" charset="-122"/>
                <a:cs typeface="+mn-cs"/>
                <a:sym typeface="Helvetica"/>
              </a:rPr>
              <a:t>请输入文本</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rPr>
              <a:t>请输入</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panose="020B0503020204020204" pitchFamily="34" charset="-122"/>
                <a:cs typeface="+mn-cs"/>
                <a:sym typeface="Helvetica"/>
              </a:rPr>
              <a:t>文本</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endParaRPr>
          </a:p>
        </p:txBody>
      </p:sp>
      <p:sp>
        <p:nvSpPr>
          <p:cNvPr id="77" name="矩形 76">
            <a:extLst>
              <a:ext uri="{FF2B5EF4-FFF2-40B4-BE49-F238E27FC236}">
                <a16:creationId xmlns:a16="http://schemas.microsoft.com/office/drawing/2014/main" id="{3C28FE59-6F67-4E18-B604-E350F6655E0F}"/>
              </a:ext>
            </a:extLst>
          </p:cNvPr>
          <p:cNvSpPr/>
          <p:nvPr/>
        </p:nvSpPr>
        <p:spPr>
          <a:xfrm>
            <a:off x="3040800" y="1568397"/>
            <a:ext cx="1080269" cy="92333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zh-CN" sz="5400" b="1" i="0" u="none" strike="noStrike" kern="1200" cap="none" spc="0" normalizeH="0" baseline="0" noProof="0" dirty="0">
                <a:ln>
                  <a:noFill/>
                </a:ln>
                <a:solidFill>
                  <a:prstClr val="white">
                    <a:lumMod val="85000"/>
                  </a:prstClr>
                </a:solidFill>
                <a:effectLst/>
                <a:uLnTx/>
                <a:uFillTx/>
                <a:latin typeface="Arial"/>
                <a:ea typeface="微软雅黑"/>
                <a:cs typeface="+mn-cs"/>
              </a:rPr>
              <a:t>01</a:t>
            </a:r>
            <a:endParaRPr kumimoji="0" lang="zh-CN" altLang="en-US" sz="5400" b="1" i="0" u="none" strike="noStrike" kern="1200" cap="none" spc="0" normalizeH="0" baseline="0" noProof="0" dirty="0">
              <a:ln>
                <a:noFill/>
              </a:ln>
              <a:solidFill>
                <a:prstClr val="white">
                  <a:lumMod val="85000"/>
                </a:prstClr>
              </a:solidFill>
              <a:effectLst/>
              <a:uLnTx/>
              <a:uFillTx/>
              <a:latin typeface="Arial"/>
              <a:ea typeface="微软雅黑"/>
              <a:cs typeface="+mn-cs"/>
            </a:endParaRPr>
          </a:p>
        </p:txBody>
      </p:sp>
      <p:sp>
        <p:nvSpPr>
          <p:cNvPr id="78" name="矩形 77">
            <a:extLst>
              <a:ext uri="{FF2B5EF4-FFF2-40B4-BE49-F238E27FC236}">
                <a16:creationId xmlns:a16="http://schemas.microsoft.com/office/drawing/2014/main" id="{F55B2D4B-DB22-4DF0-A670-78BE644C55D3}"/>
              </a:ext>
            </a:extLst>
          </p:cNvPr>
          <p:cNvSpPr/>
          <p:nvPr/>
        </p:nvSpPr>
        <p:spPr>
          <a:xfrm>
            <a:off x="6716221" y="1568397"/>
            <a:ext cx="1080269" cy="92333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zh-CN" sz="5400" b="1" i="0" u="none" strike="noStrike" kern="1200" cap="none" spc="0" normalizeH="0" baseline="0" noProof="0" dirty="0">
                <a:ln>
                  <a:noFill/>
                </a:ln>
                <a:solidFill>
                  <a:prstClr val="white">
                    <a:lumMod val="85000"/>
                  </a:prstClr>
                </a:solidFill>
                <a:effectLst/>
                <a:uLnTx/>
                <a:uFillTx/>
                <a:latin typeface="Arial"/>
                <a:ea typeface="微软雅黑"/>
                <a:cs typeface="+mn-cs"/>
              </a:rPr>
              <a:t>02</a:t>
            </a:r>
            <a:endParaRPr kumimoji="0" lang="zh-CN" altLang="en-US" sz="5400" b="1" i="0" u="none" strike="noStrike" kern="1200" cap="none" spc="0" normalizeH="0" baseline="0" noProof="0" dirty="0">
              <a:ln>
                <a:noFill/>
              </a:ln>
              <a:solidFill>
                <a:prstClr val="white">
                  <a:lumMod val="85000"/>
                </a:prstClr>
              </a:solidFill>
              <a:effectLst/>
              <a:uLnTx/>
              <a:uFillTx/>
              <a:latin typeface="Arial"/>
              <a:ea typeface="微软雅黑"/>
              <a:cs typeface="+mn-cs"/>
            </a:endParaRPr>
          </a:p>
        </p:txBody>
      </p:sp>
      <p:sp>
        <p:nvSpPr>
          <p:cNvPr id="79" name="矩形 78">
            <a:extLst>
              <a:ext uri="{FF2B5EF4-FFF2-40B4-BE49-F238E27FC236}">
                <a16:creationId xmlns:a16="http://schemas.microsoft.com/office/drawing/2014/main" id="{1E8DBE50-F0C3-46D0-9557-6606C93831BE}"/>
              </a:ext>
            </a:extLst>
          </p:cNvPr>
          <p:cNvSpPr/>
          <p:nvPr/>
        </p:nvSpPr>
        <p:spPr>
          <a:xfrm>
            <a:off x="10464708" y="1568397"/>
            <a:ext cx="1080269" cy="92333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zh-CN" sz="5400" b="1" i="0" u="none" strike="noStrike" kern="1200" cap="none" spc="0" normalizeH="0" baseline="0" noProof="0" dirty="0">
                <a:ln>
                  <a:noFill/>
                </a:ln>
                <a:solidFill>
                  <a:prstClr val="white">
                    <a:lumMod val="85000"/>
                  </a:prstClr>
                </a:solidFill>
                <a:effectLst/>
                <a:uLnTx/>
                <a:uFillTx/>
                <a:latin typeface="Arial"/>
                <a:ea typeface="微软雅黑"/>
                <a:cs typeface="+mn-cs"/>
              </a:rPr>
              <a:t>03</a:t>
            </a:r>
            <a:endParaRPr kumimoji="0" lang="zh-CN" altLang="en-US" sz="5400" b="1" i="0" u="none" strike="noStrike" kern="1200" cap="none" spc="0" normalizeH="0" baseline="0" noProof="0" dirty="0">
              <a:ln>
                <a:noFill/>
              </a:ln>
              <a:solidFill>
                <a:prstClr val="white">
                  <a:lumMod val="85000"/>
                </a:prstClr>
              </a:solidFill>
              <a:effectLst/>
              <a:uLnTx/>
              <a:uFillTx/>
              <a:latin typeface="Arial"/>
              <a:ea typeface="微软雅黑"/>
              <a:cs typeface="+mn-cs"/>
            </a:endParaRPr>
          </a:p>
        </p:txBody>
      </p:sp>
      <p:sp>
        <p:nvSpPr>
          <p:cNvPr id="80" name="矩形 79">
            <a:extLst>
              <a:ext uri="{FF2B5EF4-FFF2-40B4-BE49-F238E27FC236}">
                <a16:creationId xmlns:a16="http://schemas.microsoft.com/office/drawing/2014/main" id="{A5388EF0-0489-4159-B3AE-19E2AAB017C1}"/>
              </a:ext>
            </a:extLst>
          </p:cNvPr>
          <p:cNvSpPr/>
          <p:nvPr/>
        </p:nvSpPr>
        <p:spPr>
          <a:xfrm>
            <a:off x="3040800" y="3905362"/>
            <a:ext cx="1080269" cy="92333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zh-CN" sz="5400" b="1" i="0" u="none" strike="noStrike" kern="1200" cap="none" spc="0" normalizeH="0" baseline="0" noProof="0" dirty="0">
                <a:ln>
                  <a:noFill/>
                </a:ln>
                <a:solidFill>
                  <a:prstClr val="white">
                    <a:lumMod val="85000"/>
                  </a:prstClr>
                </a:solidFill>
                <a:effectLst/>
                <a:uLnTx/>
                <a:uFillTx/>
                <a:latin typeface="Arial"/>
                <a:ea typeface="微软雅黑"/>
                <a:cs typeface="+mn-cs"/>
              </a:rPr>
              <a:t>04</a:t>
            </a:r>
            <a:endParaRPr kumimoji="0" lang="zh-CN" altLang="en-US" sz="5400" b="1" i="0" u="none" strike="noStrike" kern="1200" cap="none" spc="0" normalizeH="0" baseline="0" noProof="0" dirty="0">
              <a:ln>
                <a:noFill/>
              </a:ln>
              <a:solidFill>
                <a:prstClr val="white">
                  <a:lumMod val="85000"/>
                </a:prstClr>
              </a:solidFill>
              <a:effectLst/>
              <a:uLnTx/>
              <a:uFillTx/>
              <a:latin typeface="Arial"/>
              <a:ea typeface="微软雅黑"/>
              <a:cs typeface="+mn-cs"/>
            </a:endParaRPr>
          </a:p>
        </p:txBody>
      </p:sp>
      <p:sp>
        <p:nvSpPr>
          <p:cNvPr id="81" name="矩形 80">
            <a:extLst>
              <a:ext uri="{FF2B5EF4-FFF2-40B4-BE49-F238E27FC236}">
                <a16:creationId xmlns:a16="http://schemas.microsoft.com/office/drawing/2014/main" id="{1C2504EE-E66D-4289-A306-5A5A6A730439}"/>
              </a:ext>
            </a:extLst>
          </p:cNvPr>
          <p:cNvSpPr/>
          <p:nvPr/>
        </p:nvSpPr>
        <p:spPr>
          <a:xfrm>
            <a:off x="6716221" y="3905362"/>
            <a:ext cx="1080269" cy="92333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zh-CN" sz="5400" b="1" i="0" u="none" strike="noStrike" kern="1200" cap="none" spc="0" normalizeH="0" baseline="0" noProof="0" dirty="0">
                <a:ln>
                  <a:noFill/>
                </a:ln>
                <a:solidFill>
                  <a:prstClr val="white">
                    <a:lumMod val="85000"/>
                  </a:prstClr>
                </a:solidFill>
                <a:effectLst/>
                <a:uLnTx/>
                <a:uFillTx/>
                <a:latin typeface="Arial"/>
                <a:ea typeface="微软雅黑"/>
                <a:cs typeface="+mn-cs"/>
              </a:rPr>
              <a:t>05</a:t>
            </a:r>
            <a:endParaRPr kumimoji="0" lang="zh-CN" altLang="en-US" sz="5400" b="1" i="0" u="none" strike="noStrike" kern="1200" cap="none" spc="0" normalizeH="0" baseline="0" noProof="0" dirty="0">
              <a:ln>
                <a:noFill/>
              </a:ln>
              <a:solidFill>
                <a:prstClr val="white">
                  <a:lumMod val="85000"/>
                </a:prstClr>
              </a:solidFill>
              <a:effectLst/>
              <a:uLnTx/>
              <a:uFillTx/>
              <a:latin typeface="Arial"/>
              <a:ea typeface="微软雅黑"/>
              <a:cs typeface="+mn-cs"/>
            </a:endParaRPr>
          </a:p>
        </p:txBody>
      </p:sp>
      <p:sp>
        <p:nvSpPr>
          <p:cNvPr id="82" name="矩形 81">
            <a:extLst>
              <a:ext uri="{FF2B5EF4-FFF2-40B4-BE49-F238E27FC236}">
                <a16:creationId xmlns:a16="http://schemas.microsoft.com/office/drawing/2014/main" id="{A3E843A7-B6F2-45B7-9015-F899E09C08DA}"/>
              </a:ext>
            </a:extLst>
          </p:cNvPr>
          <p:cNvSpPr/>
          <p:nvPr/>
        </p:nvSpPr>
        <p:spPr>
          <a:xfrm>
            <a:off x="10464708" y="3905362"/>
            <a:ext cx="1080269" cy="92333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zh-CN" sz="5400" b="1" i="0" u="none" strike="noStrike" kern="1200" cap="none" spc="0" normalizeH="0" baseline="0" noProof="0" dirty="0">
                <a:ln>
                  <a:noFill/>
                </a:ln>
                <a:solidFill>
                  <a:prstClr val="white">
                    <a:lumMod val="85000"/>
                  </a:prstClr>
                </a:solidFill>
                <a:effectLst/>
                <a:uLnTx/>
                <a:uFillTx/>
                <a:latin typeface="Arial"/>
                <a:ea typeface="微软雅黑"/>
                <a:cs typeface="+mn-cs"/>
              </a:rPr>
              <a:t>06</a:t>
            </a:r>
            <a:endParaRPr kumimoji="0" lang="zh-CN" altLang="en-US" sz="5400" b="1" i="0" u="none" strike="noStrike" kern="1200" cap="none" spc="0" normalizeH="0" baseline="0" noProof="0" dirty="0">
              <a:ln>
                <a:noFill/>
              </a:ln>
              <a:solidFill>
                <a:prstClr val="white">
                  <a:lumMod val="85000"/>
                </a:prstClr>
              </a:solidFill>
              <a:effectLst/>
              <a:uLnTx/>
              <a:uFillTx/>
              <a:latin typeface="Arial"/>
              <a:ea typeface="微软雅黑"/>
              <a:cs typeface="+mn-cs"/>
            </a:endParaRPr>
          </a:p>
        </p:txBody>
      </p:sp>
    </p:spTree>
    <p:extLst>
      <p:ext uri="{BB962C8B-B14F-4D97-AF65-F5344CB8AC3E}">
        <p14:creationId xmlns:p14="http://schemas.microsoft.com/office/powerpoint/2010/main" val="25579820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a:extLst>
              <a:ext uri="{FF2B5EF4-FFF2-40B4-BE49-F238E27FC236}">
                <a16:creationId xmlns:a16="http://schemas.microsoft.com/office/drawing/2014/main" id="{EA7FB6A2-D5AD-4364-BF29-775E4A9B8A6C}"/>
              </a:ext>
            </a:extLst>
          </p:cNvPr>
          <p:cNvSpPr>
            <a:spLocks noGrp="1"/>
          </p:cNvSpPr>
          <p:nvPr>
            <p:ph type="body" sz="quarter" idx="10"/>
          </p:nvPr>
        </p:nvSpPr>
        <p:spPr/>
        <p:txBody>
          <a:bodyPr/>
          <a:lstStyle/>
          <a:p>
            <a:r>
              <a:rPr lang="zh-CN" altLang="en-US" dirty="0">
                <a:sym typeface="+mn-lt"/>
              </a:rPr>
              <a:t>六段无图式</a:t>
            </a:r>
            <a:endParaRPr lang="en-US" altLang="zh-CN" dirty="0">
              <a:sym typeface="+mn-lt"/>
            </a:endParaRPr>
          </a:p>
          <a:p>
            <a:endParaRPr lang="zh-CN" altLang="en-US" dirty="0"/>
          </a:p>
        </p:txBody>
      </p:sp>
      <p:sp>
        <p:nvSpPr>
          <p:cNvPr id="30" name="Rectangle: Rounded Corners 2">
            <a:extLst>
              <a:ext uri="{FF2B5EF4-FFF2-40B4-BE49-F238E27FC236}">
                <a16:creationId xmlns:a16="http://schemas.microsoft.com/office/drawing/2014/main" id="{F0BDC419-A58D-4527-AE4D-C62943BCADF1}"/>
              </a:ext>
            </a:extLst>
          </p:cNvPr>
          <p:cNvSpPr/>
          <p:nvPr/>
        </p:nvSpPr>
        <p:spPr>
          <a:xfrm>
            <a:off x="1222416" y="1175657"/>
            <a:ext cx="2800014" cy="2221940"/>
          </a:xfrm>
          <a:prstGeom prst="roundRect">
            <a:avLst>
              <a:gd name="adj" fmla="val 877"/>
            </a:avLst>
          </a:prstGeom>
          <a:solidFill>
            <a:srgbClr val="FFFFFF"/>
          </a:solidFill>
          <a:ln w="12700">
            <a:miter lim="400000"/>
          </a:ln>
          <a:effectLst>
            <a:outerShdw blurRad="381000" dist="63500" dir="5400000" rotWithShape="0">
              <a:srgbClr val="7F7F7F">
                <a:lumOff val="25098"/>
                <a:alpha val="40000"/>
              </a:srgbClr>
            </a:outerShdw>
          </a:effectLst>
        </p:spPr>
        <p:txBody>
          <a:bodyPr lIns="45718" tIns="45718" rIns="45718" bIns="45718" anchor="ctr"/>
          <a:lstStyle/>
          <a:p>
            <a:pPr marL="0" marR="0" lvl="0" indent="0" algn="ctr" defTabSz="914400" rtl="0" eaLnBrk="1" fontAlgn="auto" latinLnBrk="0" hangingPunct="0">
              <a:lnSpc>
                <a:spcPct val="15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dirty="0">
              <a:ln>
                <a:noFill/>
              </a:ln>
              <a:solidFill>
                <a:prstClr val="black">
                  <a:lumMod val="65000"/>
                  <a:lumOff val="35000"/>
                </a:prstClr>
              </a:solidFill>
              <a:effectLst/>
              <a:uLnTx/>
              <a:uFillTx/>
              <a:latin typeface="微软雅黑"/>
              <a:ea typeface="微软雅黑"/>
              <a:cs typeface="Helvetica"/>
              <a:sym typeface="Helvetica"/>
            </a:endParaRPr>
          </a:p>
        </p:txBody>
      </p:sp>
      <p:sp>
        <p:nvSpPr>
          <p:cNvPr id="31" name="Rectangle: Rounded Corners 3">
            <a:extLst>
              <a:ext uri="{FF2B5EF4-FFF2-40B4-BE49-F238E27FC236}">
                <a16:creationId xmlns:a16="http://schemas.microsoft.com/office/drawing/2014/main" id="{9AEC3D13-546B-4DCC-9E21-54BD47DD884F}"/>
              </a:ext>
            </a:extLst>
          </p:cNvPr>
          <p:cNvSpPr/>
          <p:nvPr/>
        </p:nvSpPr>
        <p:spPr>
          <a:xfrm>
            <a:off x="4599785" y="1175657"/>
            <a:ext cx="2800014" cy="2221940"/>
          </a:xfrm>
          <a:prstGeom prst="roundRect">
            <a:avLst>
              <a:gd name="adj" fmla="val 877"/>
            </a:avLst>
          </a:prstGeom>
          <a:noFill/>
          <a:ln w="12700">
            <a:miter lim="400000"/>
          </a:ln>
          <a:effectLst>
            <a:outerShdw blurRad="381000" dist="63500" dir="5400000" rotWithShape="0">
              <a:srgbClr val="7F7F7F">
                <a:lumOff val="25098"/>
                <a:alpha val="40000"/>
              </a:srgbClr>
            </a:outerShdw>
          </a:effectLst>
        </p:spPr>
        <p:txBody>
          <a:bodyPr lIns="45718" tIns="45718" rIns="45718" bIns="45718" anchor="ctr"/>
          <a:lstStyle/>
          <a:p>
            <a:pPr marL="0" marR="0" lvl="0" indent="0" algn="ctr" defTabSz="914400" rtl="0" eaLnBrk="1" fontAlgn="auto" latinLnBrk="0" hangingPunct="0">
              <a:lnSpc>
                <a:spcPct val="15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prstClr val="black">
                  <a:lumMod val="65000"/>
                  <a:lumOff val="35000"/>
                </a:prstClr>
              </a:solidFill>
              <a:effectLst/>
              <a:uLnTx/>
              <a:uFillTx/>
              <a:latin typeface="微软雅黑"/>
              <a:ea typeface="微软雅黑"/>
              <a:cs typeface="Helvetica"/>
              <a:sym typeface="Helvetica"/>
            </a:endParaRPr>
          </a:p>
        </p:txBody>
      </p:sp>
      <p:sp>
        <p:nvSpPr>
          <p:cNvPr id="32" name="Rectangle: Rounded Corners 4">
            <a:extLst>
              <a:ext uri="{FF2B5EF4-FFF2-40B4-BE49-F238E27FC236}">
                <a16:creationId xmlns:a16="http://schemas.microsoft.com/office/drawing/2014/main" id="{F9637225-D6BD-42C5-BBC0-EF15354A612B}"/>
              </a:ext>
            </a:extLst>
          </p:cNvPr>
          <p:cNvSpPr/>
          <p:nvPr/>
        </p:nvSpPr>
        <p:spPr>
          <a:xfrm>
            <a:off x="7977155" y="1175657"/>
            <a:ext cx="2800014" cy="2221940"/>
          </a:xfrm>
          <a:prstGeom prst="roundRect">
            <a:avLst>
              <a:gd name="adj" fmla="val 877"/>
            </a:avLst>
          </a:prstGeom>
          <a:solidFill>
            <a:srgbClr val="FFFFFF"/>
          </a:solidFill>
          <a:ln w="12700">
            <a:miter lim="400000"/>
          </a:ln>
          <a:effectLst>
            <a:outerShdw blurRad="381000" dist="63500" dir="5400000" rotWithShape="0">
              <a:srgbClr val="7F7F7F">
                <a:lumOff val="25098"/>
                <a:alpha val="40000"/>
              </a:srgbClr>
            </a:outerShdw>
          </a:effectLst>
        </p:spPr>
        <p:txBody>
          <a:bodyPr lIns="45718" tIns="45718" rIns="45718" bIns="45718" anchor="ctr"/>
          <a:lstStyle/>
          <a:p>
            <a:pPr marL="0" marR="0" lvl="0" indent="0" algn="ctr" defTabSz="914400" rtl="0" eaLnBrk="1" fontAlgn="auto" latinLnBrk="0" hangingPunct="0">
              <a:lnSpc>
                <a:spcPct val="15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prstClr val="black">
                  <a:lumMod val="65000"/>
                  <a:lumOff val="35000"/>
                </a:prstClr>
              </a:solidFill>
              <a:effectLst/>
              <a:uLnTx/>
              <a:uFillTx/>
              <a:latin typeface="微软雅黑"/>
              <a:ea typeface="微软雅黑"/>
              <a:cs typeface="Helvetica"/>
              <a:sym typeface="Helvetica"/>
            </a:endParaRPr>
          </a:p>
        </p:txBody>
      </p:sp>
      <p:sp>
        <p:nvSpPr>
          <p:cNvPr id="33" name="Rectangle: Rounded Corners 6">
            <a:extLst>
              <a:ext uri="{FF2B5EF4-FFF2-40B4-BE49-F238E27FC236}">
                <a16:creationId xmlns:a16="http://schemas.microsoft.com/office/drawing/2014/main" id="{5F36C8B1-5340-4B6E-848F-92B2E5B33CDA}"/>
              </a:ext>
            </a:extLst>
          </p:cNvPr>
          <p:cNvSpPr/>
          <p:nvPr/>
        </p:nvSpPr>
        <p:spPr>
          <a:xfrm>
            <a:off x="1222416" y="3845029"/>
            <a:ext cx="2800014" cy="2221942"/>
          </a:xfrm>
          <a:prstGeom prst="roundRect">
            <a:avLst>
              <a:gd name="adj" fmla="val 877"/>
            </a:avLst>
          </a:prstGeom>
          <a:noFill/>
          <a:ln w="12700">
            <a:miter lim="400000"/>
          </a:ln>
          <a:effectLst>
            <a:outerShdw blurRad="381000" dist="63500" dir="5400000" rotWithShape="0">
              <a:srgbClr val="7F7F7F">
                <a:lumOff val="25098"/>
                <a:alpha val="40000"/>
              </a:srgbClr>
            </a:outerShdw>
          </a:effectLst>
        </p:spPr>
        <p:txBody>
          <a:bodyPr lIns="45718" tIns="45718" rIns="45718" bIns="45718" anchor="ctr"/>
          <a:lstStyle/>
          <a:p>
            <a:pPr marL="0" marR="0" lvl="0" indent="0" algn="ctr" defTabSz="914400" rtl="0" eaLnBrk="1" fontAlgn="auto" latinLnBrk="0" hangingPunct="0">
              <a:lnSpc>
                <a:spcPct val="15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prstClr val="black">
                  <a:lumMod val="65000"/>
                  <a:lumOff val="35000"/>
                </a:prstClr>
              </a:solidFill>
              <a:effectLst/>
              <a:uLnTx/>
              <a:uFillTx/>
              <a:latin typeface="微软雅黑"/>
              <a:ea typeface="微软雅黑"/>
              <a:cs typeface="Helvetica"/>
              <a:sym typeface="Helvetica"/>
            </a:endParaRPr>
          </a:p>
        </p:txBody>
      </p:sp>
      <p:sp>
        <p:nvSpPr>
          <p:cNvPr id="34" name="Rectangle: Rounded Corners 7">
            <a:extLst>
              <a:ext uri="{FF2B5EF4-FFF2-40B4-BE49-F238E27FC236}">
                <a16:creationId xmlns:a16="http://schemas.microsoft.com/office/drawing/2014/main" id="{68CD1C40-A5DC-4E4F-BB69-AA18EA5D36CF}"/>
              </a:ext>
            </a:extLst>
          </p:cNvPr>
          <p:cNvSpPr/>
          <p:nvPr/>
        </p:nvSpPr>
        <p:spPr>
          <a:xfrm>
            <a:off x="4599785" y="3845029"/>
            <a:ext cx="2800014" cy="2221942"/>
          </a:xfrm>
          <a:prstGeom prst="roundRect">
            <a:avLst>
              <a:gd name="adj" fmla="val 877"/>
            </a:avLst>
          </a:prstGeom>
          <a:solidFill>
            <a:srgbClr val="FFFFFF"/>
          </a:solidFill>
          <a:ln w="12700">
            <a:miter lim="400000"/>
          </a:ln>
          <a:effectLst>
            <a:outerShdw blurRad="381000" dist="63500" dir="5400000" rotWithShape="0">
              <a:srgbClr val="7F7F7F">
                <a:lumOff val="25098"/>
                <a:alpha val="40000"/>
              </a:srgbClr>
            </a:outerShdw>
          </a:effectLst>
        </p:spPr>
        <p:txBody>
          <a:bodyPr lIns="45718" tIns="45718" rIns="45718" bIns="45718" anchor="ctr"/>
          <a:lstStyle/>
          <a:p>
            <a:pPr marL="0" marR="0" lvl="0" indent="0" algn="ctr" defTabSz="914400" rtl="0" eaLnBrk="1" fontAlgn="auto" latinLnBrk="0" hangingPunct="0">
              <a:lnSpc>
                <a:spcPct val="15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prstClr val="black">
                  <a:lumMod val="65000"/>
                  <a:lumOff val="35000"/>
                </a:prstClr>
              </a:solidFill>
              <a:effectLst/>
              <a:uLnTx/>
              <a:uFillTx/>
              <a:latin typeface="微软雅黑"/>
              <a:ea typeface="微软雅黑"/>
              <a:cs typeface="Helvetica"/>
              <a:sym typeface="Helvetica"/>
            </a:endParaRPr>
          </a:p>
        </p:txBody>
      </p:sp>
      <p:sp>
        <p:nvSpPr>
          <p:cNvPr id="35" name="Rectangle: Rounded Corners 8">
            <a:extLst>
              <a:ext uri="{FF2B5EF4-FFF2-40B4-BE49-F238E27FC236}">
                <a16:creationId xmlns:a16="http://schemas.microsoft.com/office/drawing/2014/main" id="{735B408D-F945-4D8F-9C49-E01ABCC1E0F4}"/>
              </a:ext>
            </a:extLst>
          </p:cNvPr>
          <p:cNvSpPr/>
          <p:nvPr/>
        </p:nvSpPr>
        <p:spPr>
          <a:xfrm>
            <a:off x="7977155" y="3845029"/>
            <a:ext cx="2800014" cy="2221942"/>
          </a:xfrm>
          <a:prstGeom prst="roundRect">
            <a:avLst>
              <a:gd name="adj" fmla="val 877"/>
            </a:avLst>
          </a:prstGeom>
          <a:noFill/>
          <a:ln w="12700">
            <a:miter lim="400000"/>
          </a:ln>
          <a:effectLst>
            <a:outerShdw blurRad="381000" dist="63500" dir="5400000" rotWithShape="0">
              <a:srgbClr val="7F7F7F">
                <a:lumOff val="25098"/>
                <a:alpha val="40000"/>
              </a:srgbClr>
            </a:outerShdw>
          </a:effectLst>
        </p:spPr>
        <p:txBody>
          <a:bodyPr lIns="45718" tIns="45718" rIns="45718" bIns="45718" anchor="ctr"/>
          <a:lstStyle/>
          <a:p>
            <a:pPr marL="0" marR="0" lvl="0" indent="0" algn="ctr" defTabSz="914400" rtl="0" eaLnBrk="1" fontAlgn="auto" latinLnBrk="0" hangingPunct="0">
              <a:lnSpc>
                <a:spcPct val="15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dirty="0">
              <a:ln>
                <a:noFill/>
              </a:ln>
              <a:solidFill>
                <a:prstClr val="black">
                  <a:lumMod val="65000"/>
                  <a:lumOff val="35000"/>
                </a:prstClr>
              </a:solidFill>
              <a:effectLst/>
              <a:uLnTx/>
              <a:uFillTx/>
              <a:latin typeface="微软雅黑"/>
              <a:ea typeface="微软雅黑"/>
              <a:cs typeface="Helvetica"/>
              <a:sym typeface="Helvetica"/>
            </a:endParaRPr>
          </a:p>
        </p:txBody>
      </p:sp>
      <p:sp>
        <p:nvSpPr>
          <p:cNvPr id="43" name="TextBox 42">
            <a:extLst>
              <a:ext uri="{FF2B5EF4-FFF2-40B4-BE49-F238E27FC236}">
                <a16:creationId xmlns:a16="http://schemas.microsoft.com/office/drawing/2014/main" id="{24DCF821-FB09-4745-B89F-310A0E0E4F0D}"/>
              </a:ext>
            </a:extLst>
          </p:cNvPr>
          <p:cNvSpPr txBox="1"/>
          <p:nvPr/>
        </p:nvSpPr>
        <p:spPr>
          <a:xfrm>
            <a:off x="1448221" y="2333790"/>
            <a:ext cx="2348402" cy="78246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a:spAutoFit/>
          </a:bodyPr>
          <a:lstStyle>
            <a:defPPr>
              <a:defRPr lang="zh-CN"/>
            </a:defPPr>
            <a:lvl1pPr algn="ctr">
              <a:lnSpc>
                <a:spcPct val="120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rPr>
              <a:t>请输入文本请输入文本请输入文本请输入</a:t>
            </a:r>
          </a:p>
        </p:txBody>
      </p:sp>
      <p:sp>
        <p:nvSpPr>
          <p:cNvPr id="52" name="TextBox 42">
            <a:extLst>
              <a:ext uri="{FF2B5EF4-FFF2-40B4-BE49-F238E27FC236}">
                <a16:creationId xmlns:a16="http://schemas.microsoft.com/office/drawing/2014/main" id="{11F3E416-198D-42A7-88C9-005FDE8E2654}"/>
              </a:ext>
            </a:extLst>
          </p:cNvPr>
          <p:cNvSpPr txBox="1"/>
          <p:nvPr/>
        </p:nvSpPr>
        <p:spPr>
          <a:xfrm>
            <a:off x="4825590" y="2333790"/>
            <a:ext cx="2348402" cy="78246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a:spAutoFit/>
          </a:bodyPr>
          <a:lstStyle>
            <a:defPPr>
              <a:defRPr lang="zh-CN"/>
            </a:defPPr>
            <a:lvl1pPr algn="ctr">
              <a:lnSpc>
                <a:spcPct val="125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rPr>
              <a:t>请输入文本请输入文本请输入文本请输入</a:t>
            </a:r>
          </a:p>
        </p:txBody>
      </p:sp>
      <p:sp>
        <p:nvSpPr>
          <p:cNvPr id="53" name="TextBox 42">
            <a:extLst>
              <a:ext uri="{FF2B5EF4-FFF2-40B4-BE49-F238E27FC236}">
                <a16:creationId xmlns:a16="http://schemas.microsoft.com/office/drawing/2014/main" id="{21784A1F-7B5E-4705-BDCE-78080A8488E2}"/>
              </a:ext>
            </a:extLst>
          </p:cNvPr>
          <p:cNvSpPr txBox="1"/>
          <p:nvPr/>
        </p:nvSpPr>
        <p:spPr>
          <a:xfrm>
            <a:off x="8202960" y="2333790"/>
            <a:ext cx="2348402" cy="78246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a:spAutoFit/>
          </a:bodyPr>
          <a:lstStyle>
            <a:defPPr>
              <a:defRPr lang="zh-CN"/>
            </a:defPPr>
            <a:lvl1pPr algn="ctr">
              <a:lnSpc>
                <a:spcPct val="125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rPr>
              <a:t>请输入文本请输入文本请输入文本请输入</a:t>
            </a:r>
          </a:p>
        </p:txBody>
      </p:sp>
      <p:sp>
        <p:nvSpPr>
          <p:cNvPr id="54" name="TextBox 42">
            <a:extLst>
              <a:ext uri="{FF2B5EF4-FFF2-40B4-BE49-F238E27FC236}">
                <a16:creationId xmlns:a16="http://schemas.microsoft.com/office/drawing/2014/main" id="{F27651A3-C48A-4E1D-943D-44C076A4AD53}"/>
              </a:ext>
            </a:extLst>
          </p:cNvPr>
          <p:cNvSpPr txBox="1"/>
          <p:nvPr/>
        </p:nvSpPr>
        <p:spPr>
          <a:xfrm>
            <a:off x="1448221" y="4973386"/>
            <a:ext cx="2348402" cy="78246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a:spAutoFit/>
          </a:bodyPr>
          <a:lstStyle>
            <a:defPPr>
              <a:defRPr lang="zh-CN"/>
            </a:defPPr>
            <a:lvl1pPr algn="ctr">
              <a:lnSpc>
                <a:spcPct val="125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rPr>
              <a:t>请输入文本请输入文本请输入文本请输入</a:t>
            </a:r>
          </a:p>
        </p:txBody>
      </p:sp>
      <p:sp>
        <p:nvSpPr>
          <p:cNvPr id="55" name="TextBox 42">
            <a:extLst>
              <a:ext uri="{FF2B5EF4-FFF2-40B4-BE49-F238E27FC236}">
                <a16:creationId xmlns:a16="http://schemas.microsoft.com/office/drawing/2014/main" id="{3CCFFB1E-AB88-49C9-AAD5-9B659C4D0CE2}"/>
              </a:ext>
            </a:extLst>
          </p:cNvPr>
          <p:cNvSpPr txBox="1"/>
          <p:nvPr/>
        </p:nvSpPr>
        <p:spPr>
          <a:xfrm>
            <a:off x="4825590" y="4973386"/>
            <a:ext cx="2348402" cy="78246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a:spAutoFit/>
          </a:bodyPr>
          <a:lstStyle>
            <a:defPPr>
              <a:defRPr lang="zh-CN"/>
            </a:defPPr>
            <a:lvl1pPr algn="ctr">
              <a:lnSpc>
                <a:spcPct val="125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rPr>
              <a:t>请输入文本请输入文本请输入文本请输入</a:t>
            </a:r>
          </a:p>
        </p:txBody>
      </p:sp>
      <p:sp>
        <p:nvSpPr>
          <p:cNvPr id="56" name="TextBox 42">
            <a:extLst>
              <a:ext uri="{FF2B5EF4-FFF2-40B4-BE49-F238E27FC236}">
                <a16:creationId xmlns:a16="http://schemas.microsoft.com/office/drawing/2014/main" id="{6B9EA6A1-E032-478E-B5F3-A6BAF5E48F7E}"/>
              </a:ext>
            </a:extLst>
          </p:cNvPr>
          <p:cNvSpPr txBox="1"/>
          <p:nvPr/>
        </p:nvSpPr>
        <p:spPr>
          <a:xfrm>
            <a:off x="8202960" y="4973386"/>
            <a:ext cx="2348402" cy="78246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a:spAutoFit/>
          </a:bodyPr>
          <a:lstStyle>
            <a:defPPr>
              <a:defRPr lang="zh-CN"/>
            </a:defPPr>
            <a:lvl1pPr algn="ctr">
              <a:lnSpc>
                <a:spcPct val="125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rPr>
              <a:t>请输入文本请输入文本请输入文本请输入</a:t>
            </a:r>
          </a:p>
        </p:txBody>
      </p:sp>
      <p:sp>
        <p:nvSpPr>
          <p:cNvPr id="60" name="Freeform 136">
            <a:extLst>
              <a:ext uri="{FF2B5EF4-FFF2-40B4-BE49-F238E27FC236}">
                <a16:creationId xmlns:a16="http://schemas.microsoft.com/office/drawing/2014/main" id="{8CD1EEBC-9BDA-4361-B49B-A2E452B4ECDA}"/>
              </a:ext>
            </a:extLst>
          </p:cNvPr>
          <p:cNvSpPr>
            <a:spLocks noEditPoints="1"/>
          </p:cNvSpPr>
          <p:nvPr/>
        </p:nvSpPr>
        <p:spPr bwMode="auto">
          <a:xfrm>
            <a:off x="2247015" y="1576629"/>
            <a:ext cx="714275" cy="603035"/>
          </a:xfrm>
          <a:custGeom>
            <a:avLst/>
            <a:gdLst>
              <a:gd name="T0" fmla="*/ 190 w 206"/>
              <a:gd name="T1" fmla="*/ 0 h 174"/>
              <a:gd name="T2" fmla="*/ 15 w 206"/>
              <a:gd name="T3" fmla="*/ 0 h 174"/>
              <a:gd name="T4" fmla="*/ 0 w 206"/>
              <a:gd name="T5" fmla="*/ 15 h 174"/>
              <a:gd name="T6" fmla="*/ 0 w 206"/>
              <a:gd name="T7" fmla="*/ 113 h 174"/>
              <a:gd name="T8" fmla="*/ 0 w 206"/>
              <a:gd name="T9" fmla="*/ 121 h 174"/>
              <a:gd name="T10" fmla="*/ 0 w 206"/>
              <a:gd name="T11" fmla="*/ 131 h 174"/>
              <a:gd name="T12" fmla="*/ 15 w 206"/>
              <a:gd name="T13" fmla="*/ 147 h 174"/>
              <a:gd name="T14" fmla="*/ 84 w 206"/>
              <a:gd name="T15" fmla="*/ 147 h 174"/>
              <a:gd name="T16" fmla="*/ 82 w 206"/>
              <a:gd name="T17" fmla="*/ 164 h 174"/>
              <a:gd name="T18" fmla="*/ 70 w 206"/>
              <a:gd name="T19" fmla="*/ 164 h 174"/>
              <a:gd name="T20" fmla="*/ 64 w 206"/>
              <a:gd name="T21" fmla="*/ 169 h 174"/>
              <a:gd name="T22" fmla="*/ 70 w 206"/>
              <a:gd name="T23" fmla="*/ 174 h 174"/>
              <a:gd name="T24" fmla="*/ 136 w 206"/>
              <a:gd name="T25" fmla="*/ 174 h 174"/>
              <a:gd name="T26" fmla="*/ 141 w 206"/>
              <a:gd name="T27" fmla="*/ 169 h 174"/>
              <a:gd name="T28" fmla="*/ 136 w 206"/>
              <a:gd name="T29" fmla="*/ 164 h 174"/>
              <a:gd name="T30" fmla="*/ 124 w 206"/>
              <a:gd name="T31" fmla="*/ 164 h 174"/>
              <a:gd name="T32" fmla="*/ 121 w 206"/>
              <a:gd name="T33" fmla="*/ 147 h 174"/>
              <a:gd name="T34" fmla="*/ 190 w 206"/>
              <a:gd name="T35" fmla="*/ 147 h 174"/>
              <a:gd name="T36" fmla="*/ 206 w 206"/>
              <a:gd name="T37" fmla="*/ 131 h 174"/>
              <a:gd name="T38" fmla="*/ 206 w 206"/>
              <a:gd name="T39" fmla="*/ 121 h 174"/>
              <a:gd name="T40" fmla="*/ 206 w 206"/>
              <a:gd name="T41" fmla="*/ 113 h 174"/>
              <a:gd name="T42" fmla="*/ 206 w 206"/>
              <a:gd name="T43" fmla="*/ 15 h 174"/>
              <a:gd name="T44" fmla="*/ 190 w 206"/>
              <a:gd name="T45" fmla="*/ 0 h 174"/>
              <a:gd name="T46" fmla="*/ 198 w 206"/>
              <a:gd name="T47" fmla="*/ 131 h 174"/>
              <a:gd name="T48" fmla="*/ 190 w 206"/>
              <a:gd name="T49" fmla="*/ 139 h 174"/>
              <a:gd name="T50" fmla="*/ 15 w 206"/>
              <a:gd name="T51" fmla="*/ 139 h 174"/>
              <a:gd name="T52" fmla="*/ 8 w 206"/>
              <a:gd name="T53" fmla="*/ 131 h 174"/>
              <a:gd name="T54" fmla="*/ 8 w 206"/>
              <a:gd name="T55" fmla="*/ 121 h 174"/>
              <a:gd name="T56" fmla="*/ 198 w 206"/>
              <a:gd name="T57" fmla="*/ 121 h 174"/>
              <a:gd name="T58" fmla="*/ 198 w 206"/>
              <a:gd name="T59" fmla="*/ 131 h 174"/>
              <a:gd name="T60" fmla="*/ 8 w 206"/>
              <a:gd name="T61" fmla="*/ 113 h 174"/>
              <a:gd name="T62" fmla="*/ 8 w 206"/>
              <a:gd name="T63" fmla="*/ 15 h 174"/>
              <a:gd name="T64" fmla="*/ 15 w 206"/>
              <a:gd name="T65" fmla="*/ 8 h 174"/>
              <a:gd name="T66" fmla="*/ 190 w 206"/>
              <a:gd name="T67" fmla="*/ 8 h 174"/>
              <a:gd name="T68" fmla="*/ 198 w 206"/>
              <a:gd name="T69" fmla="*/ 15 h 174"/>
              <a:gd name="T70" fmla="*/ 198 w 206"/>
              <a:gd name="T71" fmla="*/ 113 h 174"/>
              <a:gd name="T72" fmla="*/ 8 w 206"/>
              <a:gd name="T73" fmla="*/ 113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6" h="174">
                <a:moveTo>
                  <a:pt x="190" y="0"/>
                </a:moveTo>
                <a:cubicBezTo>
                  <a:pt x="15" y="0"/>
                  <a:pt x="15" y="0"/>
                  <a:pt x="15" y="0"/>
                </a:cubicBezTo>
                <a:cubicBezTo>
                  <a:pt x="7" y="0"/>
                  <a:pt x="0" y="7"/>
                  <a:pt x="0" y="15"/>
                </a:cubicBezTo>
                <a:cubicBezTo>
                  <a:pt x="0" y="113"/>
                  <a:pt x="0" y="113"/>
                  <a:pt x="0" y="113"/>
                </a:cubicBezTo>
                <a:cubicBezTo>
                  <a:pt x="0" y="121"/>
                  <a:pt x="0" y="121"/>
                  <a:pt x="0" y="121"/>
                </a:cubicBezTo>
                <a:cubicBezTo>
                  <a:pt x="0" y="131"/>
                  <a:pt x="0" y="131"/>
                  <a:pt x="0" y="131"/>
                </a:cubicBezTo>
                <a:cubicBezTo>
                  <a:pt x="0" y="140"/>
                  <a:pt x="7" y="147"/>
                  <a:pt x="15" y="147"/>
                </a:cubicBezTo>
                <a:cubicBezTo>
                  <a:pt x="84" y="147"/>
                  <a:pt x="84" y="147"/>
                  <a:pt x="84" y="147"/>
                </a:cubicBezTo>
                <a:cubicBezTo>
                  <a:pt x="84" y="152"/>
                  <a:pt x="84" y="159"/>
                  <a:pt x="82" y="164"/>
                </a:cubicBezTo>
                <a:cubicBezTo>
                  <a:pt x="70" y="164"/>
                  <a:pt x="70" y="164"/>
                  <a:pt x="70" y="164"/>
                </a:cubicBezTo>
                <a:cubicBezTo>
                  <a:pt x="67" y="164"/>
                  <a:pt x="64" y="166"/>
                  <a:pt x="64" y="169"/>
                </a:cubicBezTo>
                <a:cubicBezTo>
                  <a:pt x="64" y="172"/>
                  <a:pt x="67" y="174"/>
                  <a:pt x="70" y="174"/>
                </a:cubicBezTo>
                <a:cubicBezTo>
                  <a:pt x="136" y="174"/>
                  <a:pt x="136" y="174"/>
                  <a:pt x="136" y="174"/>
                </a:cubicBezTo>
                <a:cubicBezTo>
                  <a:pt x="139" y="174"/>
                  <a:pt x="141" y="172"/>
                  <a:pt x="141" y="169"/>
                </a:cubicBezTo>
                <a:cubicBezTo>
                  <a:pt x="141" y="166"/>
                  <a:pt x="139" y="164"/>
                  <a:pt x="136" y="164"/>
                </a:cubicBezTo>
                <a:cubicBezTo>
                  <a:pt x="124" y="164"/>
                  <a:pt x="124" y="164"/>
                  <a:pt x="124" y="164"/>
                </a:cubicBezTo>
                <a:cubicBezTo>
                  <a:pt x="122" y="159"/>
                  <a:pt x="121" y="152"/>
                  <a:pt x="121" y="147"/>
                </a:cubicBezTo>
                <a:cubicBezTo>
                  <a:pt x="190" y="147"/>
                  <a:pt x="190" y="147"/>
                  <a:pt x="190" y="147"/>
                </a:cubicBezTo>
                <a:cubicBezTo>
                  <a:pt x="199" y="147"/>
                  <a:pt x="206" y="140"/>
                  <a:pt x="206" y="131"/>
                </a:cubicBezTo>
                <a:cubicBezTo>
                  <a:pt x="206" y="121"/>
                  <a:pt x="206" y="121"/>
                  <a:pt x="206" y="121"/>
                </a:cubicBezTo>
                <a:cubicBezTo>
                  <a:pt x="206" y="113"/>
                  <a:pt x="206" y="113"/>
                  <a:pt x="206" y="113"/>
                </a:cubicBezTo>
                <a:cubicBezTo>
                  <a:pt x="206" y="15"/>
                  <a:pt x="206" y="15"/>
                  <a:pt x="206" y="15"/>
                </a:cubicBezTo>
                <a:cubicBezTo>
                  <a:pt x="206" y="7"/>
                  <a:pt x="199" y="0"/>
                  <a:pt x="190" y="0"/>
                </a:cubicBezTo>
                <a:close/>
                <a:moveTo>
                  <a:pt x="198" y="131"/>
                </a:moveTo>
                <a:cubicBezTo>
                  <a:pt x="198" y="135"/>
                  <a:pt x="195" y="139"/>
                  <a:pt x="190" y="139"/>
                </a:cubicBezTo>
                <a:cubicBezTo>
                  <a:pt x="15" y="139"/>
                  <a:pt x="15" y="139"/>
                  <a:pt x="15" y="139"/>
                </a:cubicBezTo>
                <a:cubicBezTo>
                  <a:pt x="11" y="139"/>
                  <a:pt x="8" y="135"/>
                  <a:pt x="8" y="131"/>
                </a:cubicBezTo>
                <a:cubicBezTo>
                  <a:pt x="8" y="121"/>
                  <a:pt x="8" y="121"/>
                  <a:pt x="8" y="121"/>
                </a:cubicBezTo>
                <a:cubicBezTo>
                  <a:pt x="198" y="121"/>
                  <a:pt x="198" y="121"/>
                  <a:pt x="198" y="121"/>
                </a:cubicBezTo>
                <a:lnTo>
                  <a:pt x="198" y="131"/>
                </a:lnTo>
                <a:close/>
                <a:moveTo>
                  <a:pt x="8" y="113"/>
                </a:moveTo>
                <a:cubicBezTo>
                  <a:pt x="8" y="15"/>
                  <a:pt x="8" y="15"/>
                  <a:pt x="8" y="15"/>
                </a:cubicBezTo>
                <a:cubicBezTo>
                  <a:pt x="8" y="11"/>
                  <a:pt x="11" y="8"/>
                  <a:pt x="15" y="8"/>
                </a:cubicBezTo>
                <a:cubicBezTo>
                  <a:pt x="190" y="8"/>
                  <a:pt x="190" y="8"/>
                  <a:pt x="190" y="8"/>
                </a:cubicBezTo>
                <a:cubicBezTo>
                  <a:pt x="195" y="8"/>
                  <a:pt x="198" y="11"/>
                  <a:pt x="198" y="15"/>
                </a:cubicBezTo>
                <a:cubicBezTo>
                  <a:pt x="198" y="113"/>
                  <a:pt x="198" y="113"/>
                  <a:pt x="198" y="113"/>
                </a:cubicBezTo>
                <a:lnTo>
                  <a:pt x="8" y="113"/>
                </a:ln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a:ea typeface="微软雅黑"/>
              <a:cs typeface="+mn-cs"/>
            </a:endParaRPr>
          </a:p>
        </p:txBody>
      </p:sp>
      <p:sp>
        <p:nvSpPr>
          <p:cNvPr id="64" name="Freeform 50">
            <a:extLst>
              <a:ext uri="{FF2B5EF4-FFF2-40B4-BE49-F238E27FC236}">
                <a16:creationId xmlns:a16="http://schemas.microsoft.com/office/drawing/2014/main" id="{36DA5589-C1D2-47C7-BD26-3C7F58431A88}"/>
              </a:ext>
            </a:extLst>
          </p:cNvPr>
          <p:cNvSpPr>
            <a:spLocks noEditPoints="1"/>
          </p:cNvSpPr>
          <p:nvPr/>
        </p:nvSpPr>
        <p:spPr bwMode="auto">
          <a:xfrm>
            <a:off x="5680406" y="1610298"/>
            <a:ext cx="638767" cy="535696"/>
          </a:xfrm>
          <a:custGeom>
            <a:avLst/>
            <a:gdLst>
              <a:gd name="T0" fmla="*/ 0 w 471"/>
              <a:gd name="T1" fmla="*/ 395 h 395"/>
              <a:gd name="T2" fmla="*/ 90 w 471"/>
              <a:gd name="T3" fmla="*/ 395 h 395"/>
              <a:gd name="T4" fmla="*/ 90 w 471"/>
              <a:gd name="T5" fmla="*/ 234 h 395"/>
              <a:gd name="T6" fmla="*/ 0 w 471"/>
              <a:gd name="T7" fmla="*/ 234 h 395"/>
              <a:gd name="T8" fmla="*/ 0 w 471"/>
              <a:gd name="T9" fmla="*/ 395 h 395"/>
              <a:gd name="T10" fmla="*/ 19 w 471"/>
              <a:gd name="T11" fmla="*/ 253 h 395"/>
              <a:gd name="T12" fmla="*/ 71 w 471"/>
              <a:gd name="T13" fmla="*/ 253 h 395"/>
              <a:gd name="T14" fmla="*/ 71 w 471"/>
              <a:gd name="T15" fmla="*/ 376 h 395"/>
              <a:gd name="T16" fmla="*/ 19 w 471"/>
              <a:gd name="T17" fmla="*/ 376 h 395"/>
              <a:gd name="T18" fmla="*/ 19 w 471"/>
              <a:gd name="T19" fmla="*/ 253 h 395"/>
              <a:gd name="T20" fmla="*/ 128 w 471"/>
              <a:gd name="T21" fmla="*/ 395 h 395"/>
              <a:gd name="T22" fmla="*/ 218 w 471"/>
              <a:gd name="T23" fmla="*/ 395 h 395"/>
              <a:gd name="T24" fmla="*/ 218 w 471"/>
              <a:gd name="T25" fmla="*/ 87 h 395"/>
              <a:gd name="T26" fmla="*/ 128 w 471"/>
              <a:gd name="T27" fmla="*/ 87 h 395"/>
              <a:gd name="T28" fmla="*/ 128 w 471"/>
              <a:gd name="T29" fmla="*/ 395 h 395"/>
              <a:gd name="T30" fmla="*/ 147 w 471"/>
              <a:gd name="T31" fmla="*/ 106 h 395"/>
              <a:gd name="T32" fmla="*/ 199 w 471"/>
              <a:gd name="T33" fmla="*/ 106 h 395"/>
              <a:gd name="T34" fmla="*/ 199 w 471"/>
              <a:gd name="T35" fmla="*/ 376 h 395"/>
              <a:gd name="T36" fmla="*/ 147 w 471"/>
              <a:gd name="T37" fmla="*/ 376 h 395"/>
              <a:gd name="T38" fmla="*/ 147 w 471"/>
              <a:gd name="T39" fmla="*/ 106 h 395"/>
              <a:gd name="T40" fmla="*/ 383 w 471"/>
              <a:gd name="T41" fmla="*/ 156 h 395"/>
              <a:gd name="T42" fmla="*/ 383 w 471"/>
              <a:gd name="T43" fmla="*/ 395 h 395"/>
              <a:gd name="T44" fmla="*/ 471 w 471"/>
              <a:gd name="T45" fmla="*/ 395 h 395"/>
              <a:gd name="T46" fmla="*/ 471 w 471"/>
              <a:gd name="T47" fmla="*/ 156 h 395"/>
              <a:gd name="T48" fmla="*/ 383 w 471"/>
              <a:gd name="T49" fmla="*/ 156 h 395"/>
              <a:gd name="T50" fmla="*/ 452 w 471"/>
              <a:gd name="T51" fmla="*/ 376 h 395"/>
              <a:gd name="T52" fmla="*/ 402 w 471"/>
              <a:gd name="T53" fmla="*/ 376 h 395"/>
              <a:gd name="T54" fmla="*/ 402 w 471"/>
              <a:gd name="T55" fmla="*/ 175 h 395"/>
              <a:gd name="T56" fmla="*/ 452 w 471"/>
              <a:gd name="T57" fmla="*/ 175 h 395"/>
              <a:gd name="T58" fmla="*/ 452 w 471"/>
              <a:gd name="T59" fmla="*/ 376 h 395"/>
              <a:gd name="T60" fmla="*/ 256 w 471"/>
              <a:gd name="T61" fmla="*/ 395 h 395"/>
              <a:gd name="T62" fmla="*/ 346 w 471"/>
              <a:gd name="T63" fmla="*/ 395 h 395"/>
              <a:gd name="T64" fmla="*/ 346 w 471"/>
              <a:gd name="T65" fmla="*/ 0 h 395"/>
              <a:gd name="T66" fmla="*/ 256 w 471"/>
              <a:gd name="T67" fmla="*/ 0 h 395"/>
              <a:gd name="T68" fmla="*/ 256 w 471"/>
              <a:gd name="T69" fmla="*/ 395 h 395"/>
              <a:gd name="T70" fmla="*/ 275 w 471"/>
              <a:gd name="T71" fmla="*/ 19 h 395"/>
              <a:gd name="T72" fmla="*/ 327 w 471"/>
              <a:gd name="T73" fmla="*/ 19 h 395"/>
              <a:gd name="T74" fmla="*/ 327 w 471"/>
              <a:gd name="T75" fmla="*/ 376 h 395"/>
              <a:gd name="T76" fmla="*/ 275 w 471"/>
              <a:gd name="T77" fmla="*/ 376 h 395"/>
              <a:gd name="T78" fmla="*/ 275 w 471"/>
              <a:gd name="T79" fmla="*/ 19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71" h="395">
                <a:moveTo>
                  <a:pt x="0" y="395"/>
                </a:moveTo>
                <a:lnTo>
                  <a:pt x="90" y="395"/>
                </a:lnTo>
                <a:lnTo>
                  <a:pt x="90" y="234"/>
                </a:lnTo>
                <a:lnTo>
                  <a:pt x="0" y="234"/>
                </a:lnTo>
                <a:lnTo>
                  <a:pt x="0" y="395"/>
                </a:lnTo>
                <a:close/>
                <a:moveTo>
                  <a:pt x="19" y="253"/>
                </a:moveTo>
                <a:lnTo>
                  <a:pt x="71" y="253"/>
                </a:lnTo>
                <a:lnTo>
                  <a:pt x="71" y="376"/>
                </a:lnTo>
                <a:lnTo>
                  <a:pt x="19" y="376"/>
                </a:lnTo>
                <a:lnTo>
                  <a:pt x="19" y="253"/>
                </a:lnTo>
                <a:close/>
                <a:moveTo>
                  <a:pt x="128" y="395"/>
                </a:moveTo>
                <a:lnTo>
                  <a:pt x="218" y="395"/>
                </a:lnTo>
                <a:lnTo>
                  <a:pt x="218" y="87"/>
                </a:lnTo>
                <a:lnTo>
                  <a:pt x="128" y="87"/>
                </a:lnTo>
                <a:lnTo>
                  <a:pt x="128" y="395"/>
                </a:lnTo>
                <a:close/>
                <a:moveTo>
                  <a:pt x="147" y="106"/>
                </a:moveTo>
                <a:lnTo>
                  <a:pt x="199" y="106"/>
                </a:lnTo>
                <a:lnTo>
                  <a:pt x="199" y="376"/>
                </a:lnTo>
                <a:lnTo>
                  <a:pt x="147" y="376"/>
                </a:lnTo>
                <a:lnTo>
                  <a:pt x="147" y="106"/>
                </a:lnTo>
                <a:close/>
                <a:moveTo>
                  <a:pt x="383" y="156"/>
                </a:moveTo>
                <a:lnTo>
                  <a:pt x="383" y="395"/>
                </a:lnTo>
                <a:lnTo>
                  <a:pt x="471" y="395"/>
                </a:lnTo>
                <a:lnTo>
                  <a:pt x="471" y="156"/>
                </a:lnTo>
                <a:lnTo>
                  <a:pt x="383" y="156"/>
                </a:lnTo>
                <a:close/>
                <a:moveTo>
                  <a:pt x="452" y="376"/>
                </a:moveTo>
                <a:lnTo>
                  <a:pt x="402" y="376"/>
                </a:lnTo>
                <a:lnTo>
                  <a:pt x="402" y="175"/>
                </a:lnTo>
                <a:lnTo>
                  <a:pt x="452" y="175"/>
                </a:lnTo>
                <a:lnTo>
                  <a:pt x="452" y="376"/>
                </a:lnTo>
                <a:close/>
                <a:moveTo>
                  <a:pt x="256" y="395"/>
                </a:moveTo>
                <a:lnTo>
                  <a:pt x="346" y="395"/>
                </a:lnTo>
                <a:lnTo>
                  <a:pt x="346" y="0"/>
                </a:lnTo>
                <a:lnTo>
                  <a:pt x="256" y="0"/>
                </a:lnTo>
                <a:lnTo>
                  <a:pt x="256" y="395"/>
                </a:lnTo>
                <a:close/>
                <a:moveTo>
                  <a:pt x="275" y="19"/>
                </a:moveTo>
                <a:lnTo>
                  <a:pt x="327" y="19"/>
                </a:lnTo>
                <a:lnTo>
                  <a:pt x="327" y="376"/>
                </a:lnTo>
                <a:lnTo>
                  <a:pt x="275" y="376"/>
                </a:lnTo>
                <a:lnTo>
                  <a:pt x="275" y="19"/>
                </a:ln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68" name="Freeform 120">
            <a:extLst>
              <a:ext uri="{FF2B5EF4-FFF2-40B4-BE49-F238E27FC236}">
                <a16:creationId xmlns:a16="http://schemas.microsoft.com/office/drawing/2014/main" id="{AB2114F6-0204-482A-AA15-A8CEACF7F47D}"/>
              </a:ext>
            </a:extLst>
          </p:cNvPr>
          <p:cNvSpPr>
            <a:spLocks noEditPoints="1"/>
          </p:cNvSpPr>
          <p:nvPr/>
        </p:nvSpPr>
        <p:spPr bwMode="auto">
          <a:xfrm>
            <a:off x="9094273" y="1531400"/>
            <a:ext cx="660472" cy="648264"/>
          </a:xfrm>
          <a:custGeom>
            <a:avLst/>
            <a:gdLst>
              <a:gd name="T0" fmla="*/ 46 w 206"/>
              <a:gd name="T1" fmla="*/ 64 h 202"/>
              <a:gd name="T2" fmla="*/ 104 w 206"/>
              <a:gd name="T3" fmla="*/ 65 h 202"/>
              <a:gd name="T4" fmla="*/ 54 w 206"/>
              <a:gd name="T5" fmla="*/ 67 h 202"/>
              <a:gd name="T6" fmla="*/ 83 w 206"/>
              <a:gd name="T7" fmla="*/ 98 h 202"/>
              <a:gd name="T8" fmla="*/ 121 w 206"/>
              <a:gd name="T9" fmla="*/ 113 h 202"/>
              <a:gd name="T10" fmla="*/ 145 w 206"/>
              <a:gd name="T11" fmla="*/ 89 h 202"/>
              <a:gd name="T12" fmla="*/ 149 w 206"/>
              <a:gd name="T13" fmla="*/ 62 h 202"/>
              <a:gd name="T14" fmla="*/ 122 w 206"/>
              <a:gd name="T15" fmla="*/ 40 h 202"/>
              <a:gd name="T16" fmla="*/ 114 w 206"/>
              <a:gd name="T17" fmla="*/ 10 h 202"/>
              <a:gd name="T18" fmla="*/ 69 w 206"/>
              <a:gd name="T19" fmla="*/ 17 h 202"/>
              <a:gd name="T20" fmla="*/ 35 w 206"/>
              <a:gd name="T21" fmla="*/ 12 h 202"/>
              <a:gd name="T22" fmla="*/ 18 w 206"/>
              <a:gd name="T23" fmla="*/ 34 h 202"/>
              <a:gd name="T24" fmla="*/ 17 w 206"/>
              <a:gd name="T25" fmla="*/ 69 h 202"/>
              <a:gd name="T26" fmla="*/ 1 w 206"/>
              <a:gd name="T27" fmla="*/ 96 h 202"/>
              <a:gd name="T28" fmla="*/ 38 w 206"/>
              <a:gd name="T29" fmla="*/ 122 h 202"/>
              <a:gd name="T30" fmla="*/ 54 w 206"/>
              <a:gd name="T31" fmla="*/ 150 h 202"/>
              <a:gd name="T32" fmla="*/ 86 w 206"/>
              <a:gd name="T33" fmla="*/ 146 h 202"/>
              <a:gd name="T34" fmla="*/ 116 w 206"/>
              <a:gd name="T35" fmla="*/ 140 h 202"/>
              <a:gd name="T36" fmla="*/ 84 w 206"/>
              <a:gd name="T37" fmla="*/ 126 h 202"/>
              <a:gd name="T38" fmla="*/ 41 w 206"/>
              <a:gd name="T39" fmla="*/ 136 h 202"/>
              <a:gd name="T40" fmla="*/ 31 w 206"/>
              <a:gd name="T41" fmla="*/ 102 h 202"/>
              <a:gd name="T42" fmla="*/ 25 w 206"/>
              <a:gd name="T43" fmla="*/ 84 h 202"/>
              <a:gd name="T44" fmla="*/ 15 w 206"/>
              <a:gd name="T45" fmla="*/ 42 h 202"/>
              <a:gd name="T46" fmla="*/ 49 w 206"/>
              <a:gd name="T47" fmla="*/ 32 h 202"/>
              <a:gd name="T48" fmla="*/ 67 w 206"/>
              <a:gd name="T49" fmla="*/ 26 h 202"/>
              <a:gd name="T50" fmla="*/ 110 w 206"/>
              <a:gd name="T51" fmla="*/ 17 h 202"/>
              <a:gd name="T52" fmla="*/ 119 w 206"/>
              <a:gd name="T53" fmla="*/ 50 h 202"/>
              <a:gd name="T54" fmla="*/ 126 w 206"/>
              <a:gd name="T55" fmla="*/ 68 h 202"/>
              <a:gd name="T56" fmla="*/ 135 w 206"/>
              <a:gd name="T57" fmla="*/ 111 h 202"/>
              <a:gd name="T58" fmla="*/ 102 w 206"/>
              <a:gd name="T59" fmla="*/ 120 h 202"/>
              <a:gd name="T60" fmla="*/ 159 w 206"/>
              <a:gd name="T61" fmla="*/ 175 h 202"/>
              <a:gd name="T62" fmla="*/ 161 w 206"/>
              <a:gd name="T63" fmla="*/ 167 h 202"/>
              <a:gd name="T64" fmla="*/ 171 w 206"/>
              <a:gd name="T65" fmla="*/ 154 h 202"/>
              <a:gd name="T66" fmla="*/ 193 w 206"/>
              <a:gd name="T67" fmla="*/ 140 h 202"/>
              <a:gd name="T68" fmla="*/ 192 w 206"/>
              <a:gd name="T69" fmla="*/ 122 h 202"/>
              <a:gd name="T70" fmla="*/ 166 w 206"/>
              <a:gd name="T71" fmla="*/ 119 h 202"/>
              <a:gd name="T72" fmla="*/ 145 w 206"/>
              <a:gd name="T73" fmla="*/ 112 h 202"/>
              <a:gd name="T74" fmla="*/ 134 w 206"/>
              <a:gd name="T75" fmla="*/ 122 h 202"/>
              <a:gd name="T76" fmla="*/ 120 w 206"/>
              <a:gd name="T77" fmla="*/ 139 h 202"/>
              <a:gd name="T78" fmla="*/ 114 w 206"/>
              <a:gd name="T79" fmla="*/ 152 h 202"/>
              <a:gd name="T80" fmla="*/ 127 w 206"/>
              <a:gd name="T81" fmla="*/ 171 h 202"/>
              <a:gd name="T82" fmla="*/ 127 w 206"/>
              <a:gd name="T83" fmla="*/ 189 h 202"/>
              <a:gd name="T84" fmla="*/ 153 w 206"/>
              <a:gd name="T85" fmla="*/ 191 h 202"/>
              <a:gd name="T86" fmla="*/ 174 w 206"/>
              <a:gd name="T87" fmla="*/ 199 h 202"/>
              <a:gd name="T88" fmla="*/ 185 w 206"/>
              <a:gd name="T89" fmla="*/ 189 h 202"/>
              <a:gd name="T90" fmla="*/ 194 w 206"/>
              <a:gd name="T91" fmla="*/ 168 h 202"/>
              <a:gd name="T92" fmla="*/ 206 w 206"/>
              <a:gd name="T93" fmla="*/ 155 h 202"/>
              <a:gd name="T94" fmla="*/ 185 w 206"/>
              <a:gd name="T95" fmla="*/ 168 h 202"/>
              <a:gd name="T96" fmla="*/ 180 w 206"/>
              <a:gd name="T97" fmla="*/ 175 h 202"/>
              <a:gd name="T98" fmla="*/ 167 w 206"/>
              <a:gd name="T99" fmla="*/ 193 h 202"/>
              <a:gd name="T100" fmla="*/ 148 w 206"/>
              <a:gd name="T101" fmla="*/ 181 h 202"/>
              <a:gd name="T102" fmla="*/ 140 w 206"/>
              <a:gd name="T103" fmla="*/ 176 h 202"/>
              <a:gd name="T104" fmla="*/ 121 w 206"/>
              <a:gd name="T105" fmla="*/ 163 h 202"/>
              <a:gd name="T106" fmla="*/ 134 w 206"/>
              <a:gd name="T107" fmla="*/ 143 h 202"/>
              <a:gd name="T108" fmla="*/ 139 w 206"/>
              <a:gd name="T109" fmla="*/ 136 h 202"/>
              <a:gd name="T110" fmla="*/ 152 w 206"/>
              <a:gd name="T111" fmla="*/ 117 h 202"/>
              <a:gd name="T112" fmla="*/ 172 w 206"/>
              <a:gd name="T113" fmla="*/ 130 h 202"/>
              <a:gd name="T114" fmla="*/ 179 w 206"/>
              <a:gd name="T115" fmla="*/ 135 h 202"/>
              <a:gd name="T116" fmla="*/ 197 w 206"/>
              <a:gd name="T117" fmla="*/ 14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6" h="202">
                <a:moveTo>
                  <a:pt x="104" y="65"/>
                </a:moveTo>
                <a:cubicBezTo>
                  <a:pt x="99" y="53"/>
                  <a:pt x="88" y="45"/>
                  <a:pt x="75" y="45"/>
                </a:cubicBezTo>
                <a:cubicBezTo>
                  <a:pt x="71" y="45"/>
                  <a:pt x="67" y="46"/>
                  <a:pt x="63" y="47"/>
                </a:cubicBezTo>
                <a:cubicBezTo>
                  <a:pt x="56" y="50"/>
                  <a:pt x="50" y="56"/>
                  <a:pt x="46" y="64"/>
                </a:cubicBezTo>
                <a:cubicBezTo>
                  <a:pt x="43" y="72"/>
                  <a:pt x="43" y="80"/>
                  <a:pt x="46" y="88"/>
                </a:cubicBezTo>
                <a:cubicBezTo>
                  <a:pt x="51" y="100"/>
                  <a:pt x="62" y="107"/>
                  <a:pt x="75" y="107"/>
                </a:cubicBezTo>
                <a:cubicBezTo>
                  <a:pt x="79" y="107"/>
                  <a:pt x="83" y="106"/>
                  <a:pt x="86" y="105"/>
                </a:cubicBezTo>
                <a:cubicBezTo>
                  <a:pt x="102" y="99"/>
                  <a:pt x="110" y="81"/>
                  <a:pt x="104" y="65"/>
                </a:cubicBezTo>
                <a:close/>
                <a:moveTo>
                  <a:pt x="83" y="98"/>
                </a:moveTo>
                <a:cubicBezTo>
                  <a:pt x="81" y="99"/>
                  <a:pt x="78" y="99"/>
                  <a:pt x="75" y="99"/>
                </a:cubicBezTo>
                <a:cubicBezTo>
                  <a:pt x="65" y="99"/>
                  <a:pt x="57" y="93"/>
                  <a:pt x="54" y="85"/>
                </a:cubicBezTo>
                <a:cubicBezTo>
                  <a:pt x="51" y="79"/>
                  <a:pt x="51" y="73"/>
                  <a:pt x="54" y="67"/>
                </a:cubicBezTo>
                <a:cubicBezTo>
                  <a:pt x="56" y="61"/>
                  <a:pt x="61" y="57"/>
                  <a:pt x="66" y="55"/>
                </a:cubicBezTo>
                <a:cubicBezTo>
                  <a:pt x="69" y="54"/>
                  <a:pt x="72" y="53"/>
                  <a:pt x="75" y="53"/>
                </a:cubicBezTo>
                <a:cubicBezTo>
                  <a:pt x="84" y="53"/>
                  <a:pt x="93" y="59"/>
                  <a:pt x="96" y="68"/>
                </a:cubicBezTo>
                <a:cubicBezTo>
                  <a:pt x="101" y="79"/>
                  <a:pt x="95" y="93"/>
                  <a:pt x="83" y="98"/>
                </a:cubicBezTo>
                <a:close/>
                <a:moveTo>
                  <a:pt x="116" y="140"/>
                </a:moveTo>
                <a:cubicBezTo>
                  <a:pt x="117" y="138"/>
                  <a:pt x="117" y="136"/>
                  <a:pt x="116" y="135"/>
                </a:cubicBezTo>
                <a:cubicBezTo>
                  <a:pt x="111" y="123"/>
                  <a:pt x="111" y="123"/>
                  <a:pt x="111" y="123"/>
                </a:cubicBezTo>
                <a:cubicBezTo>
                  <a:pt x="115" y="120"/>
                  <a:pt x="118" y="117"/>
                  <a:pt x="121" y="113"/>
                </a:cubicBezTo>
                <a:cubicBezTo>
                  <a:pt x="132" y="118"/>
                  <a:pt x="132" y="118"/>
                  <a:pt x="132" y="118"/>
                </a:cubicBezTo>
                <a:cubicBezTo>
                  <a:pt x="136" y="120"/>
                  <a:pt x="140" y="118"/>
                  <a:pt x="141" y="115"/>
                </a:cubicBezTo>
                <a:cubicBezTo>
                  <a:pt x="149" y="98"/>
                  <a:pt x="149" y="98"/>
                  <a:pt x="149" y="98"/>
                </a:cubicBezTo>
                <a:cubicBezTo>
                  <a:pt x="150" y="95"/>
                  <a:pt x="149" y="90"/>
                  <a:pt x="145" y="89"/>
                </a:cubicBezTo>
                <a:cubicBezTo>
                  <a:pt x="134" y="84"/>
                  <a:pt x="134" y="84"/>
                  <a:pt x="134" y="84"/>
                </a:cubicBezTo>
                <a:cubicBezTo>
                  <a:pt x="135" y="79"/>
                  <a:pt x="135" y="75"/>
                  <a:pt x="134" y="70"/>
                </a:cubicBezTo>
                <a:cubicBezTo>
                  <a:pt x="145" y="65"/>
                  <a:pt x="145" y="65"/>
                  <a:pt x="145" y="65"/>
                </a:cubicBezTo>
                <a:cubicBezTo>
                  <a:pt x="147" y="65"/>
                  <a:pt x="148" y="63"/>
                  <a:pt x="149" y="62"/>
                </a:cubicBezTo>
                <a:cubicBezTo>
                  <a:pt x="150" y="60"/>
                  <a:pt x="150" y="58"/>
                  <a:pt x="149" y="56"/>
                </a:cubicBezTo>
                <a:cubicBezTo>
                  <a:pt x="142" y="40"/>
                  <a:pt x="142" y="40"/>
                  <a:pt x="142" y="40"/>
                </a:cubicBezTo>
                <a:cubicBezTo>
                  <a:pt x="141" y="36"/>
                  <a:pt x="137" y="34"/>
                  <a:pt x="134" y="36"/>
                </a:cubicBezTo>
                <a:cubicBezTo>
                  <a:pt x="122" y="40"/>
                  <a:pt x="122" y="40"/>
                  <a:pt x="122" y="40"/>
                </a:cubicBezTo>
                <a:cubicBezTo>
                  <a:pt x="120" y="36"/>
                  <a:pt x="116" y="33"/>
                  <a:pt x="113" y="30"/>
                </a:cubicBezTo>
                <a:cubicBezTo>
                  <a:pt x="118" y="19"/>
                  <a:pt x="118" y="19"/>
                  <a:pt x="118" y="19"/>
                </a:cubicBezTo>
                <a:cubicBezTo>
                  <a:pt x="118" y="17"/>
                  <a:pt x="118" y="15"/>
                  <a:pt x="118" y="14"/>
                </a:cubicBezTo>
                <a:cubicBezTo>
                  <a:pt x="117" y="12"/>
                  <a:pt x="116" y="11"/>
                  <a:pt x="114" y="10"/>
                </a:cubicBezTo>
                <a:cubicBezTo>
                  <a:pt x="97" y="3"/>
                  <a:pt x="97" y="3"/>
                  <a:pt x="97" y="3"/>
                </a:cubicBezTo>
                <a:cubicBezTo>
                  <a:pt x="94" y="1"/>
                  <a:pt x="90" y="3"/>
                  <a:pt x="88" y="6"/>
                </a:cubicBezTo>
                <a:cubicBezTo>
                  <a:pt x="83" y="17"/>
                  <a:pt x="83" y="17"/>
                  <a:pt x="83" y="17"/>
                </a:cubicBezTo>
                <a:cubicBezTo>
                  <a:pt x="79" y="17"/>
                  <a:pt x="74" y="17"/>
                  <a:pt x="69" y="17"/>
                </a:cubicBezTo>
                <a:cubicBezTo>
                  <a:pt x="65" y="6"/>
                  <a:pt x="65" y="6"/>
                  <a:pt x="65" y="6"/>
                </a:cubicBezTo>
                <a:cubicBezTo>
                  <a:pt x="63" y="2"/>
                  <a:pt x="59" y="0"/>
                  <a:pt x="56" y="2"/>
                </a:cubicBezTo>
                <a:cubicBezTo>
                  <a:pt x="39" y="8"/>
                  <a:pt x="39" y="8"/>
                  <a:pt x="39" y="8"/>
                </a:cubicBezTo>
                <a:cubicBezTo>
                  <a:pt x="37" y="9"/>
                  <a:pt x="36" y="10"/>
                  <a:pt x="35" y="12"/>
                </a:cubicBezTo>
                <a:cubicBezTo>
                  <a:pt x="34" y="14"/>
                  <a:pt x="34" y="16"/>
                  <a:pt x="35" y="17"/>
                </a:cubicBezTo>
                <a:cubicBezTo>
                  <a:pt x="40" y="29"/>
                  <a:pt x="40" y="29"/>
                  <a:pt x="40" y="29"/>
                </a:cubicBezTo>
                <a:cubicBezTo>
                  <a:pt x="36" y="32"/>
                  <a:pt x="32" y="35"/>
                  <a:pt x="29" y="39"/>
                </a:cubicBezTo>
                <a:cubicBezTo>
                  <a:pt x="18" y="34"/>
                  <a:pt x="18" y="34"/>
                  <a:pt x="18" y="34"/>
                </a:cubicBezTo>
                <a:cubicBezTo>
                  <a:pt x="14" y="33"/>
                  <a:pt x="10" y="34"/>
                  <a:pt x="8" y="38"/>
                </a:cubicBezTo>
                <a:cubicBezTo>
                  <a:pt x="1" y="54"/>
                  <a:pt x="1" y="54"/>
                  <a:pt x="1" y="54"/>
                </a:cubicBezTo>
                <a:cubicBezTo>
                  <a:pt x="0" y="58"/>
                  <a:pt x="1" y="62"/>
                  <a:pt x="5" y="63"/>
                </a:cubicBezTo>
                <a:cubicBezTo>
                  <a:pt x="17" y="69"/>
                  <a:pt x="17" y="69"/>
                  <a:pt x="17" y="69"/>
                </a:cubicBezTo>
                <a:cubicBezTo>
                  <a:pt x="16" y="73"/>
                  <a:pt x="16" y="78"/>
                  <a:pt x="17" y="82"/>
                </a:cubicBezTo>
                <a:cubicBezTo>
                  <a:pt x="5" y="87"/>
                  <a:pt x="5" y="87"/>
                  <a:pt x="5" y="87"/>
                </a:cubicBezTo>
                <a:cubicBezTo>
                  <a:pt x="3" y="88"/>
                  <a:pt x="1" y="89"/>
                  <a:pt x="1" y="91"/>
                </a:cubicBezTo>
                <a:cubicBezTo>
                  <a:pt x="0" y="92"/>
                  <a:pt x="0" y="94"/>
                  <a:pt x="1" y="96"/>
                </a:cubicBezTo>
                <a:cubicBezTo>
                  <a:pt x="7" y="113"/>
                  <a:pt x="7" y="113"/>
                  <a:pt x="7" y="113"/>
                </a:cubicBezTo>
                <a:cubicBezTo>
                  <a:pt x="9" y="116"/>
                  <a:pt x="13" y="118"/>
                  <a:pt x="16" y="117"/>
                </a:cubicBezTo>
                <a:cubicBezTo>
                  <a:pt x="28" y="112"/>
                  <a:pt x="28" y="112"/>
                  <a:pt x="28" y="112"/>
                </a:cubicBezTo>
                <a:cubicBezTo>
                  <a:pt x="31" y="116"/>
                  <a:pt x="35" y="119"/>
                  <a:pt x="38" y="122"/>
                </a:cubicBezTo>
                <a:cubicBezTo>
                  <a:pt x="33" y="134"/>
                  <a:pt x="33" y="134"/>
                  <a:pt x="33" y="134"/>
                </a:cubicBezTo>
                <a:cubicBezTo>
                  <a:pt x="33" y="136"/>
                  <a:pt x="33" y="137"/>
                  <a:pt x="33" y="139"/>
                </a:cubicBezTo>
                <a:cubicBezTo>
                  <a:pt x="34" y="141"/>
                  <a:pt x="35" y="142"/>
                  <a:pt x="37" y="143"/>
                </a:cubicBezTo>
                <a:cubicBezTo>
                  <a:pt x="54" y="150"/>
                  <a:pt x="54" y="150"/>
                  <a:pt x="54" y="150"/>
                </a:cubicBezTo>
                <a:cubicBezTo>
                  <a:pt x="57" y="152"/>
                  <a:pt x="61" y="150"/>
                  <a:pt x="63" y="146"/>
                </a:cubicBezTo>
                <a:cubicBezTo>
                  <a:pt x="68" y="135"/>
                  <a:pt x="68" y="135"/>
                  <a:pt x="68" y="135"/>
                </a:cubicBezTo>
                <a:cubicBezTo>
                  <a:pt x="72" y="135"/>
                  <a:pt x="77" y="135"/>
                  <a:pt x="82" y="135"/>
                </a:cubicBezTo>
                <a:cubicBezTo>
                  <a:pt x="86" y="146"/>
                  <a:pt x="86" y="146"/>
                  <a:pt x="86" y="146"/>
                </a:cubicBezTo>
                <a:cubicBezTo>
                  <a:pt x="87" y="149"/>
                  <a:pt x="90" y="151"/>
                  <a:pt x="93" y="151"/>
                </a:cubicBezTo>
                <a:cubicBezTo>
                  <a:pt x="94" y="151"/>
                  <a:pt x="94" y="151"/>
                  <a:pt x="95" y="150"/>
                </a:cubicBezTo>
                <a:cubicBezTo>
                  <a:pt x="112" y="144"/>
                  <a:pt x="112" y="144"/>
                  <a:pt x="112" y="144"/>
                </a:cubicBezTo>
                <a:cubicBezTo>
                  <a:pt x="114" y="143"/>
                  <a:pt x="115" y="142"/>
                  <a:pt x="116" y="140"/>
                </a:cubicBezTo>
                <a:close/>
                <a:moveTo>
                  <a:pt x="108" y="137"/>
                </a:moveTo>
                <a:cubicBezTo>
                  <a:pt x="93" y="142"/>
                  <a:pt x="93" y="142"/>
                  <a:pt x="93" y="142"/>
                </a:cubicBezTo>
                <a:cubicBezTo>
                  <a:pt x="87" y="126"/>
                  <a:pt x="87" y="126"/>
                  <a:pt x="87" y="126"/>
                </a:cubicBezTo>
                <a:cubicBezTo>
                  <a:pt x="84" y="126"/>
                  <a:pt x="84" y="126"/>
                  <a:pt x="84" y="126"/>
                </a:cubicBezTo>
                <a:cubicBezTo>
                  <a:pt x="78" y="127"/>
                  <a:pt x="72" y="127"/>
                  <a:pt x="66" y="126"/>
                </a:cubicBezTo>
                <a:cubicBezTo>
                  <a:pt x="63" y="126"/>
                  <a:pt x="63" y="126"/>
                  <a:pt x="63" y="126"/>
                </a:cubicBezTo>
                <a:cubicBezTo>
                  <a:pt x="56" y="142"/>
                  <a:pt x="56" y="142"/>
                  <a:pt x="56" y="142"/>
                </a:cubicBezTo>
                <a:cubicBezTo>
                  <a:pt x="41" y="136"/>
                  <a:pt x="41" y="136"/>
                  <a:pt x="41" y="136"/>
                </a:cubicBezTo>
                <a:cubicBezTo>
                  <a:pt x="48" y="119"/>
                  <a:pt x="48" y="119"/>
                  <a:pt x="48" y="119"/>
                </a:cubicBezTo>
                <a:cubicBezTo>
                  <a:pt x="46" y="118"/>
                  <a:pt x="46" y="118"/>
                  <a:pt x="46" y="118"/>
                </a:cubicBezTo>
                <a:cubicBezTo>
                  <a:pt x="41" y="114"/>
                  <a:pt x="37" y="110"/>
                  <a:pt x="33" y="105"/>
                </a:cubicBezTo>
                <a:cubicBezTo>
                  <a:pt x="31" y="102"/>
                  <a:pt x="31" y="102"/>
                  <a:pt x="31" y="102"/>
                </a:cubicBezTo>
                <a:cubicBezTo>
                  <a:pt x="14" y="109"/>
                  <a:pt x="14" y="109"/>
                  <a:pt x="14" y="109"/>
                </a:cubicBezTo>
                <a:cubicBezTo>
                  <a:pt x="9" y="94"/>
                  <a:pt x="9" y="94"/>
                  <a:pt x="9" y="94"/>
                </a:cubicBezTo>
                <a:cubicBezTo>
                  <a:pt x="25" y="87"/>
                  <a:pt x="25" y="87"/>
                  <a:pt x="25" y="87"/>
                </a:cubicBezTo>
                <a:cubicBezTo>
                  <a:pt x="25" y="84"/>
                  <a:pt x="25" y="84"/>
                  <a:pt x="25" y="84"/>
                </a:cubicBezTo>
                <a:cubicBezTo>
                  <a:pt x="24" y="78"/>
                  <a:pt x="24" y="73"/>
                  <a:pt x="25" y="67"/>
                </a:cubicBezTo>
                <a:cubicBezTo>
                  <a:pt x="26" y="64"/>
                  <a:pt x="26" y="64"/>
                  <a:pt x="26" y="64"/>
                </a:cubicBezTo>
                <a:cubicBezTo>
                  <a:pt x="9" y="57"/>
                  <a:pt x="9" y="57"/>
                  <a:pt x="9" y="57"/>
                </a:cubicBezTo>
                <a:cubicBezTo>
                  <a:pt x="15" y="42"/>
                  <a:pt x="15" y="42"/>
                  <a:pt x="15" y="42"/>
                </a:cubicBezTo>
                <a:cubicBezTo>
                  <a:pt x="32" y="49"/>
                  <a:pt x="32" y="49"/>
                  <a:pt x="32" y="49"/>
                </a:cubicBezTo>
                <a:cubicBezTo>
                  <a:pt x="34" y="46"/>
                  <a:pt x="34" y="46"/>
                  <a:pt x="34" y="46"/>
                </a:cubicBezTo>
                <a:cubicBezTo>
                  <a:pt x="37" y="41"/>
                  <a:pt x="42" y="37"/>
                  <a:pt x="47" y="34"/>
                </a:cubicBezTo>
                <a:cubicBezTo>
                  <a:pt x="49" y="32"/>
                  <a:pt x="49" y="32"/>
                  <a:pt x="49" y="32"/>
                </a:cubicBezTo>
                <a:cubicBezTo>
                  <a:pt x="43" y="15"/>
                  <a:pt x="43" y="15"/>
                  <a:pt x="43" y="15"/>
                </a:cubicBezTo>
                <a:cubicBezTo>
                  <a:pt x="58" y="10"/>
                  <a:pt x="58" y="10"/>
                  <a:pt x="58" y="10"/>
                </a:cubicBezTo>
                <a:cubicBezTo>
                  <a:pt x="64" y="26"/>
                  <a:pt x="64" y="26"/>
                  <a:pt x="64" y="26"/>
                </a:cubicBezTo>
                <a:cubicBezTo>
                  <a:pt x="67" y="26"/>
                  <a:pt x="67" y="26"/>
                  <a:pt x="67" y="26"/>
                </a:cubicBezTo>
                <a:cubicBezTo>
                  <a:pt x="73" y="25"/>
                  <a:pt x="79" y="25"/>
                  <a:pt x="85" y="26"/>
                </a:cubicBezTo>
                <a:cubicBezTo>
                  <a:pt x="88" y="26"/>
                  <a:pt x="88" y="26"/>
                  <a:pt x="88" y="26"/>
                </a:cubicBezTo>
                <a:cubicBezTo>
                  <a:pt x="95" y="10"/>
                  <a:pt x="95" y="10"/>
                  <a:pt x="95" y="10"/>
                </a:cubicBezTo>
                <a:cubicBezTo>
                  <a:pt x="110" y="17"/>
                  <a:pt x="110" y="17"/>
                  <a:pt x="110" y="17"/>
                </a:cubicBezTo>
                <a:cubicBezTo>
                  <a:pt x="103" y="33"/>
                  <a:pt x="103" y="33"/>
                  <a:pt x="103" y="33"/>
                </a:cubicBezTo>
                <a:cubicBezTo>
                  <a:pt x="105" y="35"/>
                  <a:pt x="105" y="35"/>
                  <a:pt x="105" y="35"/>
                </a:cubicBezTo>
                <a:cubicBezTo>
                  <a:pt x="110" y="38"/>
                  <a:pt x="114" y="42"/>
                  <a:pt x="118" y="47"/>
                </a:cubicBezTo>
                <a:cubicBezTo>
                  <a:pt x="119" y="50"/>
                  <a:pt x="119" y="50"/>
                  <a:pt x="119" y="50"/>
                </a:cubicBezTo>
                <a:cubicBezTo>
                  <a:pt x="135" y="43"/>
                  <a:pt x="135" y="43"/>
                  <a:pt x="135" y="43"/>
                </a:cubicBezTo>
                <a:cubicBezTo>
                  <a:pt x="141" y="58"/>
                  <a:pt x="141" y="58"/>
                  <a:pt x="141" y="58"/>
                </a:cubicBezTo>
                <a:cubicBezTo>
                  <a:pt x="125" y="65"/>
                  <a:pt x="125" y="65"/>
                  <a:pt x="125" y="65"/>
                </a:cubicBezTo>
                <a:cubicBezTo>
                  <a:pt x="126" y="68"/>
                  <a:pt x="126" y="68"/>
                  <a:pt x="126" y="68"/>
                </a:cubicBezTo>
                <a:cubicBezTo>
                  <a:pt x="127" y="74"/>
                  <a:pt x="127" y="80"/>
                  <a:pt x="126" y="86"/>
                </a:cubicBezTo>
                <a:cubicBezTo>
                  <a:pt x="125" y="89"/>
                  <a:pt x="125" y="89"/>
                  <a:pt x="125" y="89"/>
                </a:cubicBezTo>
                <a:cubicBezTo>
                  <a:pt x="141" y="96"/>
                  <a:pt x="141" y="96"/>
                  <a:pt x="141" y="96"/>
                </a:cubicBezTo>
                <a:cubicBezTo>
                  <a:pt x="135" y="111"/>
                  <a:pt x="135" y="111"/>
                  <a:pt x="135" y="111"/>
                </a:cubicBezTo>
                <a:cubicBezTo>
                  <a:pt x="119" y="104"/>
                  <a:pt x="119" y="104"/>
                  <a:pt x="119" y="104"/>
                </a:cubicBezTo>
                <a:cubicBezTo>
                  <a:pt x="117" y="106"/>
                  <a:pt x="117" y="106"/>
                  <a:pt x="117" y="106"/>
                </a:cubicBezTo>
                <a:cubicBezTo>
                  <a:pt x="113" y="111"/>
                  <a:pt x="109" y="115"/>
                  <a:pt x="104" y="118"/>
                </a:cubicBezTo>
                <a:cubicBezTo>
                  <a:pt x="102" y="120"/>
                  <a:pt x="102" y="120"/>
                  <a:pt x="102" y="120"/>
                </a:cubicBezTo>
                <a:lnTo>
                  <a:pt x="108" y="137"/>
                </a:lnTo>
                <a:close/>
                <a:moveTo>
                  <a:pt x="157" y="136"/>
                </a:moveTo>
                <a:cubicBezTo>
                  <a:pt x="146" y="137"/>
                  <a:pt x="138" y="147"/>
                  <a:pt x="140" y="158"/>
                </a:cubicBezTo>
                <a:cubicBezTo>
                  <a:pt x="141" y="168"/>
                  <a:pt x="149" y="175"/>
                  <a:pt x="159" y="175"/>
                </a:cubicBezTo>
                <a:cubicBezTo>
                  <a:pt x="160" y="175"/>
                  <a:pt x="161" y="175"/>
                  <a:pt x="162" y="175"/>
                </a:cubicBezTo>
                <a:cubicBezTo>
                  <a:pt x="173" y="174"/>
                  <a:pt x="180" y="164"/>
                  <a:pt x="179" y="153"/>
                </a:cubicBezTo>
                <a:cubicBezTo>
                  <a:pt x="178" y="142"/>
                  <a:pt x="168" y="134"/>
                  <a:pt x="157" y="136"/>
                </a:cubicBezTo>
                <a:close/>
                <a:moveTo>
                  <a:pt x="161" y="167"/>
                </a:moveTo>
                <a:cubicBezTo>
                  <a:pt x="154" y="168"/>
                  <a:pt x="148" y="163"/>
                  <a:pt x="147" y="157"/>
                </a:cubicBezTo>
                <a:cubicBezTo>
                  <a:pt x="147" y="150"/>
                  <a:pt x="151" y="144"/>
                  <a:pt x="158" y="144"/>
                </a:cubicBezTo>
                <a:cubicBezTo>
                  <a:pt x="158" y="143"/>
                  <a:pt x="159" y="143"/>
                  <a:pt x="159" y="143"/>
                </a:cubicBezTo>
                <a:cubicBezTo>
                  <a:pt x="165" y="143"/>
                  <a:pt x="170" y="148"/>
                  <a:pt x="171" y="154"/>
                </a:cubicBezTo>
                <a:cubicBezTo>
                  <a:pt x="172" y="160"/>
                  <a:pt x="167" y="166"/>
                  <a:pt x="161" y="167"/>
                </a:cubicBezTo>
                <a:close/>
                <a:moveTo>
                  <a:pt x="205" y="144"/>
                </a:moveTo>
                <a:cubicBezTo>
                  <a:pt x="204" y="141"/>
                  <a:pt x="202" y="139"/>
                  <a:pt x="199" y="139"/>
                </a:cubicBezTo>
                <a:cubicBezTo>
                  <a:pt x="193" y="140"/>
                  <a:pt x="193" y="140"/>
                  <a:pt x="193" y="140"/>
                </a:cubicBezTo>
                <a:cubicBezTo>
                  <a:pt x="192" y="138"/>
                  <a:pt x="191" y="136"/>
                  <a:pt x="190" y="135"/>
                </a:cubicBezTo>
                <a:cubicBezTo>
                  <a:pt x="193" y="130"/>
                  <a:pt x="193" y="130"/>
                  <a:pt x="193" y="130"/>
                </a:cubicBezTo>
                <a:cubicBezTo>
                  <a:pt x="194" y="129"/>
                  <a:pt x="195" y="127"/>
                  <a:pt x="194" y="126"/>
                </a:cubicBezTo>
                <a:cubicBezTo>
                  <a:pt x="194" y="124"/>
                  <a:pt x="193" y="123"/>
                  <a:pt x="192" y="122"/>
                </a:cubicBezTo>
                <a:cubicBezTo>
                  <a:pt x="184" y="115"/>
                  <a:pt x="184" y="115"/>
                  <a:pt x="184" y="115"/>
                </a:cubicBezTo>
                <a:cubicBezTo>
                  <a:pt x="181" y="114"/>
                  <a:pt x="178" y="114"/>
                  <a:pt x="176" y="116"/>
                </a:cubicBezTo>
                <a:cubicBezTo>
                  <a:pt x="172" y="121"/>
                  <a:pt x="172" y="121"/>
                  <a:pt x="172" y="121"/>
                </a:cubicBezTo>
                <a:cubicBezTo>
                  <a:pt x="170" y="120"/>
                  <a:pt x="168" y="120"/>
                  <a:pt x="166" y="119"/>
                </a:cubicBezTo>
                <a:cubicBezTo>
                  <a:pt x="165" y="113"/>
                  <a:pt x="165" y="113"/>
                  <a:pt x="165" y="113"/>
                </a:cubicBezTo>
                <a:cubicBezTo>
                  <a:pt x="165" y="111"/>
                  <a:pt x="163" y="108"/>
                  <a:pt x="160" y="108"/>
                </a:cubicBezTo>
                <a:cubicBezTo>
                  <a:pt x="148" y="110"/>
                  <a:pt x="148" y="110"/>
                  <a:pt x="148" y="110"/>
                </a:cubicBezTo>
                <a:cubicBezTo>
                  <a:pt x="147" y="110"/>
                  <a:pt x="146" y="111"/>
                  <a:pt x="145" y="112"/>
                </a:cubicBezTo>
                <a:cubicBezTo>
                  <a:pt x="144" y="113"/>
                  <a:pt x="143" y="115"/>
                  <a:pt x="143" y="116"/>
                </a:cubicBezTo>
                <a:cubicBezTo>
                  <a:pt x="144" y="122"/>
                  <a:pt x="144" y="122"/>
                  <a:pt x="144" y="122"/>
                </a:cubicBezTo>
                <a:cubicBezTo>
                  <a:pt x="142" y="123"/>
                  <a:pt x="140" y="124"/>
                  <a:pt x="139" y="125"/>
                </a:cubicBezTo>
                <a:cubicBezTo>
                  <a:pt x="134" y="122"/>
                  <a:pt x="134" y="122"/>
                  <a:pt x="134" y="122"/>
                </a:cubicBezTo>
                <a:cubicBezTo>
                  <a:pt x="131" y="120"/>
                  <a:pt x="128" y="120"/>
                  <a:pt x="126" y="123"/>
                </a:cubicBezTo>
                <a:cubicBezTo>
                  <a:pt x="119" y="131"/>
                  <a:pt x="119" y="131"/>
                  <a:pt x="119" y="131"/>
                </a:cubicBezTo>
                <a:cubicBezTo>
                  <a:pt x="118" y="132"/>
                  <a:pt x="118" y="134"/>
                  <a:pt x="118" y="135"/>
                </a:cubicBezTo>
                <a:cubicBezTo>
                  <a:pt x="118" y="137"/>
                  <a:pt x="119" y="138"/>
                  <a:pt x="120" y="139"/>
                </a:cubicBezTo>
                <a:cubicBezTo>
                  <a:pt x="125" y="143"/>
                  <a:pt x="125" y="143"/>
                  <a:pt x="125" y="143"/>
                </a:cubicBezTo>
                <a:cubicBezTo>
                  <a:pt x="125" y="145"/>
                  <a:pt x="124" y="147"/>
                  <a:pt x="124" y="149"/>
                </a:cubicBezTo>
                <a:cubicBezTo>
                  <a:pt x="117" y="149"/>
                  <a:pt x="117" y="149"/>
                  <a:pt x="117" y="149"/>
                </a:cubicBezTo>
                <a:cubicBezTo>
                  <a:pt x="116" y="150"/>
                  <a:pt x="115" y="150"/>
                  <a:pt x="114" y="152"/>
                </a:cubicBezTo>
                <a:cubicBezTo>
                  <a:pt x="113" y="153"/>
                  <a:pt x="112" y="154"/>
                  <a:pt x="112" y="156"/>
                </a:cubicBezTo>
                <a:cubicBezTo>
                  <a:pt x="114" y="166"/>
                  <a:pt x="114" y="166"/>
                  <a:pt x="114" y="166"/>
                </a:cubicBezTo>
                <a:cubicBezTo>
                  <a:pt x="114" y="169"/>
                  <a:pt x="117" y="171"/>
                  <a:pt x="119" y="171"/>
                </a:cubicBezTo>
                <a:cubicBezTo>
                  <a:pt x="127" y="171"/>
                  <a:pt x="127" y="171"/>
                  <a:pt x="127" y="171"/>
                </a:cubicBezTo>
                <a:cubicBezTo>
                  <a:pt x="127" y="172"/>
                  <a:pt x="128" y="174"/>
                  <a:pt x="130" y="176"/>
                </a:cubicBezTo>
                <a:cubicBezTo>
                  <a:pt x="126" y="181"/>
                  <a:pt x="126" y="181"/>
                  <a:pt x="126" y="181"/>
                </a:cubicBezTo>
                <a:cubicBezTo>
                  <a:pt x="125" y="182"/>
                  <a:pt x="124" y="184"/>
                  <a:pt x="125" y="185"/>
                </a:cubicBezTo>
                <a:cubicBezTo>
                  <a:pt x="125" y="187"/>
                  <a:pt x="126" y="188"/>
                  <a:pt x="127" y="189"/>
                </a:cubicBezTo>
                <a:cubicBezTo>
                  <a:pt x="135" y="195"/>
                  <a:pt x="135" y="195"/>
                  <a:pt x="135" y="195"/>
                </a:cubicBezTo>
                <a:cubicBezTo>
                  <a:pt x="138" y="197"/>
                  <a:pt x="141" y="197"/>
                  <a:pt x="143" y="194"/>
                </a:cubicBezTo>
                <a:cubicBezTo>
                  <a:pt x="147" y="189"/>
                  <a:pt x="147" y="189"/>
                  <a:pt x="147" y="189"/>
                </a:cubicBezTo>
                <a:cubicBezTo>
                  <a:pt x="149" y="190"/>
                  <a:pt x="151" y="191"/>
                  <a:pt x="153" y="191"/>
                </a:cubicBezTo>
                <a:cubicBezTo>
                  <a:pt x="154" y="197"/>
                  <a:pt x="154" y="197"/>
                  <a:pt x="154" y="197"/>
                </a:cubicBezTo>
                <a:cubicBezTo>
                  <a:pt x="154" y="200"/>
                  <a:pt x="156" y="202"/>
                  <a:pt x="159" y="202"/>
                </a:cubicBezTo>
                <a:cubicBezTo>
                  <a:pt x="171" y="201"/>
                  <a:pt x="171" y="201"/>
                  <a:pt x="171" y="201"/>
                </a:cubicBezTo>
                <a:cubicBezTo>
                  <a:pt x="172" y="201"/>
                  <a:pt x="174" y="200"/>
                  <a:pt x="174" y="199"/>
                </a:cubicBezTo>
                <a:cubicBezTo>
                  <a:pt x="175" y="197"/>
                  <a:pt x="176" y="196"/>
                  <a:pt x="176" y="194"/>
                </a:cubicBezTo>
                <a:cubicBezTo>
                  <a:pt x="175" y="188"/>
                  <a:pt x="175" y="188"/>
                  <a:pt x="175" y="188"/>
                </a:cubicBezTo>
                <a:cubicBezTo>
                  <a:pt x="177" y="187"/>
                  <a:pt x="178" y="186"/>
                  <a:pt x="180" y="185"/>
                </a:cubicBezTo>
                <a:cubicBezTo>
                  <a:pt x="185" y="189"/>
                  <a:pt x="185" y="189"/>
                  <a:pt x="185" y="189"/>
                </a:cubicBezTo>
                <a:cubicBezTo>
                  <a:pt x="187" y="191"/>
                  <a:pt x="191" y="190"/>
                  <a:pt x="193" y="188"/>
                </a:cubicBezTo>
                <a:cubicBezTo>
                  <a:pt x="199" y="180"/>
                  <a:pt x="199" y="180"/>
                  <a:pt x="199" y="180"/>
                </a:cubicBezTo>
                <a:cubicBezTo>
                  <a:pt x="201" y="177"/>
                  <a:pt x="201" y="173"/>
                  <a:pt x="198" y="172"/>
                </a:cubicBezTo>
                <a:cubicBezTo>
                  <a:pt x="194" y="168"/>
                  <a:pt x="194" y="168"/>
                  <a:pt x="194" y="168"/>
                </a:cubicBezTo>
                <a:cubicBezTo>
                  <a:pt x="194" y="166"/>
                  <a:pt x="195" y="164"/>
                  <a:pt x="195" y="162"/>
                </a:cubicBezTo>
                <a:cubicBezTo>
                  <a:pt x="201" y="161"/>
                  <a:pt x="201" y="161"/>
                  <a:pt x="201" y="161"/>
                </a:cubicBezTo>
                <a:cubicBezTo>
                  <a:pt x="203" y="161"/>
                  <a:pt x="204" y="160"/>
                  <a:pt x="205" y="159"/>
                </a:cubicBezTo>
                <a:cubicBezTo>
                  <a:pt x="206" y="158"/>
                  <a:pt x="206" y="156"/>
                  <a:pt x="206" y="155"/>
                </a:cubicBezTo>
                <a:lnTo>
                  <a:pt x="205" y="144"/>
                </a:lnTo>
                <a:close/>
                <a:moveTo>
                  <a:pt x="188" y="155"/>
                </a:moveTo>
                <a:cubicBezTo>
                  <a:pt x="188" y="158"/>
                  <a:pt x="188" y="158"/>
                  <a:pt x="188" y="158"/>
                </a:cubicBezTo>
                <a:cubicBezTo>
                  <a:pt x="188" y="161"/>
                  <a:pt x="187" y="164"/>
                  <a:pt x="185" y="168"/>
                </a:cubicBezTo>
                <a:cubicBezTo>
                  <a:pt x="184" y="170"/>
                  <a:pt x="184" y="170"/>
                  <a:pt x="184" y="170"/>
                </a:cubicBezTo>
                <a:cubicBezTo>
                  <a:pt x="192" y="176"/>
                  <a:pt x="192" y="176"/>
                  <a:pt x="192" y="176"/>
                </a:cubicBezTo>
                <a:cubicBezTo>
                  <a:pt x="188" y="181"/>
                  <a:pt x="188" y="181"/>
                  <a:pt x="188" y="181"/>
                </a:cubicBezTo>
                <a:cubicBezTo>
                  <a:pt x="180" y="175"/>
                  <a:pt x="180" y="175"/>
                  <a:pt x="180" y="175"/>
                </a:cubicBezTo>
                <a:cubicBezTo>
                  <a:pt x="177" y="177"/>
                  <a:pt x="177" y="177"/>
                  <a:pt x="177" y="177"/>
                </a:cubicBezTo>
                <a:cubicBezTo>
                  <a:pt x="175" y="179"/>
                  <a:pt x="172" y="181"/>
                  <a:pt x="169" y="182"/>
                </a:cubicBezTo>
                <a:cubicBezTo>
                  <a:pt x="166" y="183"/>
                  <a:pt x="166" y="183"/>
                  <a:pt x="166" y="183"/>
                </a:cubicBezTo>
                <a:cubicBezTo>
                  <a:pt x="167" y="193"/>
                  <a:pt x="167" y="193"/>
                  <a:pt x="167" y="193"/>
                </a:cubicBezTo>
                <a:cubicBezTo>
                  <a:pt x="161" y="194"/>
                  <a:pt x="161" y="194"/>
                  <a:pt x="161" y="194"/>
                </a:cubicBezTo>
                <a:cubicBezTo>
                  <a:pt x="160" y="184"/>
                  <a:pt x="160" y="184"/>
                  <a:pt x="160" y="184"/>
                </a:cubicBezTo>
                <a:cubicBezTo>
                  <a:pt x="157" y="184"/>
                  <a:pt x="157" y="184"/>
                  <a:pt x="157" y="184"/>
                </a:cubicBezTo>
                <a:cubicBezTo>
                  <a:pt x="154" y="183"/>
                  <a:pt x="150" y="182"/>
                  <a:pt x="148" y="181"/>
                </a:cubicBezTo>
                <a:cubicBezTo>
                  <a:pt x="145" y="180"/>
                  <a:pt x="145" y="180"/>
                  <a:pt x="145" y="180"/>
                </a:cubicBezTo>
                <a:cubicBezTo>
                  <a:pt x="138" y="188"/>
                  <a:pt x="138" y="188"/>
                  <a:pt x="138" y="188"/>
                </a:cubicBezTo>
                <a:cubicBezTo>
                  <a:pt x="133" y="184"/>
                  <a:pt x="133" y="184"/>
                  <a:pt x="133" y="184"/>
                </a:cubicBezTo>
                <a:cubicBezTo>
                  <a:pt x="140" y="176"/>
                  <a:pt x="140" y="176"/>
                  <a:pt x="140" y="176"/>
                </a:cubicBezTo>
                <a:cubicBezTo>
                  <a:pt x="138" y="173"/>
                  <a:pt x="138" y="173"/>
                  <a:pt x="138" y="173"/>
                </a:cubicBezTo>
                <a:cubicBezTo>
                  <a:pt x="136" y="171"/>
                  <a:pt x="134" y="168"/>
                  <a:pt x="133" y="165"/>
                </a:cubicBezTo>
                <a:cubicBezTo>
                  <a:pt x="132" y="162"/>
                  <a:pt x="132" y="162"/>
                  <a:pt x="132" y="162"/>
                </a:cubicBezTo>
                <a:cubicBezTo>
                  <a:pt x="121" y="163"/>
                  <a:pt x="121" y="163"/>
                  <a:pt x="121" y="163"/>
                </a:cubicBezTo>
                <a:cubicBezTo>
                  <a:pt x="121" y="157"/>
                  <a:pt x="121" y="157"/>
                  <a:pt x="121" y="157"/>
                </a:cubicBezTo>
                <a:cubicBezTo>
                  <a:pt x="131" y="156"/>
                  <a:pt x="131" y="156"/>
                  <a:pt x="131" y="156"/>
                </a:cubicBezTo>
                <a:cubicBezTo>
                  <a:pt x="131" y="153"/>
                  <a:pt x="131" y="153"/>
                  <a:pt x="131" y="153"/>
                </a:cubicBezTo>
                <a:cubicBezTo>
                  <a:pt x="132" y="149"/>
                  <a:pt x="132" y="146"/>
                  <a:pt x="134" y="143"/>
                </a:cubicBezTo>
                <a:cubicBezTo>
                  <a:pt x="135" y="140"/>
                  <a:pt x="135" y="140"/>
                  <a:pt x="135" y="140"/>
                </a:cubicBezTo>
                <a:cubicBezTo>
                  <a:pt x="127" y="134"/>
                  <a:pt x="127" y="134"/>
                  <a:pt x="127" y="134"/>
                </a:cubicBezTo>
                <a:cubicBezTo>
                  <a:pt x="131" y="129"/>
                  <a:pt x="131" y="129"/>
                  <a:pt x="131" y="129"/>
                </a:cubicBezTo>
                <a:cubicBezTo>
                  <a:pt x="139" y="136"/>
                  <a:pt x="139" y="136"/>
                  <a:pt x="139" y="136"/>
                </a:cubicBezTo>
                <a:cubicBezTo>
                  <a:pt x="141" y="134"/>
                  <a:pt x="141" y="134"/>
                  <a:pt x="141" y="134"/>
                </a:cubicBezTo>
                <a:cubicBezTo>
                  <a:pt x="144" y="131"/>
                  <a:pt x="147" y="130"/>
                  <a:pt x="150" y="129"/>
                </a:cubicBezTo>
                <a:cubicBezTo>
                  <a:pt x="153" y="127"/>
                  <a:pt x="153" y="127"/>
                  <a:pt x="153" y="127"/>
                </a:cubicBezTo>
                <a:cubicBezTo>
                  <a:pt x="152" y="117"/>
                  <a:pt x="152" y="117"/>
                  <a:pt x="152" y="117"/>
                </a:cubicBezTo>
                <a:cubicBezTo>
                  <a:pt x="158" y="117"/>
                  <a:pt x="158" y="117"/>
                  <a:pt x="158" y="117"/>
                </a:cubicBezTo>
                <a:cubicBezTo>
                  <a:pt x="159" y="127"/>
                  <a:pt x="159" y="127"/>
                  <a:pt x="159" y="127"/>
                </a:cubicBezTo>
                <a:cubicBezTo>
                  <a:pt x="162" y="127"/>
                  <a:pt x="162" y="127"/>
                  <a:pt x="162" y="127"/>
                </a:cubicBezTo>
                <a:cubicBezTo>
                  <a:pt x="165" y="127"/>
                  <a:pt x="169" y="128"/>
                  <a:pt x="172" y="130"/>
                </a:cubicBezTo>
                <a:cubicBezTo>
                  <a:pt x="175" y="131"/>
                  <a:pt x="175" y="131"/>
                  <a:pt x="175" y="131"/>
                </a:cubicBezTo>
                <a:cubicBezTo>
                  <a:pt x="181" y="123"/>
                  <a:pt x="181" y="123"/>
                  <a:pt x="181" y="123"/>
                </a:cubicBezTo>
                <a:cubicBezTo>
                  <a:pt x="185" y="127"/>
                  <a:pt x="185" y="127"/>
                  <a:pt x="185" y="127"/>
                </a:cubicBezTo>
                <a:cubicBezTo>
                  <a:pt x="179" y="135"/>
                  <a:pt x="179" y="135"/>
                  <a:pt x="179" y="135"/>
                </a:cubicBezTo>
                <a:cubicBezTo>
                  <a:pt x="181" y="137"/>
                  <a:pt x="181" y="137"/>
                  <a:pt x="181" y="137"/>
                </a:cubicBezTo>
                <a:cubicBezTo>
                  <a:pt x="184" y="140"/>
                  <a:pt x="185" y="143"/>
                  <a:pt x="186" y="146"/>
                </a:cubicBezTo>
                <a:cubicBezTo>
                  <a:pt x="187" y="149"/>
                  <a:pt x="187" y="149"/>
                  <a:pt x="187" y="149"/>
                </a:cubicBezTo>
                <a:cubicBezTo>
                  <a:pt x="197" y="147"/>
                  <a:pt x="197" y="147"/>
                  <a:pt x="197" y="147"/>
                </a:cubicBezTo>
                <a:cubicBezTo>
                  <a:pt x="198" y="153"/>
                  <a:pt x="198" y="153"/>
                  <a:pt x="198" y="153"/>
                </a:cubicBezTo>
                <a:lnTo>
                  <a:pt x="188" y="155"/>
                </a:ln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a:ea typeface="微软雅黑"/>
              <a:cs typeface="+mn-cs"/>
            </a:endParaRPr>
          </a:p>
        </p:txBody>
      </p:sp>
      <p:sp>
        <p:nvSpPr>
          <p:cNvPr id="72" name="Freeform 67">
            <a:extLst>
              <a:ext uri="{FF2B5EF4-FFF2-40B4-BE49-F238E27FC236}">
                <a16:creationId xmlns:a16="http://schemas.microsoft.com/office/drawing/2014/main" id="{D620A610-142D-4C8F-825F-DDC22F9EC341}"/>
              </a:ext>
            </a:extLst>
          </p:cNvPr>
          <p:cNvSpPr>
            <a:spLocks noEditPoints="1"/>
          </p:cNvSpPr>
          <p:nvPr/>
        </p:nvSpPr>
        <p:spPr bwMode="auto">
          <a:xfrm>
            <a:off x="2247015" y="4253912"/>
            <a:ext cx="650279" cy="650275"/>
          </a:xfrm>
          <a:custGeom>
            <a:avLst/>
            <a:gdLst>
              <a:gd name="T0" fmla="*/ 121 w 122"/>
              <a:gd name="T1" fmla="*/ 110 h 122"/>
              <a:gd name="T2" fmla="*/ 91 w 122"/>
              <a:gd name="T3" fmla="*/ 79 h 122"/>
              <a:gd name="T4" fmla="*/ 88 w 122"/>
              <a:gd name="T5" fmla="*/ 79 h 122"/>
              <a:gd name="T6" fmla="*/ 78 w 122"/>
              <a:gd name="T7" fmla="*/ 69 h 122"/>
              <a:gd name="T8" fmla="*/ 68 w 122"/>
              <a:gd name="T9" fmla="*/ 59 h 122"/>
              <a:gd name="T10" fmla="*/ 68 w 122"/>
              <a:gd name="T11" fmla="*/ 59 h 122"/>
              <a:gd name="T12" fmla="*/ 75 w 122"/>
              <a:gd name="T13" fmla="*/ 37 h 122"/>
              <a:gd name="T14" fmla="*/ 38 w 122"/>
              <a:gd name="T15" fmla="*/ 0 h 122"/>
              <a:gd name="T16" fmla="*/ 0 w 122"/>
              <a:gd name="T17" fmla="*/ 37 h 122"/>
              <a:gd name="T18" fmla="*/ 38 w 122"/>
              <a:gd name="T19" fmla="*/ 74 h 122"/>
              <a:gd name="T20" fmla="*/ 59 w 122"/>
              <a:gd name="T21" fmla="*/ 67 h 122"/>
              <a:gd name="T22" fmla="*/ 59 w 122"/>
              <a:gd name="T23" fmla="*/ 67 h 122"/>
              <a:gd name="T24" fmla="*/ 69 w 122"/>
              <a:gd name="T25" fmla="*/ 77 h 122"/>
              <a:gd name="T26" fmla="*/ 80 w 122"/>
              <a:gd name="T27" fmla="*/ 88 h 122"/>
              <a:gd name="T28" fmla="*/ 80 w 122"/>
              <a:gd name="T29" fmla="*/ 90 h 122"/>
              <a:gd name="T30" fmla="*/ 110 w 122"/>
              <a:gd name="T31" fmla="*/ 120 h 122"/>
              <a:gd name="T32" fmla="*/ 117 w 122"/>
              <a:gd name="T33" fmla="*/ 117 h 122"/>
              <a:gd name="T34" fmla="*/ 118 w 122"/>
              <a:gd name="T35" fmla="*/ 117 h 122"/>
              <a:gd name="T36" fmla="*/ 121 w 122"/>
              <a:gd name="T37" fmla="*/ 110 h 122"/>
              <a:gd name="T38" fmla="*/ 38 w 122"/>
              <a:gd name="T39" fmla="*/ 66 h 122"/>
              <a:gd name="T40" fmla="*/ 9 w 122"/>
              <a:gd name="T41" fmla="*/ 37 h 122"/>
              <a:gd name="T42" fmla="*/ 38 w 122"/>
              <a:gd name="T43" fmla="*/ 8 h 122"/>
              <a:gd name="T44" fmla="*/ 67 w 122"/>
              <a:gd name="T45" fmla="*/ 37 h 122"/>
              <a:gd name="T46" fmla="*/ 38 w 122"/>
              <a:gd name="T47" fmla="*/ 6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2" h="122">
                <a:moveTo>
                  <a:pt x="121" y="110"/>
                </a:moveTo>
                <a:cubicBezTo>
                  <a:pt x="91" y="79"/>
                  <a:pt x="91" y="79"/>
                  <a:pt x="91" y="79"/>
                </a:cubicBezTo>
                <a:cubicBezTo>
                  <a:pt x="90" y="79"/>
                  <a:pt x="89" y="79"/>
                  <a:pt x="88" y="79"/>
                </a:cubicBezTo>
                <a:cubicBezTo>
                  <a:pt x="78" y="69"/>
                  <a:pt x="78" y="69"/>
                  <a:pt x="78" y="69"/>
                </a:cubicBezTo>
                <a:cubicBezTo>
                  <a:pt x="68" y="59"/>
                  <a:pt x="68" y="59"/>
                  <a:pt x="68" y="59"/>
                </a:cubicBezTo>
                <a:cubicBezTo>
                  <a:pt x="68" y="59"/>
                  <a:pt x="68" y="59"/>
                  <a:pt x="68" y="59"/>
                </a:cubicBezTo>
                <a:cubicBezTo>
                  <a:pt x="72" y="53"/>
                  <a:pt x="75" y="45"/>
                  <a:pt x="75" y="37"/>
                </a:cubicBezTo>
                <a:cubicBezTo>
                  <a:pt x="75" y="17"/>
                  <a:pt x="58" y="0"/>
                  <a:pt x="38" y="0"/>
                </a:cubicBezTo>
                <a:cubicBezTo>
                  <a:pt x="17" y="0"/>
                  <a:pt x="0" y="17"/>
                  <a:pt x="0" y="37"/>
                </a:cubicBezTo>
                <a:cubicBezTo>
                  <a:pt x="0" y="58"/>
                  <a:pt x="17" y="74"/>
                  <a:pt x="38" y="74"/>
                </a:cubicBezTo>
                <a:cubicBezTo>
                  <a:pt x="46" y="74"/>
                  <a:pt x="53" y="72"/>
                  <a:pt x="59" y="67"/>
                </a:cubicBezTo>
                <a:cubicBezTo>
                  <a:pt x="59" y="67"/>
                  <a:pt x="59" y="67"/>
                  <a:pt x="59" y="67"/>
                </a:cubicBezTo>
                <a:cubicBezTo>
                  <a:pt x="69" y="77"/>
                  <a:pt x="69" y="77"/>
                  <a:pt x="69" y="77"/>
                </a:cubicBezTo>
                <a:cubicBezTo>
                  <a:pt x="80" y="88"/>
                  <a:pt x="80" y="88"/>
                  <a:pt x="80" y="88"/>
                </a:cubicBezTo>
                <a:cubicBezTo>
                  <a:pt x="79" y="89"/>
                  <a:pt x="79" y="90"/>
                  <a:pt x="80" y="90"/>
                </a:cubicBezTo>
                <a:cubicBezTo>
                  <a:pt x="110" y="120"/>
                  <a:pt x="110" y="120"/>
                  <a:pt x="110" y="120"/>
                </a:cubicBezTo>
                <a:cubicBezTo>
                  <a:pt x="111" y="122"/>
                  <a:pt x="115" y="120"/>
                  <a:pt x="117" y="117"/>
                </a:cubicBezTo>
                <a:cubicBezTo>
                  <a:pt x="118" y="117"/>
                  <a:pt x="118" y="117"/>
                  <a:pt x="118" y="117"/>
                </a:cubicBezTo>
                <a:cubicBezTo>
                  <a:pt x="121" y="114"/>
                  <a:pt x="122" y="111"/>
                  <a:pt x="121" y="110"/>
                </a:cubicBezTo>
                <a:close/>
                <a:moveTo>
                  <a:pt x="38" y="66"/>
                </a:moveTo>
                <a:cubicBezTo>
                  <a:pt x="22" y="66"/>
                  <a:pt x="9" y="53"/>
                  <a:pt x="9" y="37"/>
                </a:cubicBezTo>
                <a:cubicBezTo>
                  <a:pt x="9" y="21"/>
                  <a:pt x="22" y="8"/>
                  <a:pt x="38" y="8"/>
                </a:cubicBezTo>
                <a:cubicBezTo>
                  <a:pt x="54" y="8"/>
                  <a:pt x="67" y="21"/>
                  <a:pt x="67" y="37"/>
                </a:cubicBezTo>
                <a:cubicBezTo>
                  <a:pt x="67" y="53"/>
                  <a:pt x="54" y="66"/>
                  <a:pt x="38" y="66"/>
                </a:cubicBez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a:ea typeface="微软雅黑"/>
              <a:cs typeface="+mn-cs"/>
            </a:endParaRPr>
          </a:p>
        </p:txBody>
      </p:sp>
      <p:sp>
        <p:nvSpPr>
          <p:cNvPr id="73" name="Shape 1224">
            <a:extLst>
              <a:ext uri="{FF2B5EF4-FFF2-40B4-BE49-F238E27FC236}">
                <a16:creationId xmlns:a16="http://schemas.microsoft.com/office/drawing/2014/main" id="{C4DD7024-197E-41F6-9A57-083A105BFC46}"/>
              </a:ext>
            </a:extLst>
          </p:cNvPr>
          <p:cNvSpPr/>
          <p:nvPr/>
        </p:nvSpPr>
        <p:spPr>
          <a:xfrm>
            <a:off x="5680406" y="4242509"/>
            <a:ext cx="695843" cy="569328"/>
          </a:xfrm>
          <a:custGeom>
            <a:avLst/>
            <a:gdLst/>
            <a:ahLst/>
            <a:cxnLst/>
            <a:rect l="0" t="0" r="0" b="0"/>
            <a:pathLst>
              <a:path w="120000" h="120000" extrusionOk="0">
                <a:moveTo>
                  <a:pt x="33200" y="113333"/>
                </a:moveTo>
                <a:lnTo>
                  <a:pt x="60000" y="75122"/>
                </a:lnTo>
                <a:lnTo>
                  <a:pt x="86794" y="113333"/>
                </a:lnTo>
                <a:cubicBezTo>
                  <a:pt x="86794" y="113333"/>
                  <a:pt x="33200" y="113333"/>
                  <a:pt x="33200" y="113333"/>
                </a:cubicBezTo>
                <a:close/>
                <a:moveTo>
                  <a:pt x="94794" y="114500"/>
                </a:moveTo>
                <a:lnTo>
                  <a:pt x="62066" y="67833"/>
                </a:lnTo>
                <a:lnTo>
                  <a:pt x="62044" y="67855"/>
                </a:lnTo>
                <a:cubicBezTo>
                  <a:pt x="61544" y="67144"/>
                  <a:pt x="60827" y="66666"/>
                  <a:pt x="60000" y="66666"/>
                </a:cubicBezTo>
                <a:cubicBezTo>
                  <a:pt x="59172" y="66666"/>
                  <a:pt x="58450" y="67144"/>
                  <a:pt x="57955" y="67855"/>
                </a:cubicBezTo>
                <a:lnTo>
                  <a:pt x="57927" y="67833"/>
                </a:lnTo>
                <a:lnTo>
                  <a:pt x="25200" y="114500"/>
                </a:lnTo>
                <a:lnTo>
                  <a:pt x="25222" y="114522"/>
                </a:lnTo>
                <a:cubicBezTo>
                  <a:pt x="24816" y="115105"/>
                  <a:pt x="24544" y="115838"/>
                  <a:pt x="24544" y="116666"/>
                </a:cubicBezTo>
                <a:cubicBezTo>
                  <a:pt x="24544" y="118511"/>
                  <a:pt x="25766" y="120000"/>
                  <a:pt x="27272" y="120000"/>
                </a:cubicBezTo>
                <a:lnTo>
                  <a:pt x="92727" y="120000"/>
                </a:lnTo>
                <a:cubicBezTo>
                  <a:pt x="94233" y="120000"/>
                  <a:pt x="95455" y="118511"/>
                  <a:pt x="95455" y="116666"/>
                </a:cubicBezTo>
                <a:cubicBezTo>
                  <a:pt x="95455" y="115838"/>
                  <a:pt x="95183" y="115105"/>
                  <a:pt x="94772" y="114522"/>
                </a:cubicBezTo>
                <a:cubicBezTo>
                  <a:pt x="94772" y="114522"/>
                  <a:pt x="94794" y="114500"/>
                  <a:pt x="94794" y="114500"/>
                </a:cubicBezTo>
                <a:close/>
                <a:moveTo>
                  <a:pt x="117272" y="0"/>
                </a:moveTo>
                <a:lnTo>
                  <a:pt x="2727" y="0"/>
                </a:lnTo>
                <a:cubicBezTo>
                  <a:pt x="1222" y="0"/>
                  <a:pt x="0" y="1494"/>
                  <a:pt x="0" y="3333"/>
                </a:cubicBezTo>
                <a:lnTo>
                  <a:pt x="0" y="96666"/>
                </a:lnTo>
                <a:cubicBezTo>
                  <a:pt x="0" y="98511"/>
                  <a:pt x="1222" y="100000"/>
                  <a:pt x="2727" y="100000"/>
                </a:cubicBezTo>
                <a:lnTo>
                  <a:pt x="24544" y="100000"/>
                </a:lnTo>
                <a:cubicBezTo>
                  <a:pt x="26050" y="100000"/>
                  <a:pt x="27272" y="98511"/>
                  <a:pt x="27272" y="96666"/>
                </a:cubicBezTo>
                <a:cubicBezTo>
                  <a:pt x="27272" y="94822"/>
                  <a:pt x="26050" y="93333"/>
                  <a:pt x="24544" y="93333"/>
                </a:cubicBezTo>
                <a:lnTo>
                  <a:pt x="5455" y="93333"/>
                </a:lnTo>
                <a:lnTo>
                  <a:pt x="5455" y="6666"/>
                </a:lnTo>
                <a:lnTo>
                  <a:pt x="114544" y="6666"/>
                </a:lnTo>
                <a:lnTo>
                  <a:pt x="114544" y="93333"/>
                </a:lnTo>
                <a:lnTo>
                  <a:pt x="95455" y="93333"/>
                </a:lnTo>
                <a:cubicBezTo>
                  <a:pt x="93950" y="93333"/>
                  <a:pt x="92727" y="94822"/>
                  <a:pt x="92727" y="96666"/>
                </a:cubicBezTo>
                <a:cubicBezTo>
                  <a:pt x="92727" y="98511"/>
                  <a:pt x="93950" y="100000"/>
                  <a:pt x="95455" y="100000"/>
                </a:cubicBezTo>
                <a:lnTo>
                  <a:pt x="117272" y="100000"/>
                </a:lnTo>
                <a:cubicBezTo>
                  <a:pt x="118777" y="100000"/>
                  <a:pt x="120000" y="98511"/>
                  <a:pt x="120000" y="96666"/>
                </a:cubicBezTo>
                <a:lnTo>
                  <a:pt x="120000" y="3333"/>
                </a:lnTo>
                <a:cubicBezTo>
                  <a:pt x="120000" y="1494"/>
                  <a:pt x="118777" y="0"/>
                  <a:pt x="117272" y="0"/>
                </a:cubicBezTo>
              </a:path>
            </a:pathLst>
          </a:custGeom>
          <a:solidFill>
            <a:schemeClr val="accent1">
              <a:lumMod val="60000"/>
              <a:lumOff val="40000"/>
            </a:schemeClr>
          </a:solidFill>
          <a:ln>
            <a:noFill/>
          </a:ln>
        </p:spPr>
        <p:txBody>
          <a:bodyPr lIns="19038" tIns="19038" rIns="19038" bIns="1903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dirty="0">
              <a:ln>
                <a:noFill/>
              </a:ln>
              <a:solidFill>
                <a:prstClr val="black"/>
              </a:solidFill>
              <a:effectLst/>
              <a:uLnTx/>
              <a:uFillTx/>
              <a:latin typeface="Arial Black" panose="020B0A04020102090204" pitchFamily="34" charset="0"/>
              <a:ea typeface="Lato" panose="020F0502020204030203"/>
              <a:cs typeface="Lato" panose="020F0502020204030203"/>
              <a:sym typeface="Lato" panose="020F0502020204030203"/>
            </a:endParaRPr>
          </a:p>
        </p:txBody>
      </p:sp>
      <p:sp>
        <p:nvSpPr>
          <p:cNvPr id="74" name="Shape 1225">
            <a:extLst>
              <a:ext uri="{FF2B5EF4-FFF2-40B4-BE49-F238E27FC236}">
                <a16:creationId xmlns:a16="http://schemas.microsoft.com/office/drawing/2014/main" id="{B7BC7C90-F88D-4411-A4A0-20FABB05B24D}"/>
              </a:ext>
            </a:extLst>
          </p:cNvPr>
          <p:cNvSpPr/>
          <p:nvPr/>
        </p:nvSpPr>
        <p:spPr>
          <a:xfrm>
            <a:off x="9163844" y="4174657"/>
            <a:ext cx="521329" cy="637180"/>
          </a:xfrm>
          <a:custGeom>
            <a:avLst/>
            <a:gdLst/>
            <a:ahLst/>
            <a:cxnLst/>
            <a:rect l="0" t="0" r="0" b="0"/>
            <a:pathLst>
              <a:path w="120000" h="120000" extrusionOk="0">
                <a:moveTo>
                  <a:pt x="76666" y="103638"/>
                </a:moveTo>
                <a:cubicBezTo>
                  <a:pt x="74822" y="103638"/>
                  <a:pt x="73333" y="104855"/>
                  <a:pt x="73333" y="106361"/>
                </a:cubicBezTo>
                <a:cubicBezTo>
                  <a:pt x="73333" y="107872"/>
                  <a:pt x="74822" y="109088"/>
                  <a:pt x="76666" y="109088"/>
                </a:cubicBezTo>
                <a:cubicBezTo>
                  <a:pt x="78511" y="109088"/>
                  <a:pt x="80000" y="107872"/>
                  <a:pt x="80000" y="106361"/>
                </a:cubicBezTo>
                <a:cubicBezTo>
                  <a:pt x="80000" y="104855"/>
                  <a:pt x="78511" y="103638"/>
                  <a:pt x="76666" y="103638"/>
                </a:cubicBezTo>
                <a:moveTo>
                  <a:pt x="56666" y="87272"/>
                </a:moveTo>
                <a:cubicBezTo>
                  <a:pt x="54822" y="87272"/>
                  <a:pt x="53333" y="86055"/>
                  <a:pt x="53333" y="84544"/>
                </a:cubicBezTo>
                <a:cubicBezTo>
                  <a:pt x="53333" y="83038"/>
                  <a:pt x="54822" y="81816"/>
                  <a:pt x="56666" y="81816"/>
                </a:cubicBezTo>
                <a:cubicBezTo>
                  <a:pt x="58511" y="81816"/>
                  <a:pt x="60000" y="83038"/>
                  <a:pt x="60000" y="84544"/>
                </a:cubicBezTo>
                <a:cubicBezTo>
                  <a:pt x="60000" y="86055"/>
                  <a:pt x="58511" y="87272"/>
                  <a:pt x="56666" y="87272"/>
                </a:cubicBezTo>
                <a:moveTo>
                  <a:pt x="56666" y="76361"/>
                </a:moveTo>
                <a:cubicBezTo>
                  <a:pt x="51144" y="76361"/>
                  <a:pt x="46666" y="80027"/>
                  <a:pt x="46666" y="84544"/>
                </a:cubicBezTo>
                <a:cubicBezTo>
                  <a:pt x="46666" y="89061"/>
                  <a:pt x="51144" y="92727"/>
                  <a:pt x="56666" y="92727"/>
                </a:cubicBezTo>
                <a:cubicBezTo>
                  <a:pt x="62188" y="92727"/>
                  <a:pt x="66666" y="89061"/>
                  <a:pt x="66666" y="84544"/>
                </a:cubicBezTo>
                <a:cubicBezTo>
                  <a:pt x="66666" y="80027"/>
                  <a:pt x="62188" y="76361"/>
                  <a:pt x="56666" y="76361"/>
                </a:cubicBezTo>
                <a:moveTo>
                  <a:pt x="86666" y="76361"/>
                </a:moveTo>
                <a:cubicBezTo>
                  <a:pt x="82988" y="76361"/>
                  <a:pt x="80000" y="78811"/>
                  <a:pt x="80000" y="81816"/>
                </a:cubicBezTo>
                <a:cubicBezTo>
                  <a:pt x="80000" y="84827"/>
                  <a:pt x="82988" y="87272"/>
                  <a:pt x="86666" y="87272"/>
                </a:cubicBezTo>
                <a:cubicBezTo>
                  <a:pt x="90344" y="87272"/>
                  <a:pt x="93333" y="84827"/>
                  <a:pt x="93333" y="81816"/>
                </a:cubicBezTo>
                <a:cubicBezTo>
                  <a:pt x="93333" y="78811"/>
                  <a:pt x="90344" y="76361"/>
                  <a:pt x="86666" y="76361"/>
                </a:cubicBezTo>
                <a:moveTo>
                  <a:pt x="80000" y="114544"/>
                </a:moveTo>
                <a:lnTo>
                  <a:pt x="40000" y="114544"/>
                </a:lnTo>
                <a:cubicBezTo>
                  <a:pt x="21622" y="114544"/>
                  <a:pt x="6666" y="102311"/>
                  <a:pt x="6666" y="87272"/>
                </a:cubicBezTo>
                <a:cubicBezTo>
                  <a:pt x="6666" y="72905"/>
                  <a:pt x="12122" y="64555"/>
                  <a:pt x="18444" y="54888"/>
                </a:cubicBezTo>
                <a:cubicBezTo>
                  <a:pt x="19316" y="53550"/>
                  <a:pt x="20200" y="52177"/>
                  <a:pt x="21094" y="50777"/>
                </a:cubicBezTo>
                <a:cubicBezTo>
                  <a:pt x="21694" y="50516"/>
                  <a:pt x="35666" y="44655"/>
                  <a:pt x="54522" y="53472"/>
                </a:cubicBezTo>
                <a:cubicBezTo>
                  <a:pt x="60883" y="56444"/>
                  <a:pt x="67022" y="57555"/>
                  <a:pt x="72661" y="57555"/>
                </a:cubicBezTo>
                <a:cubicBezTo>
                  <a:pt x="84177" y="57555"/>
                  <a:pt x="93588" y="52905"/>
                  <a:pt x="98394" y="49950"/>
                </a:cubicBezTo>
                <a:cubicBezTo>
                  <a:pt x="99455" y="51638"/>
                  <a:pt x="100516" y="53288"/>
                  <a:pt x="101555" y="54888"/>
                </a:cubicBezTo>
                <a:cubicBezTo>
                  <a:pt x="107877" y="64555"/>
                  <a:pt x="113333" y="72905"/>
                  <a:pt x="113333" y="87272"/>
                </a:cubicBezTo>
                <a:cubicBezTo>
                  <a:pt x="113333" y="102311"/>
                  <a:pt x="98377" y="114544"/>
                  <a:pt x="80000" y="114544"/>
                </a:cubicBezTo>
                <a:moveTo>
                  <a:pt x="33150" y="16361"/>
                </a:moveTo>
                <a:lnTo>
                  <a:pt x="86850" y="16361"/>
                </a:lnTo>
                <a:cubicBezTo>
                  <a:pt x="87677" y="28516"/>
                  <a:pt x="91250" y="37416"/>
                  <a:pt x="95444" y="44944"/>
                </a:cubicBezTo>
                <a:cubicBezTo>
                  <a:pt x="90450" y="48277"/>
                  <a:pt x="75050" y="56777"/>
                  <a:pt x="57833" y="48733"/>
                </a:cubicBezTo>
                <a:cubicBezTo>
                  <a:pt x="44005" y="42272"/>
                  <a:pt x="32222" y="42661"/>
                  <a:pt x="25111" y="43955"/>
                </a:cubicBezTo>
                <a:cubicBezTo>
                  <a:pt x="29061" y="36633"/>
                  <a:pt x="32355" y="27983"/>
                  <a:pt x="33150" y="16361"/>
                </a:cubicBezTo>
                <a:moveTo>
                  <a:pt x="20000" y="5455"/>
                </a:moveTo>
                <a:lnTo>
                  <a:pt x="100000" y="5455"/>
                </a:lnTo>
                <a:lnTo>
                  <a:pt x="100000" y="10911"/>
                </a:lnTo>
                <a:lnTo>
                  <a:pt x="20000" y="10911"/>
                </a:lnTo>
                <a:cubicBezTo>
                  <a:pt x="20000" y="10911"/>
                  <a:pt x="20000" y="5455"/>
                  <a:pt x="20000" y="5455"/>
                </a:cubicBezTo>
                <a:close/>
                <a:moveTo>
                  <a:pt x="93572" y="16361"/>
                </a:moveTo>
                <a:lnTo>
                  <a:pt x="100000" y="16361"/>
                </a:lnTo>
                <a:cubicBezTo>
                  <a:pt x="103677" y="16361"/>
                  <a:pt x="106666" y="13916"/>
                  <a:pt x="106666" y="10911"/>
                </a:cubicBezTo>
                <a:lnTo>
                  <a:pt x="106666" y="5455"/>
                </a:lnTo>
                <a:cubicBezTo>
                  <a:pt x="106666" y="2444"/>
                  <a:pt x="103677" y="0"/>
                  <a:pt x="100000" y="0"/>
                </a:cubicBezTo>
                <a:lnTo>
                  <a:pt x="20000" y="0"/>
                </a:lnTo>
                <a:cubicBezTo>
                  <a:pt x="16322" y="0"/>
                  <a:pt x="13333" y="2444"/>
                  <a:pt x="13333" y="5455"/>
                </a:cubicBezTo>
                <a:lnTo>
                  <a:pt x="13333" y="10911"/>
                </a:lnTo>
                <a:cubicBezTo>
                  <a:pt x="13333" y="13916"/>
                  <a:pt x="16322" y="16361"/>
                  <a:pt x="20000" y="16361"/>
                </a:cubicBezTo>
                <a:lnTo>
                  <a:pt x="26427" y="16361"/>
                </a:lnTo>
                <a:cubicBezTo>
                  <a:pt x="24011" y="49650"/>
                  <a:pt x="0" y="56188"/>
                  <a:pt x="0" y="87272"/>
                </a:cubicBezTo>
                <a:cubicBezTo>
                  <a:pt x="0" y="105344"/>
                  <a:pt x="17911" y="120000"/>
                  <a:pt x="40000" y="120000"/>
                </a:cubicBezTo>
                <a:lnTo>
                  <a:pt x="80000" y="120000"/>
                </a:lnTo>
                <a:cubicBezTo>
                  <a:pt x="102088" y="120000"/>
                  <a:pt x="120000" y="105344"/>
                  <a:pt x="120000" y="87272"/>
                </a:cubicBezTo>
                <a:cubicBezTo>
                  <a:pt x="120000" y="56188"/>
                  <a:pt x="95988" y="49650"/>
                  <a:pt x="93572" y="16361"/>
                </a:cubicBezTo>
                <a:moveTo>
                  <a:pt x="96666" y="65455"/>
                </a:moveTo>
                <a:cubicBezTo>
                  <a:pt x="94822" y="65455"/>
                  <a:pt x="93333" y="66672"/>
                  <a:pt x="93333" y="68183"/>
                </a:cubicBezTo>
                <a:cubicBezTo>
                  <a:pt x="93333" y="69688"/>
                  <a:pt x="94822" y="70911"/>
                  <a:pt x="96666" y="70911"/>
                </a:cubicBezTo>
                <a:cubicBezTo>
                  <a:pt x="98511" y="70911"/>
                  <a:pt x="100000" y="69688"/>
                  <a:pt x="100000" y="68183"/>
                </a:cubicBezTo>
                <a:cubicBezTo>
                  <a:pt x="100000" y="66672"/>
                  <a:pt x="98511" y="65455"/>
                  <a:pt x="96666" y="65455"/>
                </a:cubicBezTo>
                <a:moveTo>
                  <a:pt x="33333" y="60000"/>
                </a:moveTo>
                <a:cubicBezTo>
                  <a:pt x="29655" y="60000"/>
                  <a:pt x="26666" y="62444"/>
                  <a:pt x="26666" y="65455"/>
                </a:cubicBezTo>
                <a:cubicBezTo>
                  <a:pt x="26666" y="68466"/>
                  <a:pt x="29655" y="70911"/>
                  <a:pt x="33333" y="70911"/>
                </a:cubicBezTo>
                <a:cubicBezTo>
                  <a:pt x="37011" y="70911"/>
                  <a:pt x="40000" y="68466"/>
                  <a:pt x="40000" y="65455"/>
                </a:cubicBezTo>
                <a:cubicBezTo>
                  <a:pt x="40000" y="62444"/>
                  <a:pt x="37011" y="60000"/>
                  <a:pt x="33333" y="60000"/>
                </a:cubicBezTo>
                <a:moveTo>
                  <a:pt x="30000" y="92727"/>
                </a:moveTo>
                <a:cubicBezTo>
                  <a:pt x="28155" y="92727"/>
                  <a:pt x="26666" y="93944"/>
                  <a:pt x="26666" y="95455"/>
                </a:cubicBezTo>
                <a:cubicBezTo>
                  <a:pt x="26666" y="96961"/>
                  <a:pt x="28155" y="98183"/>
                  <a:pt x="30000" y="98183"/>
                </a:cubicBezTo>
                <a:cubicBezTo>
                  <a:pt x="31844" y="98183"/>
                  <a:pt x="33333" y="96961"/>
                  <a:pt x="33333" y="95455"/>
                </a:cubicBezTo>
                <a:cubicBezTo>
                  <a:pt x="33333" y="93944"/>
                  <a:pt x="31844" y="92727"/>
                  <a:pt x="30000" y="92727"/>
                </a:cubicBezTo>
              </a:path>
            </a:pathLst>
          </a:custGeom>
          <a:solidFill>
            <a:schemeClr val="accent1">
              <a:lumMod val="60000"/>
              <a:lumOff val="40000"/>
            </a:schemeClr>
          </a:solidFill>
          <a:ln>
            <a:noFill/>
          </a:ln>
        </p:spPr>
        <p:txBody>
          <a:bodyPr lIns="19038" tIns="19038" rIns="19038" bIns="1903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dirty="0">
              <a:ln>
                <a:noFill/>
              </a:ln>
              <a:solidFill>
                <a:prstClr val="black"/>
              </a:solidFill>
              <a:effectLst/>
              <a:uLnTx/>
              <a:uFillTx/>
              <a:latin typeface="Arial Black" panose="020B0A04020102090204" pitchFamily="34" charset="0"/>
              <a:ea typeface="Lato" panose="020F0502020204030203"/>
              <a:cs typeface="Lato" panose="020F0502020204030203"/>
              <a:sym typeface="Lato" panose="020F0502020204030203"/>
            </a:endParaRPr>
          </a:p>
        </p:txBody>
      </p:sp>
    </p:spTree>
    <p:extLst>
      <p:ext uri="{BB962C8B-B14F-4D97-AF65-F5344CB8AC3E}">
        <p14:creationId xmlns:p14="http://schemas.microsoft.com/office/powerpoint/2010/main" val="1577016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sp>
        <p:nvSpPr>
          <p:cNvPr id="4" name="文本占位符 3">
            <a:extLst>
              <a:ext uri="{FF2B5EF4-FFF2-40B4-BE49-F238E27FC236}">
                <a16:creationId xmlns:a16="http://schemas.microsoft.com/office/drawing/2014/main" id="{C3888BE6-7762-4A04-B395-3F3D3FCD0CA7}"/>
              </a:ext>
            </a:extLst>
          </p:cNvPr>
          <p:cNvSpPr>
            <a:spLocks noGrp="1"/>
          </p:cNvSpPr>
          <p:nvPr>
            <p:ph type="body" sz="quarter" idx="10"/>
          </p:nvPr>
        </p:nvSpPr>
        <p:spPr/>
        <p:txBody>
          <a:bodyPr/>
          <a:lstStyle/>
          <a:p>
            <a:r>
              <a:rPr lang="zh-CN" altLang="en-US" dirty="0">
                <a:sym typeface="+mn-lt"/>
              </a:rPr>
              <a:t>八段无图式</a:t>
            </a:r>
            <a:endParaRPr lang="en-US" altLang="zh-CN" dirty="0">
              <a:sym typeface="+mn-lt"/>
            </a:endParaRPr>
          </a:p>
          <a:p>
            <a:endParaRPr lang="zh-CN" altLang="en-US" dirty="0"/>
          </a:p>
        </p:txBody>
      </p:sp>
      <p:sp>
        <p:nvSpPr>
          <p:cNvPr id="29" name="Shape 103"/>
          <p:cNvSpPr txBox="1"/>
          <p:nvPr/>
        </p:nvSpPr>
        <p:spPr>
          <a:xfrm>
            <a:off x="1061114" y="2739527"/>
            <a:ext cx="2129142" cy="679801"/>
          </a:xfrm>
          <a:prstGeom prst="rect">
            <a:avLst/>
          </a:prstGeom>
        </p:spPr>
        <p:txBody>
          <a:bodyPr wrap="square">
            <a:spAutoFit/>
          </a:bodyPr>
          <a:lstStyle>
            <a:defPPr>
              <a:defRPr lang="zh-CN"/>
            </a:defPPr>
            <a:lvl1pPr algn="ctr">
              <a:lnSpc>
                <a:spcPct val="120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ontserrat" panose="02000505000000020004"/>
              </a:rPr>
              <a:t>请输入文本请输入文本请输入文本</a:t>
            </a:r>
          </a:p>
        </p:txBody>
      </p:sp>
      <p:sp>
        <p:nvSpPr>
          <p:cNvPr id="30" name="Shape 104"/>
          <p:cNvSpPr txBox="1"/>
          <p:nvPr/>
        </p:nvSpPr>
        <p:spPr>
          <a:xfrm>
            <a:off x="1003748" y="2303156"/>
            <a:ext cx="2243875" cy="242264"/>
          </a:xfrm>
          <a:prstGeom prst="rect">
            <a:avLst/>
          </a:prstGeom>
          <a:noFill/>
          <a:ln>
            <a:noFill/>
          </a:ln>
        </p:spPr>
        <p:txBody>
          <a:bodyPr lIns="45713" tIns="22850" rIns="45713" bIns="22850"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zh-CN" altLang="en-US" sz="1800" b="1" i="0" u="none" strike="noStrike" kern="1200" cap="none" spc="0" normalizeH="0" baseline="0" noProof="0" dirty="0">
                <a:ln>
                  <a:noFill/>
                </a:ln>
                <a:solidFill>
                  <a:srgbClr val="7F7F7F">
                    <a:lumMod val="50000"/>
                  </a:srgbClr>
                </a:solidFill>
                <a:effectLst/>
                <a:uLnTx/>
                <a:uFillTx/>
                <a:latin typeface="微软雅黑"/>
                <a:ea typeface="微软雅黑"/>
                <a:cs typeface="Montserrat" panose="02000505000000020004"/>
                <a:sym typeface="Montserrat" panose="02000505000000020004"/>
              </a:rPr>
              <a:t>关键词</a:t>
            </a:r>
          </a:p>
        </p:txBody>
      </p:sp>
      <p:sp>
        <p:nvSpPr>
          <p:cNvPr id="32" name="Shape 106"/>
          <p:cNvSpPr txBox="1"/>
          <p:nvPr/>
        </p:nvSpPr>
        <p:spPr>
          <a:xfrm>
            <a:off x="3760108" y="2303156"/>
            <a:ext cx="2243875" cy="242264"/>
          </a:xfrm>
          <a:prstGeom prst="rect">
            <a:avLst/>
          </a:prstGeom>
          <a:noFill/>
          <a:ln>
            <a:noFill/>
          </a:ln>
        </p:spPr>
        <p:txBody>
          <a:bodyPr lIns="45713" tIns="22850" rIns="45713" bIns="22850" anchor="t" anchorCtr="0">
            <a:noAutofit/>
          </a:bodyPr>
          <a:lstStyle>
            <a:defPPr marR="0" lvl="0" algn="l" rtl="0">
              <a:lnSpc>
                <a:spcPct val="100000"/>
              </a:lnSpc>
              <a:spcBef>
                <a:spcPts val="0"/>
              </a:spcBef>
              <a:spcAft>
                <a:spcPts val="0"/>
              </a:spcAft>
            </a:defPPr>
            <a:lvl1pPr algn="ctr">
              <a:buSzPct val="25000"/>
              <a:defRPr sz="3200" b="1">
                <a:solidFill>
                  <a:schemeClr val="dk2"/>
                </a:solidFill>
                <a:latin typeface="微软雅黑" panose="020B0503020204020204" pitchFamily="34" charset="-122"/>
                <a:ea typeface="微软雅黑" panose="020B0503020204020204" pitchFamily="34" charset="-122"/>
                <a:cs typeface="Montserrat" panose="02000505000000020004"/>
              </a:defRPr>
            </a:lvl1p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zh-CN" altLang="en-US" sz="1800" b="1" i="0" u="none" strike="noStrike" kern="1200" cap="none" spc="0" normalizeH="0" baseline="0" noProof="0" dirty="0">
                <a:ln>
                  <a:noFill/>
                </a:ln>
                <a:solidFill>
                  <a:srgbClr val="7F7F7F">
                    <a:lumMod val="50000"/>
                  </a:srgbClr>
                </a:solidFill>
                <a:effectLst/>
                <a:uLnTx/>
                <a:uFillTx/>
                <a:latin typeface="微软雅黑"/>
                <a:ea typeface="微软雅黑"/>
                <a:sym typeface="Montserrat" panose="02000505000000020004"/>
              </a:rPr>
              <a:t>关键词</a:t>
            </a:r>
          </a:p>
        </p:txBody>
      </p:sp>
      <p:sp>
        <p:nvSpPr>
          <p:cNvPr id="34" name="Shape 108"/>
          <p:cNvSpPr txBox="1"/>
          <p:nvPr/>
        </p:nvSpPr>
        <p:spPr>
          <a:xfrm>
            <a:off x="6255326" y="2303156"/>
            <a:ext cx="2243875" cy="242264"/>
          </a:xfrm>
          <a:prstGeom prst="rect">
            <a:avLst/>
          </a:prstGeom>
          <a:noFill/>
          <a:ln>
            <a:noFill/>
          </a:ln>
        </p:spPr>
        <p:txBody>
          <a:bodyPr lIns="45713" tIns="22850" rIns="45713" bIns="22850" anchor="t" anchorCtr="0">
            <a:noAutofit/>
          </a:bodyPr>
          <a:lstStyle>
            <a:defPPr marR="0" lvl="0" algn="l" rtl="0">
              <a:lnSpc>
                <a:spcPct val="100000"/>
              </a:lnSpc>
              <a:spcBef>
                <a:spcPts val="0"/>
              </a:spcBef>
              <a:spcAft>
                <a:spcPts val="0"/>
              </a:spcAft>
            </a:defPPr>
            <a:lvl1pPr algn="ctr">
              <a:buSzPct val="25000"/>
              <a:defRPr sz="3200" b="1">
                <a:solidFill>
                  <a:schemeClr val="dk2"/>
                </a:solidFill>
                <a:latin typeface="微软雅黑" panose="020B0503020204020204" pitchFamily="34" charset="-122"/>
                <a:ea typeface="微软雅黑" panose="020B0503020204020204" pitchFamily="34" charset="-122"/>
                <a:cs typeface="Montserrat" panose="02000505000000020004"/>
              </a:defRPr>
            </a:lvl1p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zh-CN" altLang="en-US" sz="1800" b="1" i="0" u="none" strike="noStrike" kern="1200" cap="none" spc="0" normalizeH="0" baseline="0" noProof="0" dirty="0">
                <a:ln>
                  <a:noFill/>
                </a:ln>
                <a:solidFill>
                  <a:srgbClr val="7F7F7F">
                    <a:lumMod val="50000"/>
                  </a:srgbClr>
                </a:solidFill>
                <a:effectLst/>
                <a:uLnTx/>
                <a:uFillTx/>
                <a:latin typeface="微软雅黑"/>
                <a:ea typeface="微软雅黑"/>
                <a:sym typeface="Montserrat" panose="02000505000000020004"/>
              </a:rPr>
              <a:t>关键词</a:t>
            </a:r>
          </a:p>
        </p:txBody>
      </p:sp>
      <p:sp>
        <p:nvSpPr>
          <p:cNvPr id="36" name="Shape 110"/>
          <p:cNvSpPr txBox="1"/>
          <p:nvPr/>
        </p:nvSpPr>
        <p:spPr>
          <a:xfrm>
            <a:off x="1003748" y="4593553"/>
            <a:ext cx="2243875" cy="242264"/>
          </a:xfrm>
          <a:prstGeom prst="rect">
            <a:avLst/>
          </a:prstGeom>
          <a:noFill/>
          <a:ln>
            <a:noFill/>
          </a:ln>
        </p:spPr>
        <p:txBody>
          <a:bodyPr lIns="45713" tIns="22850" rIns="45713" bIns="22850" anchor="t" anchorCtr="0">
            <a:noAutofit/>
          </a:bodyPr>
          <a:lstStyle>
            <a:defPPr marR="0" lvl="0" algn="l" rtl="0">
              <a:lnSpc>
                <a:spcPct val="100000"/>
              </a:lnSpc>
              <a:spcBef>
                <a:spcPts val="0"/>
              </a:spcBef>
              <a:spcAft>
                <a:spcPts val="0"/>
              </a:spcAft>
            </a:defPPr>
            <a:lvl1pPr algn="ctr">
              <a:buSzPct val="25000"/>
              <a:defRPr sz="3200" b="1">
                <a:solidFill>
                  <a:schemeClr val="dk2"/>
                </a:solidFill>
                <a:latin typeface="微软雅黑" panose="020B0503020204020204" pitchFamily="34" charset="-122"/>
                <a:ea typeface="微软雅黑" panose="020B0503020204020204" pitchFamily="34" charset="-122"/>
                <a:cs typeface="Montserrat" panose="02000505000000020004"/>
              </a:defRPr>
            </a:lvl1p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zh-CN" altLang="en-US" sz="1800" b="1" i="0" u="none" strike="noStrike" kern="1200" cap="none" spc="0" normalizeH="0" baseline="0" noProof="0" dirty="0">
                <a:ln>
                  <a:noFill/>
                </a:ln>
                <a:solidFill>
                  <a:srgbClr val="7F7F7F">
                    <a:lumMod val="50000"/>
                  </a:srgbClr>
                </a:solidFill>
                <a:effectLst/>
                <a:uLnTx/>
                <a:uFillTx/>
                <a:latin typeface="微软雅黑"/>
                <a:ea typeface="微软雅黑"/>
                <a:sym typeface="Montserrat" panose="02000505000000020004"/>
              </a:rPr>
              <a:t>关键词</a:t>
            </a:r>
          </a:p>
        </p:txBody>
      </p:sp>
      <p:sp>
        <p:nvSpPr>
          <p:cNvPr id="38" name="Shape 112"/>
          <p:cNvSpPr txBox="1"/>
          <p:nvPr/>
        </p:nvSpPr>
        <p:spPr>
          <a:xfrm>
            <a:off x="3760108" y="4593553"/>
            <a:ext cx="2243875" cy="242264"/>
          </a:xfrm>
          <a:prstGeom prst="rect">
            <a:avLst/>
          </a:prstGeom>
          <a:noFill/>
          <a:ln>
            <a:noFill/>
          </a:ln>
        </p:spPr>
        <p:txBody>
          <a:bodyPr lIns="45713" tIns="22850" rIns="45713" bIns="22850" anchor="t" anchorCtr="0">
            <a:noAutofit/>
          </a:bodyPr>
          <a:lstStyle>
            <a:defPPr marR="0" lvl="0" algn="l" rtl="0">
              <a:lnSpc>
                <a:spcPct val="100000"/>
              </a:lnSpc>
              <a:spcBef>
                <a:spcPts val="0"/>
              </a:spcBef>
              <a:spcAft>
                <a:spcPts val="0"/>
              </a:spcAft>
            </a:defPPr>
            <a:lvl1pPr algn="ctr">
              <a:buSzPct val="25000"/>
              <a:defRPr sz="3200" b="1">
                <a:solidFill>
                  <a:schemeClr val="dk2"/>
                </a:solidFill>
                <a:latin typeface="微软雅黑" panose="020B0503020204020204" pitchFamily="34" charset="-122"/>
                <a:ea typeface="微软雅黑" panose="020B0503020204020204" pitchFamily="34" charset="-122"/>
                <a:cs typeface="Montserrat" panose="02000505000000020004"/>
              </a:defRPr>
            </a:lvl1p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zh-CN" altLang="en-US" sz="1800" b="1" i="0" u="none" strike="noStrike" kern="1200" cap="none" spc="0" normalizeH="0" baseline="0" noProof="0" dirty="0">
                <a:ln>
                  <a:noFill/>
                </a:ln>
                <a:solidFill>
                  <a:srgbClr val="7F7F7F">
                    <a:lumMod val="50000"/>
                  </a:srgbClr>
                </a:solidFill>
                <a:effectLst/>
                <a:uLnTx/>
                <a:uFillTx/>
                <a:latin typeface="微软雅黑"/>
                <a:ea typeface="微软雅黑"/>
                <a:sym typeface="Montserrat" panose="02000505000000020004"/>
              </a:rPr>
              <a:t>关键词</a:t>
            </a:r>
          </a:p>
        </p:txBody>
      </p:sp>
      <p:sp>
        <p:nvSpPr>
          <p:cNvPr id="40" name="Shape 114"/>
          <p:cNvSpPr txBox="1"/>
          <p:nvPr/>
        </p:nvSpPr>
        <p:spPr>
          <a:xfrm>
            <a:off x="6255326" y="4593553"/>
            <a:ext cx="2243875" cy="242264"/>
          </a:xfrm>
          <a:prstGeom prst="rect">
            <a:avLst/>
          </a:prstGeom>
          <a:noFill/>
          <a:ln>
            <a:noFill/>
          </a:ln>
        </p:spPr>
        <p:txBody>
          <a:bodyPr lIns="45713" tIns="22850" rIns="45713" bIns="22850" anchor="t" anchorCtr="0">
            <a:noAutofit/>
          </a:bodyPr>
          <a:lstStyle>
            <a:defPPr marR="0" lvl="0" algn="l" rtl="0">
              <a:lnSpc>
                <a:spcPct val="100000"/>
              </a:lnSpc>
              <a:spcBef>
                <a:spcPts val="0"/>
              </a:spcBef>
              <a:spcAft>
                <a:spcPts val="0"/>
              </a:spcAft>
            </a:defPPr>
            <a:lvl1pPr algn="ctr">
              <a:buSzPct val="25000"/>
              <a:defRPr sz="3200" b="1">
                <a:solidFill>
                  <a:schemeClr val="dk2"/>
                </a:solidFill>
                <a:latin typeface="微软雅黑" panose="020B0503020204020204" pitchFamily="34" charset="-122"/>
                <a:ea typeface="微软雅黑" panose="020B0503020204020204" pitchFamily="34" charset="-122"/>
                <a:cs typeface="Montserrat" panose="02000505000000020004"/>
              </a:defRPr>
            </a:lvl1p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zh-CN" altLang="en-US" sz="1800" b="1" i="0" u="none" strike="noStrike" kern="1200" cap="none" spc="0" normalizeH="0" baseline="0" noProof="0" dirty="0">
                <a:ln>
                  <a:noFill/>
                </a:ln>
                <a:solidFill>
                  <a:srgbClr val="7F7F7F">
                    <a:lumMod val="50000"/>
                  </a:srgbClr>
                </a:solidFill>
                <a:effectLst/>
                <a:uLnTx/>
                <a:uFillTx/>
                <a:latin typeface="微软雅黑"/>
                <a:ea typeface="微软雅黑"/>
                <a:sym typeface="Montserrat" panose="02000505000000020004"/>
              </a:rPr>
              <a:t>关键词</a:t>
            </a:r>
          </a:p>
        </p:txBody>
      </p:sp>
      <p:sp>
        <p:nvSpPr>
          <p:cNvPr id="48" name="Shape 108"/>
          <p:cNvSpPr txBox="1"/>
          <p:nvPr/>
        </p:nvSpPr>
        <p:spPr>
          <a:xfrm>
            <a:off x="8961552" y="2303156"/>
            <a:ext cx="2243875" cy="242264"/>
          </a:xfrm>
          <a:prstGeom prst="rect">
            <a:avLst/>
          </a:prstGeom>
          <a:noFill/>
          <a:ln>
            <a:noFill/>
          </a:ln>
        </p:spPr>
        <p:txBody>
          <a:bodyPr lIns="45713" tIns="22850" rIns="45713" bIns="22850" anchor="t" anchorCtr="0">
            <a:noAutofit/>
          </a:bodyPr>
          <a:lstStyle>
            <a:defPPr marR="0" lvl="0" algn="l" rtl="0">
              <a:lnSpc>
                <a:spcPct val="100000"/>
              </a:lnSpc>
              <a:spcBef>
                <a:spcPts val="0"/>
              </a:spcBef>
              <a:spcAft>
                <a:spcPts val="0"/>
              </a:spcAft>
            </a:defPPr>
            <a:lvl1pPr algn="ctr">
              <a:buSzPct val="25000"/>
              <a:defRPr sz="3200" b="1">
                <a:solidFill>
                  <a:schemeClr val="dk2"/>
                </a:solidFill>
                <a:latin typeface="微软雅黑" panose="020B0503020204020204" pitchFamily="34" charset="-122"/>
                <a:ea typeface="微软雅黑" panose="020B0503020204020204" pitchFamily="34" charset="-122"/>
                <a:cs typeface="Montserrat" panose="02000505000000020004"/>
              </a:defRPr>
            </a:lvl1p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zh-CN" altLang="en-US" sz="1800" b="1" i="0" u="none" strike="noStrike" kern="1200" cap="none" spc="0" normalizeH="0" baseline="0" noProof="0" dirty="0">
                <a:ln>
                  <a:noFill/>
                </a:ln>
                <a:solidFill>
                  <a:srgbClr val="7F7F7F">
                    <a:lumMod val="50000"/>
                  </a:srgbClr>
                </a:solidFill>
                <a:effectLst/>
                <a:uLnTx/>
                <a:uFillTx/>
                <a:latin typeface="微软雅黑"/>
                <a:ea typeface="微软雅黑"/>
                <a:sym typeface="Montserrat" panose="02000505000000020004"/>
              </a:rPr>
              <a:t>关键词</a:t>
            </a:r>
          </a:p>
        </p:txBody>
      </p:sp>
      <p:sp>
        <p:nvSpPr>
          <p:cNvPr id="50" name="Shape 114"/>
          <p:cNvSpPr txBox="1"/>
          <p:nvPr/>
        </p:nvSpPr>
        <p:spPr>
          <a:xfrm>
            <a:off x="8961552" y="4593553"/>
            <a:ext cx="2243875" cy="242264"/>
          </a:xfrm>
          <a:prstGeom prst="rect">
            <a:avLst/>
          </a:prstGeom>
          <a:noFill/>
          <a:ln>
            <a:noFill/>
          </a:ln>
        </p:spPr>
        <p:txBody>
          <a:bodyPr lIns="45713" tIns="22850" rIns="45713" bIns="22850" anchor="t" anchorCtr="0">
            <a:noAutofit/>
          </a:bodyPr>
          <a:lstStyle>
            <a:defPPr marR="0" lvl="0" algn="l" rtl="0">
              <a:lnSpc>
                <a:spcPct val="100000"/>
              </a:lnSpc>
              <a:spcBef>
                <a:spcPts val="0"/>
              </a:spcBef>
              <a:spcAft>
                <a:spcPts val="0"/>
              </a:spcAft>
            </a:defPPr>
            <a:lvl1pPr algn="ctr">
              <a:buSzPct val="25000"/>
              <a:defRPr sz="3200" b="1">
                <a:solidFill>
                  <a:schemeClr val="dk2"/>
                </a:solidFill>
                <a:latin typeface="微软雅黑" panose="020B0503020204020204" pitchFamily="34" charset="-122"/>
                <a:ea typeface="微软雅黑" panose="020B0503020204020204" pitchFamily="34" charset="-122"/>
                <a:cs typeface="Montserrat" panose="02000505000000020004"/>
              </a:defRPr>
            </a:lvl1p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zh-CN" altLang="en-US" sz="1800" b="1" i="0" u="none" strike="noStrike" kern="1200" cap="none" spc="0" normalizeH="0" baseline="0" noProof="0" dirty="0">
                <a:ln>
                  <a:noFill/>
                </a:ln>
                <a:solidFill>
                  <a:srgbClr val="7F7F7F">
                    <a:lumMod val="50000"/>
                  </a:srgbClr>
                </a:solidFill>
                <a:effectLst/>
                <a:uLnTx/>
                <a:uFillTx/>
                <a:latin typeface="微软雅黑"/>
                <a:ea typeface="微软雅黑"/>
                <a:sym typeface="Montserrat" panose="02000505000000020004"/>
              </a:rPr>
              <a:t>关键词</a:t>
            </a:r>
          </a:p>
        </p:txBody>
      </p:sp>
      <p:sp>
        <p:nvSpPr>
          <p:cNvPr id="53" name="Shape 3782"/>
          <p:cNvSpPr/>
          <p:nvPr/>
        </p:nvSpPr>
        <p:spPr>
          <a:xfrm>
            <a:off x="1837510" y="1629223"/>
            <a:ext cx="553954" cy="503718"/>
          </a:xfrm>
          <a:custGeom>
            <a:avLst/>
            <a:gdLst/>
            <a:ahLst/>
            <a:cxnLst/>
            <a:rect l="0" t="0" r="0" b="0"/>
            <a:pathLst>
              <a:path w="120000" h="120000" extrusionOk="0">
                <a:moveTo>
                  <a:pt x="5644" y="114000"/>
                </a:moveTo>
                <a:cubicBezTo>
                  <a:pt x="6988" y="103750"/>
                  <a:pt x="15288" y="99572"/>
                  <a:pt x="23283" y="96450"/>
                </a:cubicBezTo>
                <a:cubicBezTo>
                  <a:pt x="28644" y="94927"/>
                  <a:pt x="38244" y="88727"/>
                  <a:pt x="38244" y="75372"/>
                </a:cubicBezTo>
                <a:cubicBezTo>
                  <a:pt x="38244" y="63944"/>
                  <a:pt x="33961" y="58372"/>
                  <a:pt x="31655" y="55383"/>
                </a:cubicBezTo>
                <a:cubicBezTo>
                  <a:pt x="31366" y="55011"/>
                  <a:pt x="31105" y="54677"/>
                  <a:pt x="30900" y="54366"/>
                </a:cubicBezTo>
                <a:cubicBezTo>
                  <a:pt x="30833" y="54272"/>
                  <a:pt x="30766" y="54177"/>
                  <a:pt x="30700" y="54083"/>
                </a:cubicBezTo>
                <a:cubicBezTo>
                  <a:pt x="30505" y="53677"/>
                  <a:pt x="29427" y="50983"/>
                  <a:pt x="30850" y="44505"/>
                </a:cubicBezTo>
                <a:cubicBezTo>
                  <a:pt x="31133" y="43205"/>
                  <a:pt x="31016" y="41838"/>
                  <a:pt x="30516" y="40622"/>
                </a:cubicBezTo>
                <a:cubicBezTo>
                  <a:pt x="29161" y="37338"/>
                  <a:pt x="25572" y="28616"/>
                  <a:pt x="27972" y="22155"/>
                </a:cubicBezTo>
                <a:cubicBezTo>
                  <a:pt x="31216" y="13394"/>
                  <a:pt x="34111" y="11661"/>
                  <a:pt x="39361" y="9122"/>
                </a:cubicBezTo>
                <a:cubicBezTo>
                  <a:pt x="39622" y="8994"/>
                  <a:pt x="39872" y="8844"/>
                  <a:pt x="40111" y="8677"/>
                </a:cubicBezTo>
                <a:cubicBezTo>
                  <a:pt x="41433" y="7738"/>
                  <a:pt x="45738" y="6000"/>
                  <a:pt x="50161" y="6000"/>
                </a:cubicBezTo>
                <a:cubicBezTo>
                  <a:pt x="52594" y="6000"/>
                  <a:pt x="54666" y="6511"/>
                  <a:pt x="56316" y="7516"/>
                </a:cubicBezTo>
                <a:cubicBezTo>
                  <a:pt x="58283" y="8716"/>
                  <a:pt x="60138" y="10933"/>
                  <a:pt x="62822" y="17850"/>
                </a:cubicBezTo>
                <a:cubicBezTo>
                  <a:pt x="66616" y="27633"/>
                  <a:pt x="65666" y="35983"/>
                  <a:pt x="63038" y="39922"/>
                </a:cubicBezTo>
                <a:cubicBezTo>
                  <a:pt x="62083" y="41344"/>
                  <a:pt x="61755" y="43161"/>
                  <a:pt x="62133" y="44877"/>
                </a:cubicBezTo>
                <a:cubicBezTo>
                  <a:pt x="63455" y="50911"/>
                  <a:pt x="62483" y="53344"/>
                  <a:pt x="62277" y="53772"/>
                </a:cubicBezTo>
                <a:cubicBezTo>
                  <a:pt x="62116" y="53955"/>
                  <a:pt x="61961" y="54155"/>
                  <a:pt x="61827" y="54366"/>
                </a:cubicBezTo>
                <a:cubicBezTo>
                  <a:pt x="61616" y="54677"/>
                  <a:pt x="61355" y="55011"/>
                  <a:pt x="61066" y="55383"/>
                </a:cubicBezTo>
                <a:cubicBezTo>
                  <a:pt x="58766" y="58372"/>
                  <a:pt x="54477" y="63944"/>
                  <a:pt x="54477" y="75372"/>
                </a:cubicBezTo>
                <a:cubicBezTo>
                  <a:pt x="54477" y="88733"/>
                  <a:pt x="64083" y="94927"/>
                  <a:pt x="69444" y="96450"/>
                </a:cubicBezTo>
                <a:cubicBezTo>
                  <a:pt x="77361" y="99533"/>
                  <a:pt x="85733" y="103694"/>
                  <a:pt x="87083" y="114000"/>
                </a:cubicBezTo>
                <a:cubicBezTo>
                  <a:pt x="87083" y="114000"/>
                  <a:pt x="5644" y="114000"/>
                  <a:pt x="5644" y="114000"/>
                </a:cubicBezTo>
                <a:close/>
                <a:moveTo>
                  <a:pt x="71011" y="90700"/>
                </a:moveTo>
                <a:cubicBezTo>
                  <a:pt x="71011" y="90700"/>
                  <a:pt x="59933" y="87850"/>
                  <a:pt x="59933" y="75372"/>
                </a:cubicBezTo>
                <a:cubicBezTo>
                  <a:pt x="59933" y="64416"/>
                  <a:pt x="64483" y="60555"/>
                  <a:pt x="66238" y="57888"/>
                </a:cubicBezTo>
                <a:cubicBezTo>
                  <a:pt x="66238" y="57888"/>
                  <a:pt x="69850" y="54477"/>
                  <a:pt x="67433" y="43472"/>
                </a:cubicBezTo>
                <a:cubicBezTo>
                  <a:pt x="71461" y="37444"/>
                  <a:pt x="72216" y="26783"/>
                  <a:pt x="67838" y="15494"/>
                </a:cubicBezTo>
                <a:cubicBezTo>
                  <a:pt x="65088" y="8411"/>
                  <a:pt x="62661" y="4527"/>
                  <a:pt x="58961" y="2272"/>
                </a:cubicBezTo>
                <a:cubicBezTo>
                  <a:pt x="56244" y="616"/>
                  <a:pt x="53161" y="0"/>
                  <a:pt x="50161" y="0"/>
                </a:cubicBezTo>
                <a:cubicBezTo>
                  <a:pt x="44572" y="0"/>
                  <a:pt x="39277" y="2133"/>
                  <a:pt x="37166" y="3627"/>
                </a:cubicBezTo>
                <a:cubicBezTo>
                  <a:pt x="30977" y="6622"/>
                  <a:pt x="26822" y="9377"/>
                  <a:pt x="22922" y="19883"/>
                </a:cubicBezTo>
                <a:cubicBezTo>
                  <a:pt x="19755" y="28411"/>
                  <a:pt x="23561" y="38283"/>
                  <a:pt x="25544" y="43094"/>
                </a:cubicBezTo>
                <a:cubicBezTo>
                  <a:pt x="23127" y="54105"/>
                  <a:pt x="26483" y="57888"/>
                  <a:pt x="26483" y="57888"/>
                </a:cubicBezTo>
                <a:cubicBezTo>
                  <a:pt x="28238" y="60555"/>
                  <a:pt x="32794" y="64416"/>
                  <a:pt x="32794" y="75372"/>
                </a:cubicBezTo>
                <a:cubicBezTo>
                  <a:pt x="32794" y="87850"/>
                  <a:pt x="21716" y="90700"/>
                  <a:pt x="21716" y="90700"/>
                </a:cubicBezTo>
                <a:cubicBezTo>
                  <a:pt x="14677" y="93427"/>
                  <a:pt x="0" y="99005"/>
                  <a:pt x="0" y="117000"/>
                </a:cubicBezTo>
                <a:cubicBezTo>
                  <a:pt x="0" y="117000"/>
                  <a:pt x="0" y="120000"/>
                  <a:pt x="2727" y="120000"/>
                </a:cubicBezTo>
                <a:lnTo>
                  <a:pt x="90000" y="120000"/>
                </a:lnTo>
                <a:cubicBezTo>
                  <a:pt x="92727" y="120000"/>
                  <a:pt x="92727" y="117000"/>
                  <a:pt x="92727" y="117000"/>
                </a:cubicBezTo>
                <a:cubicBezTo>
                  <a:pt x="92727" y="99005"/>
                  <a:pt x="78044" y="93427"/>
                  <a:pt x="71011" y="90700"/>
                </a:cubicBezTo>
                <a:moveTo>
                  <a:pt x="100194" y="87633"/>
                </a:moveTo>
                <a:cubicBezTo>
                  <a:pt x="100194" y="87633"/>
                  <a:pt x="90094" y="85066"/>
                  <a:pt x="90094" y="73838"/>
                </a:cubicBezTo>
                <a:cubicBezTo>
                  <a:pt x="90094" y="63972"/>
                  <a:pt x="94927" y="60500"/>
                  <a:pt x="96533" y="58100"/>
                </a:cubicBezTo>
                <a:cubicBezTo>
                  <a:pt x="96533" y="58100"/>
                  <a:pt x="99822" y="55033"/>
                  <a:pt x="97622" y="45122"/>
                </a:cubicBezTo>
                <a:cubicBezTo>
                  <a:pt x="101288" y="39700"/>
                  <a:pt x="102150" y="30105"/>
                  <a:pt x="98161" y="19944"/>
                </a:cubicBezTo>
                <a:cubicBezTo>
                  <a:pt x="95655" y="13566"/>
                  <a:pt x="92588" y="10077"/>
                  <a:pt x="89216" y="8050"/>
                </a:cubicBezTo>
                <a:cubicBezTo>
                  <a:pt x="86733" y="6555"/>
                  <a:pt x="83927" y="6005"/>
                  <a:pt x="81188" y="6005"/>
                </a:cubicBezTo>
                <a:cubicBezTo>
                  <a:pt x="77111" y="6005"/>
                  <a:pt x="73233" y="7227"/>
                  <a:pt x="70850" y="8411"/>
                </a:cubicBezTo>
                <a:cubicBezTo>
                  <a:pt x="71544" y="9894"/>
                  <a:pt x="72205" y="11466"/>
                  <a:pt x="72861" y="13144"/>
                </a:cubicBezTo>
                <a:cubicBezTo>
                  <a:pt x="72950" y="13383"/>
                  <a:pt x="73016" y="13627"/>
                  <a:pt x="73105" y="13866"/>
                </a:cubicBezTo>
                <a:cubicBezTo>
                  <a:pt x="74644" y="13111"/>
                  <a:pt x="77744" y="12000"/>
                  <a:pt x="81188" y="12000"/>
                </a:cubicBezTo>
                <a:cubicBezTo>
                  <a:pt x="83338" y="12000"/>
                  <a:pt x="85155" y="12438"/>
                  <a:pt x="86600" y="13311"/>
                </a:cubicBezTo>
                <a:cubicBezTo>
                  <a:pt x="88294" y="14327"/>
                  <a:pt x="90816" y="16372"/>
                  <a:pt x="93150" y="22327"/>
                </a:cubicBezTo>
                <a:cubicBezTo>
                  <a:pt x="96477" y="30783"/>
                  <a:pt x="95594" y="38072"/>
                  <a:pt x="93244" y="41544"/>
                </a:cubicBezTo>
                <a:cubicBezTo>
                  <a:pt x="92277" y="42977"/>
                  <a:pt x="91938" y="44816"/>
                  <a:pt x="92322" y="46550"/>
                </a:cubicBezTo>
                <a:cubicBezTo>
                  <a:pt x="93427" y="51516"/>
                  <a:pt x="92716" y="53600"/>
                  <a:pt x="92533" y="54016"/>
                </a:cubicBezTo>
                <a:cubicBezTo>
                  <a:pt x="92394" y="54188"/>
                  <a:pt x="92261" y="54366"/>
                  <a:pt x="92133" y="54555"/>
                </a:cubicBezTo>
                <a:cubicBezTo>
                  <a:pt x="92027" y="54711"/>
                  <a:pt x="91650" y="55161"/>
                  <a:pt x="91372" y="55488"/>
                </a:cubicBezTo>
                <a:cubicBezTo>
                  <a:pt x="89016" y="58266"/>
                  <a:pt x="84644" y="63438"/>
                  <a:pt x="84644" y="73838"/>
                </a:cubicBezTo>
                <a:cubicBezTo>
                  <a:pt x="84644" y="86222"/>
                  <a:pt x="93616" y="91972"/>
                  <a:pt x="98650" y="93388"/>
                </a:cubicBezTo>
                <a:cubicBezTo>
                  <a:pt x="105833" y="96150"/>
                  <a:pt x="112838" y="99588"/>
                  <a:pt x="114277" y="108000"/>
                </a:cubicBezTo>
                <a:lnTo>
                  <a:pt x="97022" y="108000"/>
                </a:lnTo>
                <a:cubicBezTo>
                  <a:pt x="97516" y="109850"/>
                  <a:pt x="97861" y="111844"/>
                  <a:pt x="98027" y="114000"/>
                </a:cubicBezTo>
                <a:lnTo>
                  <a:pt x="117511" y="114000"/>
                </a:lnTo>
                <a:cubicBezTo>
                  <a:pt x="120000" y="114000"/>
                  <a:pt x="120000" y="111300"/>
                  <a:pt x="120000" y="111300"/>
                </a:cubicBezTo>
                <a:cubicBezTo>
                  <a:pt x="120000" y="95105"/>
                  <a:pt x="106616" y="90083"/>
                  <a:pt x="100194" y="87633"/>
                </a:cubicBezTo>
              </a:path>
            </a:pathLst>
          </a:custGeom>
          <a:solidFill>
            <a:schemeClr val="accent1">
              <a:lumMod val="60000"/>
              <a:lumOff val="40000"/>
            </a:schemeClr>
          </a:solidFill>
          <a:ln>
            <a:noFill/>
          </a:ln>
        </p:spPr>
        <p:txBody>
          <a:bodyPr lIns="19038" tIns="19038" rIns="19038" bIns="1903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dirty="0">
              <a:ln>
                <a:noFill/>
              </a:ln>
              <a:solidFill>
                <a:prstClr val="black"/>
              </a:solidFill>
              <a:effectLst/>
              <a:uLnTx/>
              <a:uFillTx/>
              <a:latin typeface="Arial Black" panose="020B0A04020102090204" pitchFamily="34" charset="0"/>
              <a:ea typeface="Lato" panose="020F0502020204030203"/>
              <a:cs typeface="Lato" panose="020F0502020204030203"/>
              <a:sym typeface="Lato" panose="020F0502020204030203"/>
            </a:endParaRPr>
          </a:p>
        </p:txBody>
      </p:sp>
      <p:sp>
        <p:nvSpPr>
          <p:cNvPr id="54" name="Shape 3696"/>
          <p:cNvSpPr/>
          <p:nvPr/>
        </p:nvSpPr>
        <p:spPr>
          <a:xfrm>
            <a:off x="4659139" y="1618019"/>
            <a:ext cx="421285" cy="514922"/>
          </a:xfrm>
          <a:custGeom>
            <a:avLst/>
            <a:gdLst/>
            <a:ahLst/>
            <a:cxnLst/>
            <a:rect l="0" t="0" r="0" b="0"/>
            <a:pathLst>
              <a:path w="120000" h="120000" extrusionOk="0">
                <a:moveTo>
                  <a:pt x="113333" y="109088"/>
                </a:moveTo>
                <a:cubicBezTo>
                  <a:pt x="113333" y="112100"/>
                  <a:pt x="110344" y="114538"/>
                  <a:pt x="106666" y="114538"/>
                </a:cubicBezTo>
                <a:lnTo>
                  <a:pt x="33333" y="114538"/>
                </a:lnTo>
                <a:lnTo>
                  <a:pt x="33333" y="5455"/>
                </a:lnTo>
                <a:lnTo>
                  <a:pt x="73333" y="5455"/>
                </a:lnTo>
                <a:lnTo>
                  <a:pt x="73333" y="38177"/>
                </a:lnTo>
                <a:lnTo>
                  <a:pt x="86666" y="27272"/>
                </a:lnTo>
                <a:lnTo>
                  <a:pt x="100000" y="38177"/>
                </a:lnTo>
                <a:lnTo>
                  <a:pt x="100000" y="5455"/>
                </a:lnTo>
                <a:lnTo>
                  <a:pt x="106666" y="5455"/>
                </a:lnTo>
                <a:cubicBezTo>
                  <a:pt x="110344" y="5455"/>
                  <a:pt x="113333" y="7900"/>
                  <a:pt x="113333" y="10911"/>
                </a:cubicBezTo>
                <a:cubicBezTo>
                  <a:pt x="113333" y="10911"/>
                  <a:pt x="113333" y="109088"/>
                  <a:pt x="113333" y="109088"/>
                </a:cubicBezTo>
                <a:close/>
                <a:moveTo>
                  <a:pt x="26666" y="114538"/>
                </a:moveTo>
                <a:lnTo>
                  <a:pt x="13333" y="114538"/>
                </a:lnTo>
                <a:cubicBezTo>
                  <a:pt x="9655" y="114538"/>
                  <a:pt x="6666" y="112100"/>
                  <a:pt x="6666" y="109088"/>
                </a:cubicBezTo>
                <a:lnTo>
                  <a:pt x="6666" y="10911"/>
                </a:lnTo>
                <a:cubicBezTo>
                  <a:pt x="6666" y="7900"/>
                  <a:pt x="9655" y="5455"/>
                  <a:pt x="13333" y="5455"/>
                </a:cubicBezTo>
                <a:lnTo>
                  <a:pt x="26666" y="5455"/>
                </a:lnTo>
                <a:cubicBezTo>
                  <a:pt x="26666" y="5455"/>
                  <a:pt x="26666" y="114538"/>
                  <a:pt x="26666" y="114538"/>
                </a:cubicBezTo>
                <a:close/>
                <a:moveTo>
                  <a:pt x="80000" y="5455"/>
                </a:moveTo>
                <a:lnTo>
                  <a:pt x="93333" y="5455"/>
                </a:lnTo>
                <a:lnTo>
                  <a:pt x="93333" y="24544"/>
                </a:lnTo>
                <a:lnTo>
                  <a:pt x="86666" y="19088"/>
                </a:lnTo>
                <a:lnTo>
                  <a:pt x="80000" y="24544"/>
                </a:lnTo>
                <a:cubicBezTo>
                  <a:pt x="80000" y="24544"/>
                  <a:pt x="80000" y="5455"/>
                  <a:pt x="80000" y="5455"/>
                </a:cubicBezTo>
                <a:close/>
                <a:moveTo>
                  <a:pt x="106666" y="0"/>
                </a:moveTo>
                <a:lnTo>
                  <a:pt x="13333" y="0"/>
                </a:lnTo>
                <a:cubicBezTo>
                  <a:pt x="5972" y="0"/>
                  <a:pt x="0" y="4883"/>
                  <a:pt x="0" y="10911"/>
                </a:cubicBezTo>
                <a:lnTo>
                  <a:pt x="0" y="109088"/>
                </a:lnTo>
                <a:cubicBezTo>
                  <a:pt x="0" y="115111"/>
                  <a:pt x="5972" y="120000"/>
                  <a:pt x="13333" y="120000"/>
                </a:cubicBezTo>
                <a:lnTo>
                  <a:pt x="106666" y="120000"/>
                </a:lnTo>
                <a:cubicBezTo>
                  <a:pt x="114027" y="120000"/>
                  <a:pt x="120000" y="115111"/>
                  <a:pt x="120000" y="109088"/>
                </a:cubicBezTo>
                <a:lnTo>
                  <a:pt x="120000" y="10911"/>
                </a:lnTo>
                <a:cubicBezTo>
                  <a:pt x="120000" y="4883"/>
                  <a:pt x="114027" y="0"/>
                  <a:pt x="106666" y="0"/>
                </a:cubicBezTo>
              </a:path>
            </a:pathLst>
          </a:custGeom>
          <a:solidFill>
            <a:schemeClr val="accent1">
              <a:lumMod val="60000"/>
              <a:lumOff val="40000"/>
            </a:schemeClr>
          </a:solidFill>
          <a:ln>
            <a:noFill/>
          </a:ln>
        </p:spPr>
        <p:txBody>
          <a:bodyPr lIns="19038" tIns="19038" rIns="19038" bIns="1903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dirty="0">
              <a:ln>
                <a:noFill/>
              </a:ln>
              <a:solidFill>
                <a:prstClr val="black"/>
              </a:solidFill>
              <a:effectLst/>
              <a:uLnTx/>
              <a:uFillTx/>
              <a:latin typeface="Arial Black" panose="020B0A04020102090204" pitchFamily="34" charset="0"/>
              <a:ea typeface="Lato" panose="020F0502020204030203"/>
              <a:cs typeface="Lato" panose="020F0502020204030203"/>
              <a:sym typeface="Lato" panose="020F0502020204030203"/>
            </a:endParaRPr>
          </a:p>
        </p:txBody>
      </p:sp>
      <p:sp>
        <p:nvSpPr>
          <p:cNvPr id="55" name="Shape 3998"/>
          <p:cNvSpPr/>
          <p:nvPr/>
        </p:nvSpPr>
        <p:spPr>
          <a:xfrm>
            <a:off x="1837510" y="3951531"/>
            <a:ext cx="609283" cy="498991"/>
          </a:xfrm>
          <a:custGeom>
            <a:avLst/>
            <a:gdLst/>
            <a:ahLst/>
            <a:cxnLst/>
            <a:rect l="0" t="0" r="0" b="0"/>
            <a:pathLst>
              <a:path w="120000" h="120000" extrusionOk="0">
                <a:moveTo>
                  <a:pt x="57272" y="40077"/>
                </a:moveTo>
                <a:lnTo>
                  <a:pt x="51816" y="40077"/>
                </a:lnTo>
                <a:cubicBezTo>
                  <a:pt x="50311" y="40077"/>
                  <a:pt x="49088" y="41566"/>
                  <a:pt x="49088" y="43405"/>
                </a:cubicBezTo>
                <a:cubicBezTo>
                  <a:pt x="49088" y="45250"/>
                  <a:pt x="50311" y="46738"/>
                  <a:pt x="51816" y="46738"/>
                </a:cubicBezTo>
                <a:lnTo>
                  <a:pt x="57272" y="46738"/>
                </a:lnTo>
                <a:cubicBezTo>
                  <a:pt x="58777" y="46738"/>
                  <a:pt x="60000" y="45250"/>
                  <a:pt x="60000" y="43405"/>
                </a:cubicBezTo>
                <a:cubicBezTo>
                  <a:pt x="60000" y="41566"/>
                  <a:pt x="58777" y="40077"/>
                  <a:pt x="57272" y="40077"/>
                </a:cubicBezTo>
                <a:moveTo>
                  <a:pt x="40911" y="40077"/>
                </a:moveTo>
                <a:lnTo>
                  <a:pt x="35455" y="40077"/>
                </a:lnTo>
                <a:cubicBezTo>
                  <a:pt x="33944" y="40077"/>
                  <a:pt x="32727" y="41566"/>
                  <a:pt x="32727" y="43405"/>
                </a:cubicBezTo>
                <a:cubicBezTo>
                  <a:pt x="32727" y="45250"/>
                  <a:pt x="33944" y="46738"/>
                  <a:pt x="35455" y="46738"/>
                </a:cubicBezTo>
                <a:lnTo>
                  <a:pt x="40911" y="46738"/>
                </a:lnTo>
                <a:cubicBezTo>
                  <a:pt x="42416" y="46738"/>
                  <a:pt x="43638" y="45250"/>
                  <a:pt x="43638" y="43405"/>
                </a:cubicBezTo>
                <a:cubicBezTo>
                  <a:pt x="43638" y="41566"/>
                  <a:pt x="42416" y="40077"/>
                  <a:pt x="40911" y="40077"/>
                </a:cubicBezTo>
                <a:moveTo>
                  <a:pt x="57272" y="100022"/>
                </a:moveTo>
                <a:lnTo>
                  <a:pt x="51816" y="100022"/>
                </a:lnTo>
                <a:cubicBezTo>
                  <a:pt x="50311" y="100022"/>
                  <a:pt x="49088" y="101511"/>
                  <a:pt x="49088" y="103350"/>
                </a:cubicBezTo>
                <a:cubicBezTo>
                  <a:pt x="49088" y="105194"/>
                  <a:pt x="50311" y="106677"/>
                  <a:pt x="51816" y="106677"/>
                </a:cubicBezTo>
                <a:lnTo>
                  <a:pt x="57272" y="106677"/>
                </a:lnTo>
                <a:cubicBezTo>
                  <a:pt x="58777" y="106677"/>
                  <a:pt x="60000" y="105194"/>
                  <a:pt x="60000" y="103350"/>
                </a:cubicBezTo>
                <a:cubicBezTo>
                  <a:pt x="60000" y="101511"/>
                  <a:pt x="58777" y="100022"/>
                  <a:pt x="57272" y="100022"/>
                </a:cubicBezTo>
                <a:moveTo>
                  <a:pt x="73638" y="100022"/>
                </a:moveTo>
                <a:lnTo>
                  <a:pt x="68183" y="100022"/>
                </a:lnTo>
                <a:cubicBezTo>
                  <a:pt x="66672" y="100022"/>
                  <a:pt x="65455" y="101511"/>
                  <a:pt x="65455" y="103350"/>
                </a:cubicBezTo>
                <a:cubicBezTo>
                  <a:pt x="65455" y="105194"/>
                  <a:pt x="66672" y="106677"/>
                  <a:pt x="68183" y="106677"/>
                </a:cubicBezTo>
                <a:lnTo>
                  <a:pt x="73638" y="106677"/>
                </a:lnTo>
                <a:cubicBezTo>
                  <a:pt x="75144" y="106677"/>
                  <a:pt x="76361" y="105194"/>
                  <a:pt x="76361" y="103350"/>
                </a:cubicBezTo>
                <a:cubicBezTo>
                  <a:pt x="76361" y="101511"/>
                  <a:pt x="75144" y="100022"/>
                  <a:pt x="73638" y="100022"/>
                </a:cubicBezTo>
                <a:moveTo>
                  <a:pt x="114544" y="80038"/>
                </a:moveTo>
                <a:cubicBezTo>
                  <a:pt x="114544" y="83716"/>
                  <a:pt x="112100" y="86700"/>
                  <a:pt x="109088" y="86700"/>
                </a:cubicBezTo>
                <a:lnTo>
                  <a:pt x="92727" y="86700"/>
                </a:lnTo>
                <a:cubicBezTo>
                  <a:pt x="89711" y="86700"/>
                  <a:pt x="87272" y="83716"/>
                  <a:pt x="87272" y="80038"/>
                </a:cubicBezTo>
                <a:lnTo>
                  <a:pt x="87272" y="66716"/>
                </a:lnTo>
                <a:cubicBezTo>
                  <a:pt x="87272" y="63044"/>
                  <a:pt x="89711" y="60061"/>
                  <a:pt x="92727" y="60061"/>
                </a:cubicBezTo>
                <a:lnTo>
                  <a:pt x="109088" y="60061"/>
                </a:lnTo>
                <a:cubicBezTo>
                  <a:pt x="112100" y="60061"/>
                  <a:pt x="114544" y="63044"/>
                  <a:pt x="114544" y="66716"/>
                </a:cubicBezTo>
                <a:cubicBezTo>
                  <a:pt x="114544" y="66716"/>
                  <a:pt x="114544" y="80038"/>
                  <a:pt x="114544" y="80038"/>
                </a:cubicBezTo>
                <a:close/>
                <a:moveTo>
                  <a:pt x="103638" y="106677"/>
                </a:moveTo>
                <a:cubicBezTo>
                  <a:pt x="103638" y="110355"/>
                  <a:pt x="101188" y="113338"/>
                  <a:pt x="98183" y="113338"/>
                </a:cubicBezTo>
                <a:lnTo>
                  <a:pt x="10911" y="113338"/>
                </a:lnTo>
                <a:cubicBezTo>
                  <a:pt x="7894" y="113338"/>
                  <a:pt x="5455" y="110355"/>
                  <a:pt x="5455" y="106677"/>
                </a:cubicBezTo>
                <a:lnTo>
                  <a:pt x="5455" y="40077"/>
                </a:lnTo>
                <a:cubicBezTo>
                  <a:pt x="5455" y="36405"/>
                  <a:pt x="7894" y="33416"/>
                  <a:pt x="10911" y="33416"/>
                </a:cubicBezTo>
                <a:lnTo>
                  <a:pt x="98183" y="33416"/>
                </a:lnTo>
                <a:cubicBezTo>
                  <a:pt x="101188" y="33416"/>
                  <a:pt x="103638" y="36405"/>
                  <a:pt x="103638" y="40077"/>
                </a:cubicBezTo>
                <a:lnTo>
                  <a:pt x="103638" y="53400"/>
                </a:lnTo>
                <a:lnTo>
                  <a:pt x="92727" y="53400"/>
                </a:lnTo>
                <a:cubicBezTo>
                  <a:pt x="86700" y="53400"/>
                  <a:pt x="81816" y="59361"/>
                  <a:pt x="81816" y="66716"/>
                </a:cubicBezTo>
                <a:lnTo>
                  <a:pt x="81816" y="80038"/>
                </a:lnTo>
                <a:cubicBezTo>
                  <a:pt x="81816" y="87394"/>
                  <a:pt x="86700" y="93361"/>
                  <a:pt x="92727" y="93361"/>
                </a:cubicBezTo>
                <a:lnTo>
                  <a:pt x="103638" y="93361"/>
                </a:lnTo>
                <a:cubicBezTo>
                  <a:pt x="103638" y="93361"/>
                  <a:pt x="103638" y="106677"/>
                  <a:pt x="103638" y="106677"/>
                </a:cubicBezTo>
                <a:close/>
                <a:moveTo>
                  <a:pt x="5455" y="26755"/>
                </a:moveTo>
                <a:cubicBezTo>
                  <a:pt x="5455" y="23083"/>
                  <a:pt x="7888" y="20100"/>
                  <a:pt x="10905" y="20100"/>
                </a:cubicBezTo>
                <a:lnTo>
                  <a:pt x="9400" y="26944"/>
                </a:lnTo>
                <a:cubicBezTo>
                  <a:pt x="7977" y="27188"/>
                  <a:pt x="6650" y="27755"/>
                  <a:pt x="5455" y="28605"/>
                </a:cubicBezTo>
                <a:cubicBezTo>
                  <a:pt x="5455" y="28605"/>
                  <a:pt x="5455" y="26755"/>
                  <a:pt x="5455" y="26755"/>
                </a:cubicBezTo>
                <a:close/>
                <a:moveTo>
                  <a:pt x="19172" y="8155"/>
                </a:moveTo>
                <a:lnTo>
                  <a:pt x="76022" y="26755"/>
                </a:lnTo>
                <a:lnTo>
                  <a:pt x="15088" y="26755"/>
                </a:lnTo>
                <a:cubicBezTo>
                  <a:pt x="15088" y="26755"/>
                  <a:pt x="19172" y="8155"/>
                  <a:pt x="19172" y="8155"/>
                </a:cubicBezTo>
                <a:close/>
                <a:moveTo>
                  <a:pt x="93200" y="14344"/>
                </a:moveTo>
                <a:lnTo>
                  <a:pt x="94344" y="25855"/>
                </a:lnTo>
                <a:lnTo>
                  <a:pt x="69777" y="17822"/>
                </a:lnTo>
                <a:cubicBezTo>
                  <a:pt x="69777" y="17822"/>
                  <a:pt x="93200" y="14344"/>
                  <a:pt x="93200" y="14344"/>
                </a:cubicBezTo>
                <a:close/>
                <a:moveTo>
                  <a:pt x="103638" y="26755"/>
                </a:moveTo>
                <a:lnTo>
                  <a:pt x="103638" y="28605"/>
                </a:lnTo>
                <a:cubicBezTo>
                  <a:pt x="102516" y="27805"/>
                  <a:pt x="101283" y="27244"/>
                  <a:pt x="99955" y="26977"/>
                </a:cubicBezTo>
                <a:lnTo>
                  <a:pt x="99283" y="20233"/>
                </a:lnTo>
                <a:cubicBezTo>
                  <a:pt x="101766" y="20855"/>
                  <a:pt x="103638" y="23538"/>
                  <a:pt x="103638" y="26755"/>
                </a:cubicBezTo>
                <a:moveTo>
                  <a:pt x="109088" y="53400"/>
                </a:moveTo>
                <a:lnTo>
                  <a:pt x="109088" y="26755"/>
                </a:lnTo>
                <a:cubicBezTo>
                  <a:pt x="109088" y="19583"/>
                  <a:pt x="104433" y="13772"/>
                  <a:pt x="98611" y="13488"/>
                </a:cubicBezTo>
                <a:lnTo>
                  <a:pt x="97961" y="6927"/>
                </a:lnTo>
                <a:lnTo>
                  <a:pt x="55666" y="13205"/>
                </a:lnTo>
                <a:lnTo>
                  <a:pt x="15316" y="0"/>
                </a:lnTo>
                <a:lnTo>
                  <a:pt x="12366" y="13438"/>
                </a:lnTo>
                <a:lnTo>
                  <a:pt x="10911" y="13438"/>
                </a:lnTo>
                <a:cubicBezTo>
                  <a:pt x="4883" y="13438"/>
                  <a:pt x="0" y="19400"/>
                  <a:pt x="0" y="26755"/>
                </a:cubicBezTo>
                <a:lnTo>
                  <a:pt x="0" y="106677"/>
                </a:lnTo>
                <a:cubicBezTo>
                  <a:pt x="0" y="114033"/>
                  <a:pt x="4883" y="120000"/>
                  <a:pt x="10911" y="120000"/>
                </a:cubicBezTo>
                <a:lnTo>
                  <a:pt x="98183" y="120000"/>
                </a:lnTo>
                <a:cubicBezTo>
                  <a:pt x="104205" y="120000"/>
                  <a:pt x="109088" y="114033"/>
                  <a:pt x="109088" y="106677"/>
                </a:cubicBezTo>
                <a:lnTo>
                  <a:pt x="109088" y="93361"/>
                </a:lnTo>
                <a:cubicBezTo>
                  <a:pt x="115116" y="93361"/>
                  <a:pt x="120000" y="87394"/>
                  <a:pt x="120000" y="80038"/>
                </a:cubicBezTo>
                <a:lnTo>
                  <a:pt x="120000" y="66716"/>
                </a:lnTo>
                <a:cubicBezTo>
                  <a:pt x="120000" y="59361"/>
                  <a:pt x="115116" y="53400"/>
                  <a:pt x="109088" y="53400"/>
                </a:cubicBezTo>
                <a:moveTo>
                  <a:pt x="73638" y="40077"/>
                </a:moveTo>
                <a:lnTo>
                  <a:pt x="68183" y="40077"/>
                </a:lnTo>
                <a:cubicBezTo>
                  <a:pt x="66672" y="40077"/>
                  <a:pt x="65455" y="41566"/>
                  <a:pt x="65455" y="43405"/>
                </a:cubicBezTo>
                <a:cubicBezTo>
                  <a:pt x="65455" y="45250"/>
                  <a:pt x="66672" y="46738"/>
                  <a:pt x="68183" y="46738"/>
                </a:cubicBezTo>
                <a:lnTo>
                  <a:pt x="73638" y="46738"/>
                </a:lnTo>
                <a:cubicBezTo>
                  <a:pt x="75144" y="46738"/>
                  <a:pt x="76361" y="45250"/>
                  <a:pt x="76361" y="43405"/>
                </a:cubicBezTo>
                <a:cubicBezTo>
                  <a:pt x="76361" y="41566"/>
                  <a:pt x="75144" y="40077"/>
                  <a:pt x="73638" y="40077"/>
                </a:cubicBezTo>
                <a:moveTo>
                  <a:pt x="90000" y="100022"/>
                </a:moveTo>
                <a:lnTo>
                  <a:pt x="84544" y="100022"/>
                </a:lnTo>
                <a:cubicBezTo>
                  <a:pt x="83038" y="100022"/>
                  <a:pt x="81816" y="101511"/>
                  <a:pt x="81816" y="103350"/>
                </a:cubicBezTo>
                <a:cubicBezTo>
                  <a:pt x="81816" y="105194"/>
                  <a:pt x="83038" y="106677"/>
                  <a:pt x="84544" y="106677"/>
                </a:cubicBezTo>
                <a:lnTo>
                  <a:pt x="90000" y="106677"/>
                </a:lnTo>
                <a:cubicBezTo>
                  <a:pt x="91505" y="106677"/>
                  <a:pt x="92727" y="105194"/>
                  <a:pt x="92727" y="103350"/>
                </a:cubicBezTo>
                <a:cubicBezTo>
                  <a:pt x="92727" y="101511"/>
                  <a:pt x="91505" y="100022"/>
                  <a:pt x="90000" y="100022"/>
                </a:cubicBezTo>
                <a:moveTo>
                  <a:pt x="95455" y="70050"/>
                </a:moveTo>
                <a:cubicBezTo>
                  <a:pt x="93944" y="70050"/>
                  <a:pt x="92727" y="71538"/>
                  <a:pt x="92727" y="73377"/>
                </a:cubicBezTo>
                <a:cubicBezTo>
                  <a:pt x="92727" y="75222"/>
                  <a:pt x="93944" y="76711"/>
                  <a:pt x="95455" y="76711"/>
                </a:cubicBezTo>
                <a:cubicBezTo>
                  <a:pt x="96961" y="76711"/>
                  <a:pt x="98183" y="75222"/>
                  <a:pt x="98183" y="73377"/>
                </a:cubicBezTo>
                <a:cubicBezTo>
                  <a:pt x="98183" y="71538"/>
                  <a:pt x="96961" y="70050"/>
                  <a:pt x="95455" y="70050"/>
                </a:cubicBezTo>
                <a:moveTo>
                  <a:pt x="24544" y="40077"/>
                </a:moveTo>
                <a:lnTo>
                  <a:pt x="19088" y="40077"/>
                </a:lnTo>
                <a:cubicBezTo>
                  <a:pt x="17583" y="40077"/>
                  <a:pt x="16361" y="41566"/>
                  <a:pt x="16361" y="43405"/>
                </a:cubicBezTo>
                <a:cubicBezTo>
                  <a:pt x="16361" y="45250"/>
                  <a:pt x="17583" y="46738"/>
                  <a:pt x="19088" y="46738"/>
                </a:cubicBezTo>
                <a:lnTo>
                  <a:pt x="24544" y="46738"/>
                </a:lnTo>
                <a:cubicBezTo>
                  <a:pt x="26055" y="46738"/>
                  <a:pt x="27272" y="45250"/>
                  <a:pt x="27272" y="43405"/>
                </a:cubicBezTo>
                <a:cubicBezTo>
                  <a:pt x="27272" y="41566"/>
                  <a:pt x="26055" y="40077"/>
                  <a:pt x="24544" y="40077"/>
                </a:cubicBezTo>
                <a:moveTo>
                  <a:pt x="84544" y="46738"/>
                </a:moveTo>
                <a:lnTo>
                  <a:pt x="90000" y="46738"/>
                </a:lnTo>
                <a:cubicBezTo>
                  <a:pt x="91505" y="46738"/>
                  <a:pt x="92727" y="45250"/>
                  <a:pt x="92727" y="43405"/>
                </a:cubicBezTo>
                <a:cubicBezTo>
                  <a:pt x="92727" y="41566"/>
                  <a:pt x="91505" y="40077"/>
                  <a:pt x="90000" y="40077"/>
                </a:cubicBezTo>
                <a:lnTo>
                  <a:pt x="84544" y="40077"/>
                </a:lnTo>
                <a:cubicBezTo>
                  <a:pt x="83038" y="40077"/>
                  <a:pt x="81816" y="41566"/>
                  <a:pt x="81816" y="43405"/>
                </a:cubicBezTo>
                <a:cubicBezTo>
                  <a:pt x="81816" y="45250"/>
                  <a:pt x="83038" y="46738"/>
                  <a:pt x="84544" y="46738"/>
                </a:cubicBezTo>
                <a:moveTo>
                  <a:pt x="40911" y="100022"/>
                </a:moveTo>
                <a:lnTo>
                  <a:pt x="35455" y="100022"/>
                </a:lnTo>
                <a:cubicBezTo>
                  <a:pt x="33944" y="100022"/>
                  <a:pt x="32727" y="101511"/>
                  <a:pt x="32727" y="103350"/>
                </a:cubicBezTo>
                <a:cubicBezTo>
                  <a:pt x="32727" y="105194"/>
                  <a:pt x="33944" y="106677"/>
                  <a:pt x="35455" y="106677"/>
                </a:cubicBezTo>
                <a:lnTo>
                  <a:pt x="40911" y="106677"/>
                </a:lnTo>
                <a:cubicBezTo>
                  <a:pt x="42416" y="106677"/>
                  <a:pt x="43638" y="105194"/>
                  <a:pt x="43638" y="103350"/>
                </a:cubicBezTo>
                <a:cubicBezTo>
                  <a:pt x="43638" y="101511"/>
                  <a:pt x="42416" y="100022"/>
                  <a:pt x="40911" y="100022"/>
                </a:cubicBezTo>
                <a:moveTo>
                  <a:pt x="24544" y="100022"/>
                </a:moveTo>
                <a:lnTo>
                  <a:pt x="19088" y="100022"/>
                </a:lnTo>
                <a:cubicBezTo>
                  <a:pt x="17583" y="100022"/>
                  <a:pt x="16361" y="101511"/>
                  <a:pt x="16361" y="103350"/>
                </a:cubicBezTo>
                <a:cubicBezTo>
                  <a:pt x="16361" y="105194"/>
                  <a:pt x="17583" y="106677"/>
                  <a:pt x="19088" y="106677"/>
                </a:cubicBezTo>
                <a:lnTo>
                  <a:pt x="24544" y="106677"/>
                </a:lnTo>
                <a:cubicBezTo>
                  <a:pt x="26055" y="106677"/>
                  <a:pt x="27272" y="105194"/>
                  <a:pt x="27272" y="103350"/>
                </a:cubicBezTo>
                <a:cubicBezTo>
                  <a:pt x="27272" y="101511"/>
                  <a:pt x="26055" y="100022"/>
                  <a:pt x="24544" y="100022"/>
                </a:cubicBezTo>
              </a:path>
            </a:pathLst>
          </a:custGeom>
          <a:solidFill>
            <a:schemeClr val="accent1">
              <a:lumMod val="60000"/>
              <a:lumOff val="40000"/>
            </a:schemeClr>
          </a:solidFill>
          <a:ln>
            <a:noFill/>
          </a:ln>
        </p:spPr>
        <p:txBody>
          <a:bodyPr lIns="19038" tIns="19038" rIns="19038" bIns="1903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dirty="0">
              <a:ln>
                <a:noFill/>
              </a:ln>
              <a:solidFill>
                <a:srgbClr val="7F7F7F">
                  <a:lumMod val="50000"/>
                </a:srgbClr>
              </a:solidFill>
              <a:effectLst/>
              <a:uLnTx/>
              <a:uFillTx/>
              <a:latin typeface="Arial Black" panose="020B0A04020102090204" pitchFamily="34" charset="0"/>
              <a:ea typeface="Lato" panose="020F0502020204030203"/>
              <a:cs typeface="Lato" panose="020F0502020204030203"/>
              <a:sym typeface="Lato" panose="020F0502020204030203"/>
            </a:endParaRPr>
          </a:p>
        </p:txBody>
      </p:sp>
      <p:sp>
        <p:nvSpPr>
          <p:cNvPr id="56" name="Shape 3790"/>
          <p:cNvSpPr/>
          <p:nvPr/>
        </p:nvSpPr>
        <p:spPr>
          <a:xfrm>
            <a:off x="7054837" y="1628382"/>
            <a:ext cx="564380" cy="497554"/>
          </a:xfrm>
          <a:custGeom>
            <a:avLst/>
            <a:gdLst/>
            <a:ahLst/>
            <a:cxnLst/>
            <a:rect l="0" t="0" r="0" b="0"/>
            <a:pathLst>
              <a:path w="120000" h="120000" extrusionOk="0">
                <a:moveTo>
                  <a:pt x="5455" y="38183"/>
                </a:moveTo>
                <a:lnTo>
                  <a:pt x="114544" y="38183"/>
                </a:lnTo>
                <a:lnTo>
                  <a:pt x="114544" y="43638"/>
                </a:lnTo>
                <a:lnTo>
                  <a:pt x="5455" y="43638"/>
                </a:lnTo>
                <a:cubicBezTo>
                  <a:pt x="5455" y="43638"/>
                  <a:pt x="5455" y="38183"/>
                  <a:pt x="5455" y="38183"/>
                </a:cubicBezTo>
                <a:close/>
                <a:moveTo>
                  <a:pt x="92727" y="49088"/>
                </a:moveTo>
                <a:lnTo>
                  <a:pt x="103638" y="49088"/>
                </a:lnTo>
                <a:lnTo>
                  <a:pt x="103638" y="98183"/>
                </a:lnTo>
                <a:lnTo>
                  <a:pt x="92727" y="98183"/>
                </a:lnTo>
                <a:cubicBezTo>
                  <a:pt x="92727" y="98183"/>
                  <a:pt x="92727" y="49088"/>
                  <a:pt x="92727" y="49088"/>
                </a:cubicBezTo>
                <a:close/>
                <a:moveTo>
                  <a:pt x="76361" y="49088"/>
                </a:moveTo>
                <a:lnTo>
                  <a:pt x="87272" y="49088"/>
                </a:lnTo>
                <a:lnTo>
                  <a:pt x="87272" y="98183"/>
                </a:lnTo>
                <a:lnTo>
                  <a:pt x="76361" y="98183"/>
                </a:lnTo>
                <a:cubicBezTo>
                  <a:pt x="76361" y="98183"/>
                  <a:pt x="76361" y="49088"/>
                  <a:pt x="76361" y="49088"/>
                </a:cubicBezTo>
                <a:close/>
                <a:moveTo>
                  <a:pt x="49088" y="49088"/>
                </a:moveTo>
                <a:lnTo>
                  <a:pt x="70911" y="49088"/>
                </a:lnTo>
                <a:lnTo>
                  <a:pt x="70911" y="98183"/>
                </a:lnTo>
                <a:lnTo>
                  <a:pt x="49088" y="98183"/>
                </a:lnTo>
                <a:cubicBezTo>
                  <a:pt x="49088" y="98183"/>
                  <a:pt x="49088" y="49088"/>
                  <a:pt x="49088" y="49088"/>
                </a:cubicBezTo>
                <a:close/>
                <a:moveTo>
                  <a:pt x="32727" y="49088"/>
                </a:moveTo>
                <a:lnTo>
                  <a:pt x="43638" y="49088"/>
                </a:lnTo>
                <a:lnTo>
                  <a:pt x="43638" y="98183"/>
                </a:lnTo>
                <a:lnTo>
                  <a:pt x="32727" y="98183"/>
                </a:lnTo>
                <a:cubicBezTo>
                  <a:pt x="32727" y="98183"/>
                  <a:pt x="32727" y="49088"/>
                  <a:pt x="32727" y="49088"/>
                </a:cubicBezTo>
                <a:close/>
                <a:moveTo>
                  <a:pt x="16361" y="49088"/>
                </a:moveTo>
                <a:lnTo>
                  <a:pt x="27272" y="49088"/>
                </a:lnTo>
                <a:lnTo>
                  <a:pt x="27272" y="98183"/>
                </a:lnTo>
                <a:lnTo>
                  <a:pt x="16361" y="98183"/>
                </a:lnTo>
                <a:cubicBezTo>
                  <a:pt x="16361" y="98183"/>
                  <a:pt x="16361" y="49088"/>
                  <a:pt x="16361" y="49088"/>
                </a:cubicBezTo>
                <a:close/>
                <a:moveTo>
                  <a:pt x="109850" y="103638"/>
                </a:moveTo>
                <a:lnTo>
                  <a:pt x="113488" y="114544"/>
                </a:lnTo>
                <a:lnTo>
                  <a:pt x="6511" y="114544"/>
                </a:lnTo>
                <a:lnTo>
                  <a:pt x="10150" y="103638"/>
                </a:lnTo>
                <a:cubicBezTo>
                  <a:pt x="10150" y="103638"/>
                  <a:pt x="109850" y="103638"/>
                  <a:pt x="109850" y="103638"/>
                </a:cubicBezTo>
                <a:close/>
                <a:moveTo>
                  <a:pt x="60000" y="5866"/>
                </a:moveTo>
                <a:lnTo>
                  <a:pt x="107005" y="32727"/>
                </a:lnTo>
                <a:lnTo>
                  <a:pt x="12994" y="32727"/>
                </a:lnTo>
                <a:cubicBezTo>
                  <a:pt x="12994" y="32727"/>
                  <a:pt x="60000" y="5866"/>
                  <a:pt x="60000" y="5866"/>
                </a:cubicBezTo>
                <a:close/>
                <a:moveTo>
                  <a:pt x="117272" y="49088"/>
                </a:moveTo>
                <a:cubicBezTo>
                  <a:pt x="118777" y="49088"/>
                  <a:pt x="120000" y="47872"/>
                  <a:pt x="120000" y="46361"/>
                </a:cubicBezTo>
                <a:lnTo>
                  <a:pt x="120000" y="35455"/>
                </a:lnTo>
                <a:cubicBezTo>
                  <a:pt x="120000" y="34444"/>
                  <a:pt x="119422" y="33594"/>
                  <a:pt x="118605" y="33127"/>
                </a:cubicBezTo>
                <a:lnTo>
                  <a:pt x="118627" y="33088"/>
                </a:lnTo>
                <a:lnTo>
                  <a:pt x="61355" y="361"/>
                </a:lnTo>
                <a:lnTo>
                  <a:pt x="61333" y="400"/>
                </a:lnTo>
                <a:cubicBezTo>
                  <a:pt x="60933" y="166"/>
                  <a:pt x="60494" y="0"/>
                  <a:pt x="60000" y="0"/>
                </a:cubicBezTo>
                <a:cubicBezTo>
                  <a:pt x="59505" y="0"/>
                  <a:pt x="59066" y="166"/>
                  <a:pt x="58666" y="400"/>
                </a:cubicBezTo>
                <a:lnTo>
                  <a:pt x="58644" y="361"/>
                </a:lnTo>
                <a:lnTo>
                  <a:pt x="1372" y="33088"/>
                </a:lnTo>
                <a:lnTo>
                  <a:pt x="1394" y="33127"/>
                </a:lnTo>
                <a:cubicBezTo>
                  <a:pt x="577" y="33594"/>
                  <a:pt x="0" y="34444"/>
                  <a:pt x="0" y="35455"/>
                </a:cubicBezTo>
                <a:lnTo>
                  <a:pt x="0" y="46361"/>
                </a:lnTo>
                <a:cubicBezTo>
                  <a:pt x="0" y="47872"/>
                  <a:pt x="1222" y="49088"/>
                  <a:pt x="2727" y="49088"/>
                </a:cubicBezTo>
                <a:lnTo>
                  <a:pt x="10911" y="49088"/>
                </a:lnTo>
                <a:lnTo>
                  <a:pt x="10911" y="98183"/>
                </a:lnTo>
                <a:lnTo>
                  <a:pt x="8183" y="98183"/>
                </a:lnTo>
                <a:cubicBezTo>
                  <a:pt x="6977" y="98183"/>
                  <a:pt x="5988" y="98977"/>
                  <a:pt x="5627" y="100055"/>
                </a:cubicBezTo>
                <a:lnTo>
                  <a:pt x="5594" y="100050"/>
                </a:lnTo>
                <a:lnTo>
                  <a:pt x="138" y="116411"/>
                </a:lnTo>
                <a:lnTo>
                  <a:pt x="172" y="116416"/>
                </a:lnTo>
                <a:cubicBezTo>
                  <a:pt x="77" y="116694"/>
                  <a:pt x="0" y="116972"/>
                  <a:pt x="0" y="117272"/>
                </a:cubicBezTo>
                <a:cubicBezTo>
                  <a:pt x="0" y="118783"/>
                  <a:pt x="1222" y="120000"/>
                  <a:pt x="2727" y="120000"/>
                </a:cubicBezTo>
                <a:lnTo>
                  <a:pt x="117272" y="120000"/>
                </a:lnTo>
                <a:cubicBezTo>
                  <a:pt x="118777" y="120000"/>
                  <a:pt x="120000" y="118783"/>
                  <a:pt x="120000" y="117272"/>
                </a:cubicBezTo>
                <a:cubicBezTo>
                  <a:pt x="120000" y="116972"/>
                  <a:pt x="119922" y="116694"/>
                  <a:pt x="119827" y="116416"/>
                </a:cubicBezTo>
                <a:lnTo>
                  <a:pt x="119861" y="116411"/>
                </a:lnTo>
                <a:lnTo>
                  <a:pt x="114405" y="100050"/>
                </a:lnTo>
                <a:lnTo>
                  <a:pt x="114372" y="100055"/>
                </a:lnTo>
                <a:cubicBezTo>
                  <a:pt x="114011" y="98977"/>
                  <a:pt x="113022" y="98183"/>
                  <a:pt x="111816" y="98183"/>
                </a:cubicBezTo>
                <a:lnTo>
                  <a:pt x="109088" y="98183"/>
                </a:lnTo>
                <a:lnTo>
                  <a:pt x="109088" y="49088"/>
                </a:lnTo>
                <a:cubicBezTo>
                  <a:pt x="109088" y="49088"/>
                  <a:pt x="117272" y="49088"/>
                  <a:pt x="117272" y="49088"/>
                </a:cubicBezTo>
                <a:close/>
              </a:path>
            </a:pathLst>
          </a:custGeom>
          <a:solidFill>
            <a:schemeClr val="accent1">
              <a:lumMod val="60000"/>
              <a:lumOff val="40000"/>
            </a:schemeClr>
          </a:solidFill>
          <a:ln>
            <a:noFill/>
          </a:ln>
        </p:spPr>
        <p:txBody>
          <a:bodyPr lIns="19038" tIns="19038" rIns="19038" bIns="1903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dirty="0">
              <a:ln>
                <a:noFill/>
              </a:ln>
              <a:solidFill>
                <a:prstClr val="black"/>
              </a:solidFill>
              <a:effectLst/>
              <a:uLnTx/>
              <a:uFillTx/>
              <a:latin typeface="Arial Black" panose="020B0A04020102090204" pitchFamily="34" charset="0"/>
              <a:ea typeface="Lato" panose="020F0502020204030203"/>
              <a:cs typeface="Lato" panose="020F0502020204030203"/>
              <a:sym typeface="Lato" panose="020F0502020204030203"/>
            </a:endParaRPr>
          </a:p>
        </p:txBody>
      </p:sp>
      <p:sp>
        <p:nvSpPr>
          <p:cNvPr id="57" name="Shape 4022"/>
          <p:cNvSpPr/>
          <p:nvPr/>
        </p:nvSpPr>
        <p:spPr>
          <a:xfrm>
            <a:off x="9884836" y="1697730"/>
            <a:ext cx="421181" cy="421181"/>
          </a:xfrm>
          <a:custGeom>
            <a:avLst/>
            <a:gdLst/>
            <a:ahLst/>
            <a:cxnLst/>
            <a:rect l="0" t="0" r="0" b="0"/>
            <a:pathLst>
              <a:path w="120000" h="120000" extrusionOk="0">
                <a:moveTo>
                  <a:pt x="2727" y="0"/>
                </a:moveTo>
                <a:cubicBezTo>
                  <a:pt x="1222" y="0"/>
                  <a:pt x="0" y="1222"/>
                  <a:pt x="0" y="2727"/>
                </a:cubicBezTo>
                <a:cubicBezTo>
                  <a:pt x="0" y="4233"/>
                  <a:pt x="1222" y="5455"/>
                  <a:pt x="2727" y="5455"/>
                </a:cubicBezTo>
                <a:cubicBezTo>
                  <a:pt x="64483" y="5455"/>
                  <a:pt x="114544" y="55516"/>
                  <a:pt x="114544" y="117272"/>
                </a:cubicBezTo>
                <a:cubicBezTo>
                  <a:pt x="114544" y="118777"/>
                  <a:pt x="115766" y="120000"/>
                  <a:pt x="117272" y="120000"/>
                </a:cubicBezTo>
                <a:cubicBezTo>
                  <a:pt x="118777" y="120000"/>
                  <a:pt x="120000" y="118777"/>
                  <a:pt x="120000" y="117272"/>
                </a:cubicBezTo>
                <a:cubicBezTo>
                  <a:pt x="120000" y="52505"/>
                  <a:pt x="67494" y="0"/>
                  <a:pt x="2727" y="0"/>
                </a:cubicBezTo>
                <a:moveTo>
                  <a:pt x="2727" y="54544"/>
                </a:moveTo>
                <a:cubicBezTo>
                  <a:pt x="1222" y="54544"/>
                  <a:pt x="0" y="55766"/>
                  <a:pt x="0" y="57272"/>
                </a:cubicBezTo>
                <a:cubicBezTo>
                  <a:pt x="0" y="58783"/>
                  <a:pt x="1222" y="60000"/>
                  <a:pt x="2727" y="60000"/>
                </a:cubicBezTo>
                <a:cubicBezTo>
                  <a:pt x="34355" y="60000"/>
                  <a:pt x="60000" y="85644"/>
                  <a:pt x="60000" y="117272"/>
                </a:cubicBezTo>
                <a:cubicBezTo>
                  <a:pt x="60000" y="118777"/>
                  <a:pt x="61222" y="120000"/>
                  <a:pt x="62727" y="120000"/>
                </a:cubicBezTo>
                <a:cubicBezTo>
                  <a:pt x="64233" y="120000"/>
                  <a:pt x="65455" y="118777"/>
                  <a:pt x="65455" y="117272"/>
                </a:cubicBezTo>
                <a:cubicBezTo>
                  <a:pt x="65455" y="82627"/>
                  <a:pt x="37372" y="54544"/>
                  <a:pt x="2727" y="54544"/>
                </a:cubicBezTo>
                <a:moveTo>
                  <a:pt x="2727" y="27272"/>
                </a:moveTo>
                <a:cubicBezTo>
                  <a:pt x="1222" y="27272"/>
                  <a:pt x="0" y="28494"/>
                  <a:pt x="0" y="30000"/>
                </a:cubicBezTo>
                <a:cubicBezTo>
                  <a:pt x="0" y="31511"/>
                  <a:pt x="1222" y="32727"/>
                  <a:pt x="2727" y="32727"/>
                </a:cubicBezTo>
                <a:cubicBezTo>
                  <a:pt x="49422" y="32727"/>
                  <a:pt x="87272" y="70583"/>
                  <a:pt x="87272" y="117272"/>
                </a:cubicBezTo>
                <a:cubicBezTo>
                  <a:pt x="87272" y="118777"/>
                  <a:pt x="88494" y="120000"/>
                  <a:pt x="90000" y="120000"/>
                </a:cubicBezTo>
                <a:cubicBezTo>
                  <a:pt x="91505" y="120000"/>
                  <a:pt x="92727" y="118777"/>
                  <a:pt x="92727" y="117272"/>
                </a:cubicBezTo>
                <a:cubicBezTo>
                  <a:pt x="92727" y="67566"/>
                  <a:pt x="52433" y="27272"/>
                  <a:pt x="2727" y="27272"/>
                </a:cubicBezTo>
                <a:moveTo>
                  <a:pt x="16361" y="114544"/>
                </a:moveTo>
                <a:cubicBezTo>
                  <a:pt x="10338" y="114544"/>
                  <a:pt x="5455" y="109661"/>
                  <a:pt x="5455" y="103638"/>
                </a:cubicBezTo>
                <a:cubicBezTo>
                  <a:pt x="5455" y="97611"/>
                  <a:pt x="10338" y="92727"/>
                  <a:pt x="16361" y="92727"/>
                </a:cubicBezTo>
                <a:cubicBezTo>
                  <a:pt x="22388" y="92727"/>
                  <a:pt x="27272" y="97611"/>
                  <a:pt x="27272" y="103638"/>
                </a:cubicBezTo>
                <a:cubicBezTo>
                  <a:pt x="27272" y="109661"/>
                  <a:pt x="22388" y="114544"/>
                  <a:pt x="16361" y="114544"/>
                </a:cubicBezTo>
                <a:moveTo>
                  <a:pt x="16361" y="87272"/>
                </a:moveTo>
                <a:cubicBezTo>
                  <a:pt x="7327" y="87272"/>
                  <a:pt x="0" y="94600"/>
                  <a:pt x="0" y="103638"/>
                </a:cubicBezTo>
                <a:cubicBezTo>
                  <a:pt x="0" y="112672"/>
                  <a:pt x="7327" y="120000"/>
                  <a:pt x="16361" y="120000"/>
                </a:cubicBezTo>
                <a:cubicBezTo>
                  <a:pt x="25405" y="120000"/>
                  <a:pt x="32727" y="112672"/>
                  <a:pt x="32727" y="103638"/>
                </a:cubicBezTo>
                <a:cubicBezTo>
                  <a:pt x="32727" y="94600"/>
                  <a:pt x="25405" y="87272"/>
                  <a:pt x="16361" y="87272"/>
                </a:cubicBezTo>
              </a:path>
            </a:pathLst>
          </a:custGeom>
          <a:solidFill>
            <a:schemeClr val="accent1">
              <a:lumMod val="60000"/>
              <a:lumOff val="40000"/>
            </a:schemeClr>
          </a:solidFill>
          <a:ln>
            <a:noFill/>
          </a:ln>
        </p:spPr>
        <p:txBody>
          <a:bodyPr lIns="19038" tIns="19038" rIns="19038" bIns="1903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dirty="0">
              <a:ln>
                <a:noFill/>
              </a:ln>
              <a:solidFill>
                <a:prstClr val="black"/>
              </a:solidFill>
              <a:effectLst/>
              <a:uLnTx/>
              <a:uFillTx/>
              <a:latin typeface="Arial Black" panose="020B0A04020102090204" pitchFamily="34" charset="0"/>
              <a:ea typeface="Lato" panose="020F0502020204030203"/>
              <a:cs typeface="Lato" panose="020F0502020204030203"/>
              <a:sym typeface="Lato" panose="020F0502020204030203"/>
            </a:endParaRPr>
          </a:p>
        </p:txBody>
      </p:sp>
      <p:sp>
        <p:nvSpPr>
          <p:cNvPr id="58" name="Shape 3701"/>
          <p:cNvSpPr/>
          <p:nvPr/>
        </p:nvSpPr>
        <p:spPr>
          <a:xfrm>
            <a:off x="4642803" y="3868855"/>
            <a:ext cx="478485" cy="584836"/>
          </a:xfrm>
          <a:custGeom>
            <a:avLst/>
            <a:gdLst/>
            <a:ahLst/>
            <a:cxnLst/>
            <a:rect l="0" t="0" r="0" b="0"/>
            <a:pathLst>
              <a:path w="120000" h="120000" extrusionOk="0">
                <a:moveTo>
                  <a:pt x="60000" y="49088"/>
                </a:moveTo>
                <a:lnTo>
                  <a:pt x="60000" y="33144"/>
                </a:lnTo>
                <a:lnTo>
                  <a:pt x="77377" y="49088"/>
                </a:lnTo>
                <a:cubicBezTo>
                  <a:pt x="77377" y="49088"/>
                  <a:pt x="60000" y="49088"/>
                  <a:pt x="60000" y="49088"/>
                </a:cubicBezTo>
                <a:close/>
                <a:moveTo>
                  <a:pt x="80000" y="109088"/>
                </a:moveTo>
                <a:cubicBezTo>
                  <a:pt x="80000" y="112100"/>
                  <a:pt x="77011" y="114538"/>
                  <a:pt x="73333" y="114538"/>
                </a:cubicBezTo>
                <a:lnTo>
                  <a:pt x="13333" y="114538"/>
                </a:lnTo>
                <a:cubicBezTo>
                  <a:pt x="9655" y="114538"/>
                  <a:pt x="6666" y="112100"/>
                  <a:pt x="6666" y="109088"/>
                </a:cubicBezTo>
                <a:lnTo>
                  <a:pt x="6666" y="38177"/>
                </a:lnTo>
                <a:cubicBezTo>
                  <a:pt x="6666" y="35172"/>
                  <a:pt x="9655" y="32727"/>
                  <a:pt x="13333" y="32727"/>
                </a:cubicBezTo>
                <a:lnTo>
                  <a:pt x="53333" y="32727"/>
                </a:lnTo>
                <a:lnTo>
                  <a:pt x="53333" y="49088"/>
                </a:lnTo>
                <a:cubicBezTo>
                  <a:pt x="53333" y="52100"/>
                  <a:pt x="56322" y="54544"/>
                  <a:pt x="60000" y="54544"/>
                </a:cubicBezTo>
                <a:lnTo>
                  <a:pt x="80000" y="54544"/>
                </a:lnTo>
                <a:cubicBezTo>
                  <a:pt x="80000" y="54544"/>
                  <a:pt x="80000" y="109088"/>
                  <a:pt x="80000" y="109088"/>
                </a:cubicBezTo>
                <a:close/>
                <a:moveTo>
                  <a:pt x="13333" y="27272"/>
                </a:moveTo>
                <a:cubicBezTo>
                  <a:pt x="5972" y="27272"/>
                  <a:pt x="0" y="32155"/>
                  <a:pt x="0" y="38177"/>
                </a:cubicBezTo>
                <a:lnTo>
                  <a:pt x="0" y="109088"/>
                </a:lnTo>
                <a:cubicBezTo>
                  <a:pt x="0" y="115111"/>
                  <a:pt x="5972" y="120000"/>
                  <a:pt x="13333" y="120000"/>
                </a:cubicBezTo>
                <a:lnTo>
                  <a:pt x="73333" y="120000"/>
                </a:lnTo>
                <a:cubicBezTo>
                  <a:pt x="80694" y="120000"/>
                  <a:pt x="86666" y="115111"/>
                  <a:pt x="86666" y="109088"/>
                </a:cubicBezTo>
                <a:lnTo>
                  <a:pt x="86666" y="49088"/>
                </a:lnTo>
                <a:lnTo>
                  <a:pt x="63333" y="27272"/>
                </a:lnTo>
                <a:cubicBezTo>
                  <a:pt x="63333" y="27272"/>
                  <a:pt x="13333" y="27272"/>
                  <a:pt x="13333" y="27272"/>
                </a:cubicBezTo>
                <a:close/>
                <a:moveTo>
                  <a:pt x="93333" y="21816"/>
                </a:moveTo>
                <a:lnTo>
                  <a:pt x="93333" y="5877"/>
                </a:lnTo>
                <a:lnTo>
                  <a:pt x="110711" y="21816"/>
                </a:lnTo>
                <a:cubicBezTo>
                  <a:pt x="110711" y="21816"/>
                  <a:pt x="93333" y="21816"/>
                  <a:pt x="93333" y="21816"/>
                </a:cubicBezTo>
                <a:close/>
                <a:moveTo>
                  <a:pt x="96666" y="0"/>
                </a:moveTo>
                <a:lnTo>
                  <a:pt x="46666" y="0"/>
                </a:lnTo>
                <a:cubicBezTo>
                  <a:pt x="39305" y="0"/>
                  <a:pt x="33333" y="4883"/>
                  <a:pt x="33333" y="10911"/>
                </a:cubicBezTo>
                <a:lnTo>
                  <a:pt x="33333" y="19088"/>
                </a:lnTo>
                <a:cubicBezTo>
                  <a:pt x="33333" y="20600"/>
                  <a:pt x="34827" y="21816"/>
                  <a:pt x="36666" y="21816"/>
                </a:cubicBezTo>
                <a:cubicBezTo>
                  <a:pt x="38505" y="21816"/>
                  <a:pt x="40000" y="20600"/>
                  <a:pt x="40000" y="19088"/>
                </a:cubicBezTo>
                <a:lnTo>
                  <a:pt x="40000" y="10911"/>
                </a:lnTo>
                <a:cubicBezTo>
                  <a:pt x="40000" y="7900"/>
                  <a:pt x="42988" y="5455"/>
                  <a:pt x="46666" y="5455"/>
                </a:cubicBezTo>
                <a:lnTo>
                  <a:pt x="86666" y="5455"/>
                </a:lnTo>
                <a:lnTo>
                  <a:pt x="86666" y="21816"/>
                </a:lnTo>
                <a:cubicBezTo>
                  <a:pt x="86666" y="24827"/>
                  <a:pt x="89655" y="27272"/>
                  <a:pt x="93333" y="27272"/>
                </a:cubicBezTo>
                <a:lnTo>
                  <a:pt x="113333" y="27272"/>
                </a:lnTo>
                <a:lnTo>
                  <a:pt x="113333" y="81816"/>
                </a:lnTo>
                <a:cubicBezTo>
                  <a:pt x="113333" y="84827"/>
                  <a:pt x="110344" y="87272"/>
                  <a:pt x="106666" y="87272"/>
                </a:cubicBezTo>
                <a:lnTo>
                  <a:pt x="96666" y="87272"/>
                </a:lnTo>
                <a:cubicBezTo>
                  <a:pt x="94827" y="87272"/>
                  <a:pt x="93333" y="88494"/>
                  <a:pt x="93333" y="89994"/>
                </a:cubicBezTo>
                <a:cubicBezTo>
                  <a:pt x="93333" y="91505"/>
                  <a:pt x="94827" y="92722"/>
                  <a:pt x="96666" y="92722"/>
                </a:cubicBezTo>
                <a:lnTo>
                  <a:pt x="106666" y="92722"/>
                </a:lnTo>
                <a:cubicBezTo>
                  <a:pt x="114027" y="92722"/>
                  <a:pt x="120000" y="87838"/>
                  <a:pt x="120000" y="81816"/>
                </a:cubicBezTo>
                <a:lnTo>
                  <a:pt x="120000" y="21816"/>
                </a:lnTo>
                <a:cubicBezTo>
                  <a:pt x="120000" y="21816"/>
                  <a:pt x="96666" y="0"/>
                  <a:pt x="96666" y="0"/>
                </a:cubicBezTo>
                <a:close/>
              </a:path>
            </a:pathLst>
          </a:custGeom>
          <a:solidFill>
            <a:schemeClr val="accent1">
              <a:lumMod val="60000"/>
              <a:lumOff val="40000"/>
            </a:schemeClr>
          </a:solidFill>
          <a:ln>
            <a:noFill/>
          </a:ln>
        </p:spPr>
        <p:txBody>
          <a:bodyPr lIns="19038" tIns="19038" rIns="19038" bIns="1903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dirty="0">
              <a:ln>
                <a:noFill/>
              </a:ln>
              <a:solidFill>
                <a:srgbClr val="7F7F7F">
                  <a:lumMod val="50000"/>
                </a:srgbClr>
              </a:solidFill>
              <a:effectLst/>
              <a:uLnTx/>
              <a:uFillTx/>
              <a:latin typeface="Arial Black" panose="020B0A04020102090204" pitchFamily="34" charset="0"/>
              <a:ea typeface="Lato" panose="020F0502020204030203"/>
              <a:cs typeface="Lato" panose="020F0502020204030203"/>
              <a:sym typeface="Lato" panose="020F0502020204030203"/>
            </a:endParaRPr>
          </a:p>
        </p:txBody>
      </p:sp>
      <p:sp>
        <p:nvSpPr>
          <p:cNvPr id="60" name="Shape 3769"/>
          <p:cNvSpPr/>
          <p:nvPr/>
        </p:nvSpPr>
        <p:spPr>
          <a:xfrm>
            <a:off x="9824935" y="3985833"/>
            <a:ext cx="517108" cy="470098"/>
          </a:xfrm>
          <a:custGeom>
            <a:avLst/>
            <a:gdLst/>
            <a:ahLst/>
            <a:cxnLst/>
            <a:rect l="0" t="0" r="0" b="0"/>
            <a:pathLst>
              <a:path w="120000" h="120000" extrusionOk="0">
                <a:moveTo>
                  <a:pt x="92727" y="114000"/>
                </a:moveTo>
                <a:lnTo>
                  <a:pt x="81816" y="114000"/>
                </a:lnTo>
                <a:lnTo>
                  <a:pt x="81816" y="102000"/>
                </a:lnTo>
                <a:cubicBezTo>
                  <a:pt x="83327" y="102000"/>
                  <a:pt x="84544" y="100661"/>
                  <a:pt x="84544" y="99000"/>
                </a:cubicBezTo>
                <a:cubicBezTo>
                  <a:pt x="84544" y="97344"/>
                  <a:pt x="83327" y="96000"/>
                  <a:pt x="81816" y="96000"/>
                </a:cubicBezTo>
                <a:lnTo>
                  <a:pt x="81816" y="42000"/>
                </a:lnTo>
                <a:lnTo>
                  <a:pt x="92727" y="42000"/>
                </a:lnTo>
                <a:cubicBezTo>
                  <a:pt x="92727" y="42000"/>
                  <a:pt x="92727" y="114000"/>
                  <a:pt x="92727" y="114000"/>
                </a:cubicBezTo>
                <a:close/>
                <a:moveTo>
                  <a:pt x="76361" y="96000"/>
                </a:moveTo>
                <a:cubicBezTo>
                  <a:pt x="74855" y="96000"/>
                  <a:pt x="73638" y="97344"/>
                  <a:pt x="73638" y="99000"/>
                </a:cubicBezTo>
                <a:cubicBezTo>
                  <a:pt x="73638" y="100661"/>
                  <a:pt x="74855" y="102000"/>
                  <a:pt x="76361" y="102000"/>
                </a:cubicBezTo>
                <a:lnTo>
                  <a:pt x="76361" y="114000"/>
                </a:lnTo>
                <a:lnTo>
                  <a:pt x="21816" y="114000"/>
                </a:lnTo>
                <a:lnTo>
                  <a:pt x="21816" y="102000"/>
                </a:lnTo>
                <a:cubicBezTo>
                  <a:pt x="23327" y="102000"/>
                  <a:pt x="24544" y="100661"/>
                  <a:pt x="24544" y="99000"/>
                </a:cubicBezTo>
                <a:cubicBezTo>
                  <a:pt x="24544" y="97344"/>
                  <a:pt x="23327" y="96000"/>
                  <a:pt x="21816" y="96000"/>
                </a:cubicBezTo>
                <a:lnTo>
                  <a:pt x="21816" y="42000"/>
                </a:lnTo>
                <a:lnTo>
                  <a:pt x="76361" y="42000"/>
                </a:lnTo>
                <a:cubicBezTo>
                  <a:pt x="76361" y="42000"/>
                  <a:pt x="76361" y="96000"/>
                  <a:pt x="76361" y="96000"/>
                </a:cubicBezTo>
                <a:close/>
                <a:moveTo>
                  <a:pt x="16361" y="96000"/>
                </a:moveTo>
                <a:cubicBezTo>
                  <a:pt x="14855" y="96000"/>
                  <a:pt x="13638" y="97344"/>
                  <a:pt x="13638" y="99000"/>
                </a:cubicBezTo>
                <a:cubicBezTo>
                  <a:pt x="13638" y="100661"/>
                  <a:pt x="14855" y="102000"/>
                  <a:pt x="16361" y="102000"/>
                </a:cubicBezTo>
                <a:lnTo>
                  <a:pt x="16361" y="114000"/>
                </a:lnTo>
                <a:lnTo>
                  <a:pt x="5455" y="114000"/>
                </a:lnTo>
                <a:lnTo>
                  <a:pt x="5455" y="42000"/>
                </a:lnTo>
                <a:lnTo>
                  <a:pt x="16361" y="42000"/>
                </a:lnTo>
                <a:cubicBezTo>
                  <a:pt x="16361" y="42000"/>
                  <a:pt x="16361" y="96000"/>
                  <a:pt x="16361" y="96000"/>
                </a:cubicBezTo>
                <a:close/>
                <a:moveTo>
                  <a:pt x="43638" y="30000"/>
                </a:moveTo>
                <a:lnTo>
                  <a:pt x="54544" y="30000"/>
                </a:lnTo>
                <a:cubicBezTo>
                  <a:pt x="57555" y="30000"/>
                  <a:pt x="60000" y="32688"/>
                  <a:pt x="60000" y="36005"/>
                </a:cubicBezTo>
                <a:lnTo>
                  <a:pt x="38183" y="36005"/>
                </a:lnTo>
                <a:cubicBezTo>
                  <a:pt x="38183" y="32688"/>
                  <a:pt x="40627" y="30000"/>
                  <a:pt x="43638" y="30000"/>
                </a:cubicBezTo>
                <a:moveTo>
                  <a:pt x="92727" y="36005"/>
                </a:moveTo>
                <a:lnTo>
                  <a:pt x="65455" y="36005"/>
                </a:lnTo>
                <a:cubicBezTo>
                  <a:pt x="65455" y="29372"/>
                  <a:pt x="60572" y="24005"/>
                  <a:pt x="54544" y="24005"/>
                </a:cubicBezTo>
                <a:lnTo>
                  <a:pt x="43638" y="24005"/>
                </a:lnTo>
                <a:cubicBezTo>
                  <a:pt x="37611" y="24005"/>
                  <a:pt x="32727" y="29372"/>
                  <a:pt x="32727" y="36005"/>
                </a:cubicBezTo>
                <a:lnTo>
                  <a:pt x="5455" y="36005"/>
                </a:lnTo>
                <a:cubicBezTo>
                  <a:pt x="2444" y="36005"/>
                  <a:pt x="0" y="38688"/>
                  <a:pt x="0" y="42000"/>
                </a:cubicBezTo>
                <a:lnTo>
                  <a:pt x="0" y="114000"/>
                </a:lnTo>
                <a:cubicBezTo>
                  <a:pt x="0" y="117311"/>
                  <a:pt x="2444" y="120000"/>
                  <a:pt x="5455" y="120000"/>
                </a:cubicBezTo>
                <a:lnTo>
                  <a:pt x="92727" y="120000"/>
                </a:lnTo>
                <a:cubicBezTo>
                  <a:pt x="95738" y="120000"/>
                  <a:pt x="98183" y="117311"/>
                  <a:pt x="98183" y="114000"/>
                </a:cubicBezTo>
                <a:lnTo>
                  <a:pt x="98183" y="42000"/>
                </a:lnTo>
                <a:cubicBezTo>
                  <a:pt x="98183" y="38688"/>
                  <a:pt x="95738" y="36005"/>
                  <a:pt x="92727" y="36005"/>
                </a:cubicBezTo>
                <a:moveTo>
                  <a:pt x="60000" y="12005"/>
                </a:moveTo>
                <a:cubicBezTo>
                  <a:pt x="60000" y="8688"/>
                  <a:pt x="62444" y="6000"/>
                  <a:pt x="65455" y="6000"/>
                </a:cubicBezTo>
                <a:lnTo>
                  <a:pt x="76361" y="6000"/>
                </a:lnTo>
                <a:cubicBezTo>
                  <a:pt x="79372" y="6000"/>
                  <a:pt x="81816" y="8688"/>
                  <a:pt x="81816" y="12005"/>
                </a:cubicBezTo>
                <a:cubicBezTo>
                  <a:pt x="81816" y="12005"/>
                  <a:pt x="60000" y="12005"/>
                  <a:pt x="60000" y="12005"/>
                </a:cubicBezTo>
                <a:close/>
                <a:moveTo>
                  <a:pt x="114544" y="12005"/>
                </a:moveTo>
                <a:lnTo>
                  <a:pt x="87272" y="12005"/>
                </a:lnTo>
                <a:cubicBezTo>
                  <a:pt x="87272" y="5372"/>
                  <a:pt x="82388" y="0"/>
                  <a:pt x="76361" y="0"/>
                </a:cubicBezTo>
                <a:lnTo>
                  <a:pt x="65455" y="0"/>
                </a:lnTo>
                <a:cubicBezTo>
                  <a:pt x="59427" y="0"/>
                  <a:pt x="54544" y="5372"/>
                  <a:pt x="54544" y="12005"/>
                </a:cubicBezTo>
                <a:lnTo>
                  <a:pt x="27272" y="12005"/>
                </a:lnTo>
                <a:cubicBezTo>
                  <a:pt x="24261" y="12005"/>
                  <a:pt x="21816" y="14688"/>
                  <a:pt x="21816" y="18000"/>
                </a:cubicBezTo>
                <a:lnTo>
                  <a:pt x="21816" y="27000"/>
                </a:lnTo>
                <a:cubicBezTo>
                  <a:pt x="21816" y="28661"/>
                  <a:pt x="23038" y="30000"/>
                  <a:pt x="24544" y="30000"/>
                </a:cubicBezTo>
                <a:cubicBezTo>
                  <a:pt x="26055" y="30000"/>
                  <a:pt x="27272" y="28661"/>
                  <a:pt x="27272" y="27000"/>
                </a:cubicBezTo>
                <a:lnTo>
                  <a:pt x="27272" y="18000"/>
                </a:lnTo>
                <a:lnTo>
                  <a:pt x="114544" y="18000"/>
                </a:lnTo>
                <a:lnTo>
                  <a:pt x="114544" y="90005"/>
                </a:lnTo>
                <a:lnTo>
                  <a:pt x="106361" y="90005"/>
                </a:lnTo>
                <a:cubicBezTo>
                  <a:pt x="104855" y="90005"/>
                  <a:pt x="103638" y="91344"/>
                  <a:pt x="103638" y="93000"/>
                </a:cubicBezTo>
                <a:cubicBezTo>
                  <a:pt x="103638" y="94661"/>
                  <a:pt x="104855" y="96000"/>
                  <a:pt x="106361" y="96000"/>
                </a:cubicBezTo>
                <a:lnTo>
                  <a:pt x="114544" y="96000"/>
                </a:lnTo>
                <a:cubicBezTo>
                  <a:pt x="117555" y="96000"/>
                  <a:pt x="120000" y="93311"/>
                  <a:pt x="120000" y="90005"/>
                </a:cubicBezTo>
                <a:lnTo>
                  <a:pt x="120000" y="18000"/>
                </a:lnTo>
                <a:cubicBezTo>
                  <a:pt x="120000" y="14688"/>
                  <a:pt x="117555" y="12005"/>
                  <a:pt x="114544" y="12005"/>
                </a:cubicBezTo>
                <a:moveTo>
                  <a:pt x="30000" y="66005"/>
                </a:moveTo>
                <a:lnTo>
                  <a:pt x="35455" y="66005"/>
                </a:lnTo>
                <a:cubicBezTo>
                  <a:pt x="36961" y="66005"/>
                  <a:pt x="38183" y="64661"/>
                  <a:pt x="38183" y="63005"/>
                </a:cubicBezTo>
                <a:cubicBezTo>
                  <a:pt x="38183" y="61344"/>
                  <a:pt x="36961" y="60000"/>
                  <a:pt x="35455" y="60000"/>
                </a:cubicBezTo>
                <a:lnTo>
                  <a:pt x="30000" y="60000"/>
                </a:lnTo>
                <a:cubicBezTo>
                  <a:pt x="28494" y="60000"/>
                  <a:pt x="27272" y="61344"/>
                  <a:pt x="27272" y="63005"/>
                </a:cubicBezTo>
                <a:cubicBezTo>
                  <a:pt x="27272" y="64661"/>
                  <a:pt x="28494" y="66005"/>
                  <a:pt x="30000" y="66005"/>
                </a:cubicBezTo>
                <a:moveTo>
                  <a:pt x="30000" y="54000"/>
                </a:moveTo>
                <a:lnTo>
                  <a:pt x="46361" y="54000"/>
                </a:lnTo>
                <a:cubicBezTo>
                  <a:pt x="47872" y="54000"/>
                  <a:pt x="49088" y="52661"/>
                  <a:pt x="49088" y="51005"/>
                </a:cubicBezTo>
                <a:cubicBezTo>
                  <a:pt x="49088" y="49344"/>
                  <a:pt x="47872" y="48000"/>
                  <a:pt x="46361" y="48000"/>
                </a:cubicBezTo>
                <a:lnTo>
                  <a:pt x="30000" y="48000"/>
                </a:lnTo>
                <a:cubicBezTo>
                  <a:pt x="28494" y="48000"/>
                  <a:pt x="27272" y="49344"/>
                  <a:pt x="27272" y="51005"/>
                </a:cubicBezTo>
                <a:cubicBezTo>
                  <a:pt x="27272" y="52661"/>
                  <a:pt x="28494" y="54000"/>
                  <a:pt x="30000" y="54000"/>
                </a:cubicBezTo>
              </a:path>
            </a:pathLst>
          </a:custGeom>
          <a:solidFill>
            <a:schemeClr val="accent1">
              <a:lumMod val="60000"/>
              <a:lumOff val="40000"/>
            </a:schemeClr>
          </a:solidFill>
          <a:ln>
            <a:noFill/>
          </a:ln>
        </p:spPr>
        <p:txBody>
          <a:bodyPr lIns="19038" tIns="19038" rIns="19038" bIns="1903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dirty="0">
              <a:ln>
                <a:noFill/>
              </a:ln>
              <a:solidFill>
                <a:srgbClr val="7F7F7F">
                  <a:lumMod val="50000"/>
                </a:srgbClr>
              </a:solidFill>
              <a:effectLst/>
              <a:uLnTx/>
              <a:uFillTx/>
              <a:latin typeface="Arial Black" panose="020B0A04020102090204" pitchFamily="34" charset="0"/>
              <a:ea typeface="Lato" panose="020F0502020204030203"/>
              <a:cs typeface="Lato" panose="020F0502020204030203"/>
              <a:sym typeface="Lato" panose="020F0502020204030203"/>
            </a:endParaRPr>
          </a:p>
        </p:txBody>
      </p:sp>
      <p:cxnSp>
        <p:nvCxnSpPr>
          <p:cNvPr id="41" name="Shape 923"/>
          <p:cNvCxnSpPr>
            <a:cxnSpLocks/>
          </p:cNvCxnSpPr>
          <p:nvPr/>
        </p:nvCxnSpPr>
        <p:spPr>
          <a:xfrm>
            <a:off x="8693912" y="1879262"/>
            <a:ext cx="0" cy="3820715"/>
          </a:xfrm>
          <a:prstGeom prst="straightConnector1">
            <a:avLst/>
          </a:prstGeom>
          <a:noFill/>
          <a:ln w="9525" cap="flat" cmpd="sng">
            <a:solidFill>
              <a:schemeClr val="accent1">
                <a:lumMod val="20000"/>
                <a:lumOff val="80000"/>
              </a:schemeClr>
            </a:solidFill>
            <a:prstDash val="solid"/>
            <a:miter/>
            <a:headEnd type="none" w="med" len="med"/>
            <a:tailEnd type="none" w="med" len="med"/>
          </a:ln>
        </p:spPr>
      </p:cxnSp>
      <p:cxnSp>
        <p:nvCxnSpPr>
          <p:cNvPr id="42" name="Shape 925"/>
          <p:cNvCxnSpPr/>
          <p:nvPr/>
        </p:nvCxnSpPr>
        <p:spPr>
          <a:xfrm>
            <a:off x="1056000" y="3648856"/>
            <a:ext cx="10080000" cy="0"/>
          </a:xfrm>
          <a:prstGeom prst="straightConnector1">
            <a:avLst/>
          </a:prstGeom>
          <a:noFill/>
          <a:ln w="9525" cap="flat" cmpd="sng">
            <a:solidFill>
              <a:schemeClr val="accent1">
                <a:lumMod val="20000"/>
                <a:lumOff val="80000"/>
              </a:schemeClr>
            </a:solidFill>
            <a:prstDash val="solid"/>
            <a:miter/>
            <a:headEnd type="none" w="med" len="med"/>
            <a:tailEnd type="none" w="med" len="med"/>
          </a:ln>
        </p:spPr>
      </p:cxnSp>
      <p:cxnSp>
        <p:nvCxnSpPr>
          <p:cNvPr id="43" name="Shape 923"/>
          <p:cNvCxnSpPr>
            <a:cxnSpLocks/>
          </p:cNvCxnSpPr>
          <p:nvPr/>
        </p:nvCxnSpPr>
        <p:spPr>
          <a:xfrm>
            <a:off x="6186865" y="1879262"/>
            <a:ext cx="0" cy="3600000"/>
          </a:xfrm>
          <a:prstGeom prst="straightConnector1">
            <a:avLst/>
          </a:prstGeom>
          <a:noFill/>
          <a:ln w="9525" cap="flat" cmpd="sng">
            <a:solidFill>
              <a:schemeClr val="accent1">
                <a:lumMod val="20000"/>
                <a:lumOff val="80000"/>
              </a:schemeClr>
            </a:solidFill>
            <a:prstDash val="solid"/>
            <a:miter/>
            <a:headEnd type="none" w="med" len="med"/>
            <a:tailEnd type="none" w="med" len="med"/>
          </a:ln>
        </p:spPr>
      </p:cxnSp>
      <p:cxnSp>
        <p:nvCxnSpPr>
          <p:cNvPr id="44" name="Shape 923"/>
          <p:cNvCxnSpPr>
            <a:cxnSpLocks/>
          </p:cNvCxnSpPr>
          <p:nvPr/>
        </p:nvCxnSpPr>
        <p:spPr>
          <a:xfrm>
            <a:off x="3541533" y="1879262"/>
            <a:ext cx="0" cy="3600000"/>
          </a:xfrm>
          <a:prstGeom prst="straightConnector1">
            <a:avLst/>
          </a:prstGeom>
          <a:noFill/>
          <a:ln w="9525" cap="flat" cmpd="sng">
            <a:solidFill>
              <a:schemeClr val="accent1">
                <a:lumMod val="20000"/>
                <a:lumOff val="80000"/>
              </a:schemeClr>
            </a:solidFill>
            <a:prstDash val="solid"/>
            <a:miter/>
            <a:headEnd type="none" w="med" len="med"/>
            <a:tailEnd type="none" w="med" len="med"/>
          </a:ln>
        </p:spPr>
      </p:cxnSp>
      <p:sp>
        <p:nvSpPr>
          <p:cNvPr id="45" name="Shape 103">
            <a:extLst>
              <a:ext uri="{FF2B5EF4-FFF2-40B4-BE49-F238E27FC236}">
                <a16:creationId xmlns:a16="http://schemas.microsoft.com/office/drawing/2014/main" id="{E34B55C4-D0A0-404B-80CE-14394512D0BD}"/>
              </a:ext>
            </a:extLst>
          </p:cNvPr>
          <p:cNvSpPr txBox="1"/>
          <p:nvPr/>
        </p:nvSpPr>
        <p:spPr>
          <a:xfrm>
            <a:off x="3817474" y="2739527"/>
            <a:ext cx="2129142" cy="679801"/>
          </a:xfrm>
          <a:prstGeom prst="rect">
            <a:avLst/>
          </a:prstGeom>
        </p:spPr>
        <p:txBody>
          <a:bodyPr wrap="square">
            <a:spAutoFit/>
          </a:bodyPr>
          <a:lstStyle>
            <a:defPPr>
              <a:defRPr lang="zh-CN"/>
            </a:defPPr>
            <a:lvl1pPr algn="ctr">
              <a:lnSpc>
                <a:spcPct val="125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ontserrat" panose="02000505000000020004"/>
              </a:rPr>
              <a:t>请输入文本请输入文本请输入文本</a:t>
            </a:r>
          </a:p>
        </p:txBody>
      </p:sp>
      <p:sp>
        <p:nvSpPr>
          <p:cNvPr id="46" name="Shape 103">
            <a:extLst>
              <a:ext uri="{FF2B5EF4-FFF2-40B4-BE49-F238E27FC236}">
                <a16:creationId xmlns:a16="http://schemas.microsoft.com/office/drawing/2014/main" id="{66B22263-C9B7-44CD-9DF3-8C844E196E82}"/>
              </a:ext>
            </a:extLst>
          </p:cNvPr>
          <p:cNvSpPr txBox="1"/>
          <p:nvPr/>
        </p:nvSpPr>
        <p:spPr>
          <a:xfrm>
            <a:off x="6312692" y="2739527"/>
            <a:ext cx="2129142" cy="679801"/>
          </a:xfrm>
          <a:prstGeom prst="rect">
            <a:avLst/>
          </a:prstGeom>
        </p:spPr>
        <p:txBody>
          <a:bodyPr wrap="square">
            <a:spAutoFit/>
          </a:bodyPr>
          <a:lstStyle>
            <a:defPPr>
              <a:defRPr lang="zh-CN"/>
            </a:defPPr>
            <a:lvl1pPr algn="ctr">
              <a:lnSpc>
                <a:spcPct val="125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ontserrat" panose="02000505000000020004"/>
              </a:rPr>
              <a:t>请输入文本请输入文本请输入文本</a:t>
            </a:r>
          </a:p>
        </p:txBody>
      </p:sp>
      <p:sp>
        <p:nvSpPr>
          <p:cNvPr id="51" name="Shape 103">
            <a:extLst>
              <a:ext uri="{FF2B5EF4-FFF2-40B4-BE49-F238E27FC236}">
                <a16:creationId xmlns:a16="http://schemas.microsoft.com/office/drawing/2014/main" id="{9742D2CC-D633-4098-9B80-F85DB95AAA95}"/>
              </a:ext>
            </a:extLst>
          </p:cNvPr>
          <p:cNvSpPr txBox="1"/>
          <p:nvPr/>
        </p:nvSpPr>
        <p:spPr>
          <a:xfrm>
            <a:off x="9014902" y="2739527"/>
            <a:ext cx="2129142" cy="679801"/>
          </a:xfrm>
          <a:prstGeom prst="rect">
            <a:avLst/>
          </a:prstGeom>
        </p:spPr>
        <p:txBody>
          <a:bodyPr wrap="square">
            <a:spAutoFit/>
          </a:bodyPr>
          <a:lstStyle>
            <a:defPPr>
              <a:defRPr lang="zh-CN"/>
            </a:defPPr>
            <a:lvl1pPr algn="ctr">
              <a:lnSpc>
                <a:spcPct val="125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ontserrat" panose="02000505000000020004"/>
              </a:rPr>
              <a:t>请输入文本请输入文本请输入文本</a:t>
            </a:r>
          </a:p>
        </p:txBody>
      </p:sp>
      <p:sp>
        <p:nvSpPr>
          <p:cNvPr id="52" name="Shape 103">
            <a:extLst>
              <a:ext uri="{FF2B5EF4-FFF2-40B4-BE49-F238E27FC236}">
                <a16:creationId xmlns:a16="http://schemas.microsoft.com/office/drawing/2014/main" id="{02B1151A-D41E-468A-81B3-5E9690F10246}"/>
              </a:ext>
            </a:extLst>
          </p:cNvPr>
          <p:cNvSpPr txBox="1"/>
          <p:nvPr/>
        </p:nvSpPr>
        <p:spPr>
          <a:xfrm>
            <a:off x="1059892" y="5041720"/>
            <a:ext cx="2129142" cy="679801"/>
          </a:xfrm>
          <a:prstGeom prst="rect">
            <a:avLst/>
          </a:prstGeom>
        </p:spPr>
        <p:txBody>
          <a:bodyPr wrap="square">
            <a:spAutoFit/>
          </a:bodyPr>
          <a:lstStyle>
            <a:defPPr>
              <a:defRPr lang="zh-CN"/>
            </a:defPPr>
            <a:lvl1pPr algn="ctr">
              <a:lnSpc>
                <a:spcPct val="125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ontserrat" panose="02000505000000020004"/>
              </a:rPr>
              <a:t>请输入文本请输入文本请输入文本</a:t>
            </a:r>
          </a:p>
        </p:txBody>
      </p:sp>
      <p:sp>
        <p:nvSpPr>
          <p:cNvPr id="61" name="Shape 103">
            <a:extLst>
              <a:ext uri="{FF2B5EF4-FFF2-40B4-BE49-F238E27FC236}">
                <a16:creationId xmlns:a16="http://schemas.microsoft.com/office/drawing/2014/main" id="{CCA16176-1402-47B7-B6B4-D95B0F0C5898}"/>
              </a:ext>
            </a:extLst>
          </p:cNvPr>
          <p:cNvSpPr txBox="1"/>
          <p:nvPr/>
        </p:nvSpPr>
        <p:spPr>
          <a:xfrm>
            <a:off x="3817474" y="5041720"/>
            <a:ext cx="2129142" cy="679801"/>
          </a:xfrm>
          <a:prstGeom prst="rect">
            <a:avLst/>
          </a:prstGeom>
        </p:spPr>
        <p:txBody>
          <a:bodyPr wrap="square">
            <a:spAutoFit/>
          </a:bodyPr>
          <a:lstStyle>
            <a:defPPr>
              <a:defRPr lang="zh-CN"/>
            </a:defPPr>
            <a:lvl1pPr algn="ctr">
              <a:lnSpc>
                <a:spcPct val="125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ontserrat" panose="02000505000000020004"/>
              </a:rPr>
              <a:t>请输入文本请输入文本请输入文本</a:t>
            </a:r>
          </a:p>
        </p:txBody>
      </p:sp>
      <p:sp>
        <p:nvSpPr>
          <p:cNvPr id="62" name="Shape 103">
            <a:extLst>
              <a:ext uri="{FF2B5EF4-FFF2-40B4-BE49-F238E27FC236}">
                <a16:creationId xmlns:a16="http://schemas.microsoft.com/office/drawing/2014/main" id="{C905AC7B-9778-440F-BA8F-B94551CC9BBC}"/>
              </a:ext>
            </a:extLst>
          </p:cNvPr>
          <p:cNvSpPr txBox="1"/>
          <p:nvPr/>
        </p:nvSpPr>
        <p:spPr>
          <a:xfrm>
            <a:off x="6312692" y="5041720"/>
            <a:ext cx="2129142" cy="679801"/>
          </a:xfrm>
          <a:prstGeom prst="rect">
            <a:avLst/>
          </a:prstGeom>
        </p:spPr>
        <p:txBody>
          <a:bodyPr wrap="square">
            <a:spAutoFit/>
          </a:bodyPr>
          <a:lstStyle>
            <a:defPPr>
              <a:defRPr lang="zh-CN"/>
            </a:defPPr>
            <a:lvl1pPr algn="ctr">
              <a:lnSpc>
                <a:spcPct val="125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ontserrat" panose="02000505000000020004"/>
              </a:rPr>
              <a:t>请输入文本请输入文本请输入文本</a:t>
            </a:r>
          </a:p>
        </p:txBody>
      </p:sp>
      <p:sp>
        <p:nvSpPr>
          <p:cNvPr id="63" name="Shape 103">
            <a:extLst>
              <a:ext uri="{FF2B5EF4-FFF2-40B4-BE49-F238E27FC236}">
                <a16:creationId xmlns:a16="http://schemas.microsoft.com/office/drawing/2014/main" id="{93F3A445-277B-47CC-BE85-72D83E7A63C1}"/>
              </a:ext>
            </a:extLst>
          </p:cNvPr>
          <p:cNvSpPr txBox="1"/>
          <p:nvPr/>
        </p:nvSpPr>
        <p:spPr>
          <a:xfrm>
            <a:off x="9029416" y="5041720"/>
            <a:ext cx="2129142" cy="679801"/>
          </a:xfrm>
          <a:prstGeom prst="rect">
            <a:avLst/>
          </a:prstGeom>
        </p:spPr>
        <p:txBody>
          <a:bodyPr wrap="square">
            <a:spAutoFit/>
          </a:bodyPr>
          <a:lstStyle>
            <a:defPPr>
              <a:defRPr lang="zh-CN"/>
            </a:defPPr>
            <a:lvl1pPr algn="ctr">
              <a:lnSpc>
                <a:spcPct val="125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ontserrat" panose="02000505000000020004"/>
              </a:rPr>
              <a:t>请输入文本请输入文本请输入文本</a:t>
            </a:r>
          </a:p>
        </p:txBody>
      </p:sp>
      <p:cxnSp>
        <p:nvCxnSpPr>
          <p:cNvPr id="31" name="直接连接符 30">
            <a:extLst>
              <a:ext uri="{FF2B5EF4-FFF2-40B4-BE49-F238E27FC236}">
                <a16:creationId xmlns:a16="http://schemas.microsoft.com/office/drawing/2014/main" id="{FF828BB3-813C-4494-B432-A89A9D89F91A}"/>
              </a:ext>
            </a:extLst>
          </p:cNvPr>
          <p:cNvCxnSpPr/>
          <p:nvPr/>
        </p:nvCxnSpPr>
        <p:spPr>
          <a:xfrm>
            <a:off x="1806536" y="2700467"/>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直接连接符 32">
            <a:extLst>
              <a:ext uri="{FF2B5EF4-FFF2-40B4-BE49-F238E27FC236}">
                <a16:creationId xmlns:a16="http://schemas.microsoft.com/office/drawing/2014/main" id="{610D9DE1-CD28-4FA9-ACE7-6F5FE7A3C286}"/>
              </a:ext>
            </a:extLst>
          </p:cNvPr>
          <p:cNvCxnSpPr/>
          <p:nvPr/>
        </p:nvCxnSpPr>
        <p:spPr>
          <a:xfrm>
            <a:off x="4554286" y="2700467"/>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id="{E6BBF387-B875-491C-B829-28C8BD451890}"/>
              </a:ext>
            </a:extLst>
          </p:cNvPr>
          <p:cNvCxnSpPr/>
          <p:nvPr/>
        </p:nvCxnSpPr>
        <p:spPr>
          <a:xfrm>
            <a:off x="7062196" y="2700467"/>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直接连接符 36">
            <a:extLst>
              <a:ext uri="{FF2B5EF4-FFF2-40B4-BE49-F238E27FC236}">
                <a16:creationId xmlns:a16="http://schemas.microsoft.com/office/drawing/2014/main" id="{091EFAEB-1D18-4040-A752-FB43C8B81C0B}"/>
              </a:ext>
            </a:extLst>
          </p:cNvPr>
          <p:cNvCxnSpPr/>
          <p:nvPr/>
        </p:nvCxnSpPr>
        <p:spPr>
          <a:xfrm>
            <a:off x="9779965" y="2700467"/>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 name="直接连接符 38">
            <a:extLst>
              <a:ext uri="{FF2B5EF4-FFF2-40B4-BE49-F238E27FC236}">
                <a16:creationId xmlns:a16="http://schemas.microsoft.com/office/drawing/2014/main" id="{706B8CB7-7815-4B87-BCD5-B5F6B7904392}"/>
              </a:ext>
            </a:extLst>
          </p:cNvPr>
          <p:cNvCxnSpPr/>
          <p:nvPr/>
        </p:nvCxnSpPr>
        <p:spPr>
          <a:xfrm>
            <a:off x="1806536" y="4981760"/>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7" name="直接连接符 46">
            <a:extLst>
              <a:ext uri="{FF2B5EF4-FFF2-40B4-BE49-F238E27FC236}">
                <a16:creationId xmlns:a16="http://schemas.microsoft.com/office/drawing/2014/main" id="{B504E545-23B7-43E2-A82B-7E62B5DEDF8B}"/>
              </a:ext>
            </a:extLst>
          </p:cNvPr>
          <p:cNvCxnSpPr/>
          <p:nvPr/>
        </p:nvCxnSpPr>
        <p:spPr>
          <a:xfrm>
            <a:off x="4554286" y="4981760"/>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直接连接符 48">
            <a:extLst>
              <a:ext uri="{FF2B5EF4-FFF2-40B4-BE49-F238E27FC236}">
                <a16:creationId xmlns:a16="http://schemas.microsoft.com/office/drawing/2014/main" id="{18216490-682D-4B52-BE99-38D2659B106C}"/>
              </a:ext>
            </a:extLst>
          </p:cNvPr>
          <p:cNvCxnSpPr/>
          <p:nvPr/>
        </p:nvCxnSpPr>
        <p:spPr>
          <a:xfrm>
            <a:off x="7039847" y="4981760"/>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5" name="直接连接符 64">
            <a:extLst>
              <a:ext uri="{FF2B5EF4-FFF2-40B4-BE49-F238E27FC236}">
                <a16:creationId xmlns:a16="http://schemas.microsoft.com/office/drawing/2014/main" id="{85A9A4C2-2C31-4A9D-B26A-712AD3EE55A2}"/>
              </a:ext>
            </a:extLst>
          </p:cNvPr>
          <p:cNvCxnSpPr/>
          <p:nvPr/>
        </p:nvCxnSpPr>
        <p:spPr>
          <a:xfrm>
            <a:off x="9764975" y="4981760"/>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4" name="Freeform 120">
            <a:extLst>
              <a:ext uri="{FF2B5EF4-FFF2-40B4-BE49-F238E27FC236}">
                <a16:creationId xmlns:a16="http://schemas.microsoft.com/office/drawing/2014/main" id="{8D3111FB-BA61-4908-89A2-EC2A8AF308C2}"/>
              </a:ext>
            </a:extLst>
          </p:cNvPr>
          <p:cNvSpPr>
            <a:spLocks noEditPoints="1"/>
          </p:cNvSpPr>
          <p:nvPr/>
        </p:nvSpPr>
        <p:spPr bwMode="auto">
          <a:xfrm>
            <a:off x="7095294" y="3919423"/>
            <a:ext cx="573812" cy="563206"/>
          </a:xfrm>
          <a:custGeom>
            <a:avLst/>
            <a:gdLst>
              <a:gd name="T0" fmla="*/ 46 w 206"/>
              <a:gd name="T1" fmla="*/ 64 h 202"/>
              <a:gd name="T2" fmla="*/ 104 w 206"/>
              <a:gd name="T3" fmla="*/ 65 h 202"/>
              <a:gd name="T4" fmla="*/ 54 w 206"/>
              <a:gd name="T5" fmla="*/ 67 h 202"/>
              <a:gd name="T6" fmla="*/ 83 w 206"/>
              <a:gd name="T7" fmla="*/ 98 h 202"/>
              <a:gd name="T8" fmla="*/ 121 w 206"/>
              <a:gd name="T9" fmla="*/ 113 h 202"/>
              <a:gd name="T10" fmla="*/ 145 w 206"/>
              <a:gd name="T11" fmla="*/ 89 h 202"/>
              <a:gd name="T12" fmla="*/ 149 w 206"/>
              <a:gd name="T13" fmla="*/ 62 h 202"/>
              <a:gd name="T14" fmla="*/ 122 w 206"/>
              <a:gd name="T15" fmla="*/ 40 h 202"/>
              <a:gd name="T16" fmla="*/ 114 w 206"/>
              <a:gd name="T17" fmla="*/ 10 h 202"/>
              <a:gd name="T18" fmla="*/ 69 w 206"/>
              <a:gd name="T19" fmla="*/ 17 h 202"/>
              <a:gd name="T20" fmla="*/ 35 w 206"/>
              <a:gd name="T21" fmla="*/ 12 h 202"/>
              <a:gd name="T22" fmla="*/ 18 w 206"/>
              <a:gd name="T23" fmla="*/ 34 h 202"/>
              <a:gd name="T24" fmla="*/ 17 w 206"/>
              <a:gd name="T25" fmla="*/ 69 h 202"/>
              <a:gd name="T26" fmla="*/ 1 w 206"/>
              <a:gd name="T27" fmla="*/ 96 h 202"/>
              <a:gd name="T28" fmla="*/ 38 w 206"/>
              <a:gd name="T29" fmla="*/ 122 h 202"/>
              <a:gd name="T30" fmla="*/ 54 w 206"/>
              <a:gd name="T31" fmla="*/ 150 h 202"/>
              <a:gd name="T32" fmla="*/ 86 w 206"/>
              <a:gd name="T33" fmla="*/ 146 h 202"/>
              <a:gd name="T34" fmla="*/ 116 w 206"/>
              <a:gd name="T35" fmla="*/ 140 h 202"/>
              <a:gd name="T36" fmla="*/ 84 w 206"/>
              <a:gd name="T37" fmla="*/ 126 h 202"/>
              <a:gd name="T38" fmla="*/ 41 w 206"/>
              <a:gd name="T39" fmla="*/ 136 h 202"/>
              <a:gd name="T40" fmla="*/ 31 w 206"/>
              <a:gd name="T41" fmla="*/ 102 h 202"/>
              <a:gd name="T42" fmla="*/ 25 w 206"/>
              <a:gd name="T43" fmla="*/ 84 h 202"/>
              <a:gd name="T44" fmla="*/ 15 w 206"/>
              <a:gd name="T45" fmla="*/ 42 h 202"/>
              <a:gd name="T46" fmla="*/ 49 w 206"/>
              <a:gd name="T47" fmla="*/ 32 h 202"/>
              <a:gd name="T48" fmla="*/ 67 w 206"/>
              <a:gd name="T49" fmla="*/ 26 h 202"/>
              <a:gd name="T50" fmla="*/ 110 w 206"/>
              <a:gd name="T51" fmla="*/ 17 h 202"/>
              <a:gd name="T52" fmla="*/ 119 w 206"/>
              <a:gd name="T53" fmla="*/ 50 h 202"/>
              <a:gd name="T54" fmla="*/ 126 w 206"/>
              <a:gd name="T55" fmla="*/ 68 h 202"/>
              <a:gd name="T56" fmla="*/ 135 w 206"/>
              <a:gd name="T57" fmla="*/ 111 h 202"/>
              <a:gd name="T58" fmla="*/ 102 w 206"/>
              <a:gd name="T59" fmla="*/ 120 h 202"/>
              <a:gd name="T60" fmla="*/ 159 w 206"/>
              <a:gd name="T61" fmla="*/ 175 h 202"/>
              <a:gd name="T62" fmla="*/ 161 w 206"/>
              <a:gd name="T63" fmla="*/ 167 h 202"/>
              <a:gd name="T64" fmla="*/ 171 w 206"/>
              <a:gd name="T65" fmla="*/ 154 h 202"/>
              <a:gd name="T66" fmla="*/ 193 w 206"/>
              <a:gd name="T67" fmla="*/ 140 h 202"/>
              <a:gd name="T68" fmla="*/ 192 w 206"/>
              <a:gd name="T69" fmla="*/ 122 h 202"/>
              <a:gd name="T70" fmla="*/ 166 w 206"/>
              <a:gd name="T71" fmla="*/ 119 h 202"/>
              <a:gd name="T72" fmla="*/ 145 w 206"/>
              <a:gd name="T73" fmla="*/ 112 h 202"/>
              <a:gd name="T74" fmla="*/ 134 w 206"/>
              <a:gd name="T75" fmla="*/ 122 h 202"/>
              <a:gd name="T76" fmla="*/ 120 w 206"/>
              <a:gd name="T77" fmla="*/ 139 h 202"/>
              <a:gd name="T78" fmla="*/ 114 w 206"/>
              <a:gd name="T79" fmla="*/ 152 h 202"/>
              <a:gd name="T80" fmla="*/ 127 w 206"/>
              <a:gd name="T81" fmla="*/ 171 h 202"/>
              <a:gd name="T82" fmla="*/ 127 w 206"/>
              <a:gd name="T83" fmla="*/ 189 h 202"/>
              <a:gd name="T84" fmla="*/ 153 w 206"/>
              <a:gd name="T85" fmla="*/ 191 h 202"/>
              <a:gd name="T86" fmla="*/ 174 w 206"/>
              <a:gd name="T87" fmla="*/ 199 h 202"/>
              <a:gd name="T88" fmla="*/ 185 w 206"/>
              <a:gd name="T89" fmla="*/ 189 h 202"/>
              <a:gd name="T90" fmla="*/ 194 w 206"/>
              <a:gd name="T91" fmla="*/ 168 h 202"/>
              <a:gd name="T92" fmla="*/ 206 w 206"/>
              <a:gd name="T93" fmla="*/ 155 h 202"/>
              <a:gd name="T94" fmla="*/ 185 w 206"/>
              <a:gd name="T95" fmla="*/ 168 h 202"/>
              <a:gd name="T96" fmla="*/ 180 w 206"/>
              <a:gd name="T97" fmla="*/ 175 h 202"/>
              <a:gd name="T98" fmla="*/ 167 w 206"/>
              <a:gd name="T99" fmla="*/ 193 h 202"/>
              <a:gd name="T100" fmla="*/ 148 w 206"/>
              <a:gd name="T101" fmla="*/ 181 h 202"/>
              <a:gd name="T102" fmla="*/ 140 w 206"/>
              <a:gd name="T103" fmla="*/ 176 h 202"/>
              <a:gd name="T104" fmla="*/ 121 w 206"/>
              <a:gd name="T105" fmla="*/ 163 h 202"/>
              <a:gd name="T106" fmla="*/ 134 w 206"/>
              <a:gd name="T107" fmla="*/ 143 h 202"/>
              <a:gd name="T108" fmla="*/ 139 w 206"/>
              <a:gd name="T109" fmla="*/ 136 h 202"/>
              <a:gd name="T110" fmla="*/ 152 w 206"/>
              <a:gd name="T111" fmla="*/ 117 h 202"/>
              <a:gd name="T112" fmla="*/ 172 w 206"/>
              <a:gd name="T113" fmla="*/ 130 h 202"/>
              <a:gd name="T114" fmla="*/ 179 w 206"/>
              <a:gd name="T115" fmla="*/ 135 h 202"/>
              <a:gd name="T116" fmla="*/ 197 w 206"/>
              <a:gd name="T117" fmla="*/ 14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6" h="202">
                <a:moveTo>
                  <a:pt x="104" y="65"/>
                </a:moveTo>
                <a:cubicBezTo>
                  <a:pt x="99" y="53"/>
                  <a:pt x="88" y="45"/>
                  <a:pt x="75" y="45"/>
                </a:cubicBezTo>
                <a:cubicBezTo>
                  <a:pt x="71" y="45"/>
                  <a:pt x="67" y="46"/>
                  <a:pt x="63" y="47"/>
                </a:cubicBezTo>
                <a:cubicBezTo>
                  <a:pt x="56" y="50"/>
                  <a:pt x="50" y="56"/>
                  <a:pt x="46" y="64"/>
                </a:cubicBezTo>
                <a:cubicBezTo>
                  <a:pt x="43" y="72"/>
                  <a:pt x="43" y="80"/>
                  <a:pt x="46" y="88"/>
                </a:cubicBezTo>
                <a:cubicBezTo>
                  <a:pt x="51" y="100"/>
                  <a:pt x="62" y="107"/>
                  <a:pt x="75" y="107"/>
                </a:cubicBezTo>
                <a:cubicBezTo>
                  <a:pt x="79" y="107"/>
                  <a:pt x="83" y="106"/>
                  <a:pt x="86" y="105"/>
                </a:cubicBezTo>
                <a:cubicBezTo>
                  <a:pt x="102" y="99"/>
                  <a:pt x="110" y="81"/>
                  <a:pt x="104" y="65"/>
                </a:cubicBezTo>
                <a:close/>
                <a:moveTo>
                  <a:pt x="83" y="98"/>
                </a:moveTo>
                <a:cubicBezTo>
                  <a:pt x="81" y="99"/>
                  <a:pt x="78" y="99"/>
                  <a:pt x="75" y="99"/>
                </a:cubicBezTo>
                <a:cubicBezTo>
                  <a:pt x="65" y="99"/>
                  <a:pt x="57" y="93"/>
                  <a:pt x="54" y="85"/>
                </a:cubicBezTo>
                <a:cubicBezTo>
                  <a:pt x="51" y="79"/>
                  <a:pt x="51" y="73"/>
                  <a:pt x="54" y="67"/>
                </a:cubicBezTo>
                <a:cubicBezTo>
                  <a:pt x="56" y="61"/>
                  <a:pt x="61" y="57"/>
                  <a:pt x="66" y="55"/>
                </a:cubicBezTo>
                <a:cubicBezTo>
                  <a:pt x="69" y="54"/>
                  <a:pt x="72" y="53"/>
                  <a:pt x="75" y="53"/>
                </a:cubicBezTo>
                <a:cubicBezTo>
                  <a:pt x="84" y="53"/>
                  <a:pt x="93" y="59"/>
                  <a:pt x="96" y="68"/>
                </a:cubicBezTo>
                <a:cubicBezTo>
                  <a:pt x="101" y="79"/>
                  <a:pt x="95" y="93"/>
                  <a:pt x="83" y="98"/>
                </a:cubicBezTo>
                <a:close/>
                <a:moveTo>
                  <a:pt x="116" y="140"/>
                </a:moveTo>
                <a:cubicBezTo>
                  <a:pt x="117" y="138"/>
                  <a:pt x="117" y="136"/>
                  <a:pt x="116" y="135"/>
                </a:cubicBezTo>
                <a:cubicBezTo>
                  <a:pt x="111" y="123"/>
                  <a:pt x="111" y="123"/>
                  <a:pt x="111" y="123"/>
                </a:cubicBezTo>
                <a:cubicBezTo>
                  <a:pt x="115" y="120"/>
                  <a:pt x="118" y="117"/>
                  <a:pt x="121" y="113"/>
                </a:cubicBezTo>
                <a:cubicBezTo>
                  <a:pt x="132" y="118"/>
                  <a:pt x="132" y="118"/>
                  <a:pt x="132" y="118"/>
                </a:cubicBezTo>
                <a:cubicBezTo>
                  <a:pt x="136" y="120"/>
                  <a:pt x="140" y="118"/>
                  <a:pt x="141" y="115"/>
                </a:cubicBezTo>
                <a:cubicBezTo>
                  <a:pt x="149" y="98"/>
                  <a:pt x="149" y="98"/>
                  <a:pt x="149" y="98"/>
                </a:cubicBezTo>
                <a:cubicBezTo>
                  <a:pt x="150" y="95"/>
                  <a:pt x="149" y="90"/>
                  <a:pt x="145" y="89"/>
                </a:cubicBezTo>
                <a:cubicBezTo>
                  <a:pt x="134" y="84"/>
                  <a:pt x="134" y="84"/>
                  <a:pt x="134" y="84"/>
                </a:cubicBezTo>
                <a:cubicBezTo>
                  <a:pt x="135" y="79"/>
                  <a:pt x="135" y="75"/>
                  <a:pt x="134" y="70"/>
                </a:cubicBezTo>
                <a:cubicBezTo>
                  <a:pt x="145" y="65"/>
                  <a:pt x="145" y="65"/>
                  <a:pt x="145" y="65"/>
                </a:cubicBezTo>
                <a:cubicBezTo>
                  <a:pt x="147" y="65"/>
                  <a:pt x="148" y="63"/>
                  <a:pt x="149" y="62"/>
                </a:cubicBezTo>
                <a:cubicBezTo>
                  <a:pt x="150" y="60"/>
                  <a:pt x="150" y="58"/>
                  <a:pt x="149" y="56"/>
                </a:cubicBezTo>
                <a:cubicBezTo>
                  <a:pt x="142" y="40"/>
                  <a:pt x="142" y="40"/>
                  <a:pt x="142" y="40"/>
                </a:cubicBezTo>
                <a:cubicBezTo>
                  <a:pt x="141" y="36"/>
                  <a:pt x="137" y="34"/>
                  <a:pt x="134" y="36"/>
                </a:cubicBezTo>
                <a:cubicBezTo>
                  <a:pt x="122" y="40"/>
                  <a:pt x="122" y="40"/>
                  <a:pt x="122" y="40"/>
                </a:cubicBezTo>
                <a:cubicBezTo>
                  <a:pt x="120" y="36"/>
                  <a:pt x="116" y="33"/>
                  <a:pt x="113" y="30"/>
                </a:cubicBezTo>
                <a:cubicBezTo>
                  <a:pt x="118" y="19"/>
                  <a:pt x="118" y="19"/>
                  <a:pt x="118" y="19"/>
                </a:cubicBezTo>
                <a:cubicBezTo>
                  <a:pt x="118" y="17"/>
                  <a:pt x="118" y="15"/>
                  <a:pt x="118" y="14"/>
                </a:cubicBezTo>
                <a:cubicBezTo>
                  <a:pt x="117" y="12"/>
                  <a:pt x="116" y="11"/>
                  <a:pt x="114" y="10"/>
                </a:cubicBezTo>
                <a:cubicBezTo>
                  <a:pt x="97" y="3"/>
                  <a:pt x="97" y="3"/>
                  <a:pt x="97" y="3"/>
                </a:cubicBezTo>
                <a:cubicBezTo>
                  <a:pt x="94" y="1"/>
                  <a:pt x="90" y="3"/>
                  <a:pt x="88" y="6"/>
                </a:cubicBezTo>
                <a:cubicBezTo>
                  <a:pt x="83" y="17"/>
                  <a:pt x="83" y="17"/>
                  <a:pt x="83" y="17"/>
                </a:cubicBezTo>
                <a:cubicBezTo>
                  <a:pt x="79" y="17"/>
                  <a:pt x="74" y="17"/>
                  <a:pt x="69" y="17"/>
                </a:cubicBezTo>
                <a:cubicBezTo>
                  <a:pt x="65" y="6"/>
                  <a:pt x="65" y="6"/>
                  <a:pt x="65" y="6"/>
                </a:cubicBezTo>
                <a:cubicBezTo>
                  <a:pt x="63" y="2"/>
                  <a:pt x="59" y="0"/>
                  <a:pt x="56" y="2"/>
                </a:cubicBezTo>
                <a:cubicBezTo>
                  <a:pt x="39" y="8"/>
                  <a:pt x="39" y="8"/>
                  <a:pt x="39" y="8"/>
                </a:cubicBezTo>
                <a:cubicBezTo>
                  <a:pt x="37" y="9"/>
                  <a:pt x="36" y="10"/>
                  <a:pt x="35" y="12"/>
                </a:cubicBezTo>
                <a:cubicBezTo>
                  <a:pt x="34" y="14"/>
                  <a:pt x="34" y="16"/>
                  <a:pt x="35" y="17"/>
                </a:cubicBezTo>
                <a:cubicBezTo>
                  <a:pt x="40" y="29"/>
                  <a:pt x="40" y="29"/>
                  <a:pt x="40" y="29"/>
                </a:cubicBezTo>
                <a:cubicBezTo>
                  <a:pt x="36" y="32"/>
                  <a:pt x="32" y="35"/>
                  <a:pt x="29" y="39"/>
                </a:cubicBezTo>
                <a:cubicBezTo>
                  <a:pt x="18" y="34"/>
                  <a:pt x="18" y="34"/>
                  <a:pt x="18" y="34"/>
                </a:cubicBezTo>
                <a:cubicBezTo>
                  <a:pt x="14" y="33"/>
                  <a:pt x="10" y="34"/>
                  <a:pt x="8" y="38"/>
                </a:cubicBezTo>
                <a:cubicBezTo>
                  <a:pt x="1" y="54"/>
                  <a:pt x="1" y="54"/>
                  <a:pt x="1" y="54"/>
                </a:cubicBezTo>
                <a:cubicBezTo>
                  <a:pt x="0" y="58"/>
                  <a:pt x="1" y="62"/>
                  <a:pt x="5" y="63"/>
                </a:cubicBezTo>
                <a:cubicBezTo>
                  <a:pt x="17" y="69"/>
                  <a:pt x="17" y="69"/>
                  <a:pt x="17" y="69"/>
                </a:cubicBezTo>
                <a:cubicBezTo>
                  <a:pt x="16" y="73"/>
                  <a:pt x="16" y="78"/>
                  <a:pt x="17" y="82"/>
                </a:cubicBezTo>
                <a:cubicBezTo>
                  <a:pt x="5" y="87"/>
                  <a:pt x="5" y="87"/>
                  <a:pt x="5" y="87"/>
                </a:cubicBezTo>
                <a:cubicBezTo>
                  <a:pt x="3" y="88"/>
                  <a:pt x="1" y="89"/>
                  <a:pt x="1" y="91"/>
                </a:cubicBezTo>
                <a:cubicBezTo>
                  <a:pt x="0" y="92"/>
                  <a:pt x="0" y="94"/>
                  <a:pt x="1" y="96"/>
                </a:cubicBezTo>
                <a:cubicBezTo>
                  <a:pt x="7" y="113"/>
                  <a:pt x="7" y="113"/>
                  <a:pt x="7" y="113"/>
                </a:cubicBezTo>
                <a:cubicBezTo>
                  <a:pt x="9" y="116"/>
                  <a:pt x="13" y="118"/>
                  <a:pt x="16" y="117"/>
                </a:cubicBezTo>
                <a:cubicBezTo>
                  <a:pt x="28" y="112"/>
                  <a:pt x="28" y="112"/>
                  <a:pt x="28" y="112"/>
                </a:cubicBezTo>
                <a:cubicBezTo>
                  <a:pt x="31" y="116"/>
                  <a:pt x="35" y="119"/>
                  <a:pt x="38" y="122"/>
                </a:cubicBezTo>
                <a:cubicBezTo>
                  <a:pt x="33" y="134"/>
                  <a:pt x="33" y="134"/>
                  <a:pt x="33" y="134"/>
                </a:cubicBezTo>
                <a:cubicBezTo>
                  <a:pt x="33" y="136"/>
                  <a:pt x="33" y="137"/>
                  <a:pt x="33" y="139"/>
                </a:cubicBezTo>
                <a:cubicBezTo>
                  <a:pt x="34" y="141"/>
                  <a:pt x="35" y="142"/>
                  <a:pt x="37" y="143"/>
                </a:cubicBezTo>
                <a:cubicBezTo>
                  <a:pt x="54" y="150"/>
                  <a:pt x="54" y="150"/>
                  <a:pt x="54" y="150"/>
                </a:cubicBezTo>
                <a:cubicBezTo>
                  <a:pt x="57" y="152"/>
                  <a:pt x="61" y="150"/>
                  <a:pt x="63" y="146"/>
                </a:cubicBezTo>
                <a:cubicBezTo>
                  <a:pt x="68" y="135"/>
                  <a:pt x="68" y="135"/>
                  <a:pt x="68" y="135"/>
                </a:cubicBezTo>
                <a:cubicBezTo>
                  <a:pt x="72" y="135"/>
                  <a:pt x="77" y="135"/>
                  <a:pt x="82" y="135"/>
                </a:cubicBezTo>
                <a:cubicBezTo>
                  <a:pt x="86" y="146"/>
                  <a:pt x="86" y="146"/>
                  <a:pt x="86" y="146"/>
                </a:cubicBezTo>
                <a:cubicBezTo>
                  <a:pt x="87" y="149"/>
                  <a:pt x="90" y="151"/>
                  <a:pt x="93" y="151"/>
                </a:cubicBezTo>
                <a:cubicBezTo>
                  <a:pt x="94" y="151"/>
                  <a:pt x="94" y="151"/>
                  <a:pt x="95" y="150"/>
                </a:cubicBezTo>
                <a:cubicBezTo>
                  <a:pt x="112" y="144"/>
                  <a:pt x="112" y="144"/>
                  <a:pt x="112" y="144"/>
                </a:cubicBezTo>
                <a:cubicBezTo>
                  <a:pt x="114" y="143"/>
                  <a:pt x="115" y="142"/>
                  <a:pt x="116" y="140"/>
                </a:cubicBezTo>
                <a:close/>
                <a:moveTo>
                  <a:pt x="108" y="137"/>
                </a:moveTo>
                <a:cubicBezTo>
                  <a:pt x="93" y="142"/>
                  <a:pt x="93" y="142"/>
                  <a:pt x="93" y="142"/>
                </a:cubicBezTo>
                <a:cubicBezTo>
                  <a:pt x="87" y="126"/>
                  <a:pt x="87" y="126"/>
                  <a:pt x="87" y="126"/>
                </a:cubicBezTo>
                <a:cubicBezTo>
                  <a:pt x="84" y="126"/>
                  <a:pt x="84" y="126"/>
                  <a:pt x="84" y="126"/>
                </a:cubicBezTo>
                <a:cubicBezTo>
                  <a:pt x="78" y="127"/>
                  <a:pt x="72" y="127"/>
                  <a:pt x="66" y="126"/>
                </a:cubicBezTo>
                <a:cubicBezTo>
                  <a:pt x="63" y="126"/>
                  <a:pt x="63" y="126"/>
                  <a:pt x="63" y="126"/>
                </a:cubicBezTo>
                <a:cubicBezTo>
                  <a:pt x="56" y="142"/>
                  <a:pt x="56" y="142"/>
                  <a:pt x="56" y="142"/>
                </a:cubicBezTo>
                <a:cubicBezTo>
                  <a:pt x="41" y="136"/>
                  <a:pt x="41" y="136"/>
                  <a:pt x="41" y="136"/>
                </a:cubicBezTo>
                <a:cubicBezTo>
                  <a:pt x="48" y="119"/>
                  <a:pt x="48" y="119"/>
                  <a:pt x="48" y="119"/>
                </a:cubicBezTo>
                <a:cubicBezTo>
                  <a:pt x="46" y="118"/>
                  <a:pt x="46" y="118"/>
                  <a:pt x="46" y="118"/>
                </a:cubicBezTo>
                <a:cubicBezTo>
                  <a:pt x="41" y="114"/>
                  <a:pt x="37" y="110"/>
                  <a:pt x="33" y="105"/>
                </a:cubicBezTo>
                <a:cubicBezTo>
                  <a:pt x="31" y="102"/>
                  <a:pt x="31" y="102"/>
                  <a:pt x="31" y="102"/>
                </a:cubicBezTo>
                <a:cubicBezTo>
                  <a:pt x="14" y="109"/>
                  <a:pt x="14" y="109"/>
                  <a:pt x="14" y="109"/>
                </a:cubicBezTo>
                <a:cubicBezTo>
                  <a:pt x="9" y="94"/>
                  <a:pt x="9" y="94"/>
                  <a:pt x="9" y="94"/>
                </a:cubicBezTo>
                <a:cubicBezTo>
                  <a:pt x="25" y="87"/>
                  <a:pt x="25" y="87"/>
                  <a:pt x="25" y="87"/>
                </a:cubicBezTo>
                <a:cubicBezTo>
                  <a:pt x="25" y="84"/>
                  <a:pt x="25" y="84"/>
                  <a:pt x="25" y="84"/>
                </a:cubicBezTo>
                <a:cubicBezTo>
                  <a:pt x="24" y="78"/>
                  <a:pt x="24" y="73"/>
                  <a:pt x="25" y="67"/>
                </a:cubicBezTo>
                <a:cubicBezTo>
                  <a:pt x="26" y="64"/>
                  <a:pt x="26" y="64"/>
                  <a:pt x="26" y="64"/>
                </a:cubicBezTo>
                <a:cubicBezTo>
                  <a:pt x="9" y="57"/>
                  <a:pt x="9" y="57"/>
                  <a:pt x="9" y="57"/>
                </a:cubicBezTo>
                <a:cubicBezTo>
                  <a:pt x="15" y="42"/>
                  <a:pt x="15" y="42"/>
                  <a:pt x="15" y="42"/>
                </a:cubicBezTo>
                <a:cubicBezTo>
                  <a:pt x="32" y="49"/>
                  <a:pt x="32" y="49"/>
                  <a:pt x="32" y="49"/>
                </a:cubicBezTo>
                <a:cubicBezTo>
                  <a:pt x="34" y="46"/>
                  <a:pt x="34" y="46"/>
                  <a:pt x="34" y="46"/>
                </a:cubicBezTo>
                <a:cubicBezTo>
                  <a:pt x="37" y="41"/>
                  <a:pt x="42" y="37"/>
                  <a:pt x="47" y="34"/>
                </a:cubicBezTo>
                <a:cubicBezTo>
                  <a:pt x="49" y="32"/>
                  <a:pt x="49" y="32"/>
                  <a:pt x="49" y="32"/>
                </a:cubicBezTo>
                <a:cubicBezTo>
                  <a:pt x="43" y="15"/>
                  <a:pt x="43" y="15"/>
                  <a:pt x="43" y="15"/>
                </a:cubicBezTo>
                <a:cubicBezTo>
                  <a:pt x="58" y="10"/>
                  <a:pt x="58" y="10"/>
                  <a:pt x="58" y="10"/>
                </a:cubicBezTo>
                <a:cubicBezTo>
                  <a:pt x="64" y="26"/>
                  <a:pt x="64" y="26"/>
                  <a:pt x="64" y="26"/>
                </a:cubicBezTo>
                <a:cubicBezTo>
                  <a:pt x="67" y="26"/>
                  <a:pt x="67" y="26"/>
                  <a:pt x="67" y="26"/>
                </a:cubicBezTo>
                <a:cubicBezTo>
                  <a:pt x="73" y="25"/>
                  <a:pt x="79" y="25"/>
                  <a:pt x="85" y="26"/>
                </a:cubicBezTo>
                <a:cubicBezTo>
                  <a:pt x="88" y="26"/>
                  <a:pt x="88" y="26"/>
                  <a:pt x="88" y="26"/>
                </a:cubicBezTo>
                <a:cubicBezTo>
                  <a:pt x="95" y="10"/>
                  <a:pt x="95" y="10"/>
                  <a:pt x="95" y="10"/>
                </a:cubicBezTo>
                <a:cubicBezTo>
                  <a:pt x="110" y="17"/>
                  <a:pt x="110" y="17"/>
                  <a:pt x="110" y="17"/>
                </a:cubicBezTo>
                <a:cubicBezTo>
                  <a:pt x="103" y="33"/>
                  <a:pt x="103" y="33"/>
                  <a:pt x="103" y="33"/>
                </a:cubicBezTo>
                <a:cubicBezTo>
                  <a:pt x="105" y="35"/>
                  <a:pt x="105" y="35"/>
                  <a:pt x="105" y="35"/>
                </a:cubicBezTo>
                <a:cubicBezTo>
                  <a:pt x="110" y="38"/>
                  <a:pt x="114" y="42"/>
                  <a:pt x="118" y="47"/>
                </a:cubicBezTo>
                <a:cubicBezTo>
                  <a:pt x="119" y="50"/>
                  <a:pt x="119" y="50"/>
                  <a:pt x="119" y="50"/>
                </a:cubicBezTo>
                <a:cubicBezTo>
                  <a:pt x="135" y="43"/>
                  <a:pt x="135" y="43"/>
                  <a:pt x="135" y="43"/>
                </a:cubicBezTo>
                <a:cubicBezTo>
                  <a:pt x="141" y="58"/>
                  <a:pt x="141" y="58"/>
                  <a:pt x="141" y="58"/>
                </a:cubicBezTo>
                <a:cubicBezTo>
                  <a:pt x="125" y="65"/>
                  <a:pt x="125" y="65"/>
                  <a:pt x="125" y="65"/>
                </a:cubicBezTo>
                <a:cubicBezTo>
                  <a:pt x="126" y="68"/>
                  <a:pt x="126" y="68"/>
                  <a:pt x="126" y="68"/>
                </a:cubicBezTo>
                <a:cubicBezTo>
                  <a:pt x="127" y="74"/>
                  <a:pt x="127" y="80"/>
                  <a:pt x="126" y="86"/>
                </a:cubicBezTo>
                <a:cubicBezTo>
                  <a:pt x="125" y="89"/>
                  <a:pt x="125" y="89"/>
                  <a:pt x="125" y="89"/>
                </a:cubicBezTo>
                <a:cubicBezTo>
                  <a:pt x="141" y="96"/>
                  <a:pt x="141" y="96"/>
                  <a:pt x="141" y="96"/>
                </a:cubicBezTo>
                <a:cubicBezTo>
                  <a:pt x="135" y="111"/>
                  <a:pt x="135" y="111"/>
                  <a:pt x="135" y="111"/>
                </a:cubicBezTo>
                <a:cubicBezTo>
                  <a:pt x="119" y="104"/>
                  <a:pt x="119" y="104"/>
                  <a:pt x="119" y="104"/>
                </a:cubicBezTo>
                <a:cubicBezTo>
                  <a:pt x="117" y="106"/>
                  <a:pt x="117" y="106"/>
                  <a:pt x="117" y="106"/>
                </a:cubicBezTo>
                <a:cubicBezTo>
                  <a:pt x="113" y="111"/>
                  <a:pt x="109" y="115"/>
                  <a:pt x="104" y="118"/>
                </a:cubicBezTo>
                <a:cubicBezTo>
                  <a:pt x="102" y="120"/>
                  <a:pt x="102" y="120"/>
                  <a:pt x="102" y="120"/>
                </a:cubicBezTo>
                <a:lnTo>
                  <a:pt x="108" y="137"/>
                </a:lnTo>
                <a:close/>
                <a:moveTo>
                  <a:pt x="157" y="136"/>
                </a:moveTo>
                <a:cubicBezTo>
                  <a:pt x="146" y="137"/>
                  <a:pt x="138" y="147"/>
                  <a:pt x="140" y="158"/>
                </a:cubicBezTo>
                <a:cubicBezTo>
                  <a:pt x="141" y="168"/>
                  <a:pt x="149" y="175"/>
                  <a:pt x="159" y="175"/>
                </a:cubicBezTo>
                <a:cubicBezTo>
                  <a:pt x="160" y="175"/>
                  <a:pt x="161" y="175"/>
                  <a:pt x="162" y="175"/>
                </a:cubicBezTo>
                <a:cubicBezTo>
                  <a:pt x="173" y="174"/>
                  <a:pt x="180" y="164"/>
                  <a:pt x="179" y="153"/>
                </a:cubicBezTo>
                <a:cubicBezTo>
                  <a:pt x="178" y="142"/>
                  <a:pt x="168" y="134"/>
                  <a:pt x="157" y="136"/>
                </a:cubicBezTo>
                <a:close/>
                <a:moveTo>
                  <a:pt x="161" y="167"/>
                </a:moveTo>
                <a:cubicBezTo>
                  <a:pt x="154" y="168"/>
                  <a:pt x="148" y="163"/>
                  <a:pt x="147" y="157"/>
                </a:cubicBezTo>
                <a:cubicBezTo>
                  <a:pt x="147" y="150"/>
                  <a:pt x="151" y="144"/>
                  <a:pt x="158" y="144"/>
                </a:cubicBezTo>
                <a:cubicBezTo>
                  <a:pt x="158" y="143"/>
                  <a:pt x="159" y="143"/>
                  <a:pt x="159" y="143"/>
                </a:cubicBezTo>
                <a:cubicBezTo>
                  <a:pt x="165" y="143"/>
                  <a:pt x="170" y="148"/>
                  <a:pt x="171" y="154"/>
                </a:cubicBezTo>
                <a:cubicBezTo>
                  <a:pt x="172" y="160"/>
                  <a:pt x="167" y="166"/>
                  <a:pt x="161" y="167"/>
                </a:cubicBezTo>
                <a:close/>
                <a:moveTo>
                  <a:pt x="205" y="144"/>
                </a:moveTo>
                <a:cubicBezTo>
                  <a:pt x="204" y="141"/>
                  <a:pt x="202" y="139"/>
                  <a:pt x="199" y="139"/>
                </a:cubicBezTo>
                <a:cubicBezTo>
                  <a:pt x="193" y="140"/>
                  <a:pt x="193" y="140"/>
                  <a:pt x="193" y="140"/>
                </a:cubicBezTo>
                <a:cubicBezTo>
                  <a:pt x="192" y="138"/>
                  <a:pt x="191" y="136"/>
                  <a:pt x="190" y="135"/>
                </a:cubicBezTo>
                <a:cubicBezTo>
                  <a:pt x="193" y="130"/>
                  <a:pt x="193" y="130"/>
                  <a:pt x="193" y="130"/>
                </a:cubicBezTo>
                <a:cubicBezTo>
                  <a:pt x="194" y="129"/>
                  <a:pt x="195" y="127"/>
                  <a:pt x="194" y="126"/>
                </a:cubicBezTo>
                <a:cubicBezTo>
                  <a:pt x="194" y="124"/>
                  <a:pt x="193" y="123"/>
                  <a:pt x="192" y="122"/>
                </a:cubicBezTo>
                <a:cubicBezTo>
                  <a:pt x="184" y="115"/>
                  <a:pt x="184" y="115"/>
                  <a:pt x="184" y="115"/>
                </a:cubicBezTo>
                <a:cubicBezTo>
                  <a:pt x="181" y="114"/>
                  <a:pt x="178" y="114"/>
                  <a:pt x="176" y="116"/>
                </a:cubicBezTo>
                <a:cubicBezTo>
                  <a:pt x="172" y="121"/>
                  <a:pt x="172" y="121"/>
                  <a:pt x="172" y="121"/>
                </a:cubicBezTo>
                <a:cubicBezTo>
                  <a:pt x="170" y="120"/>
                  <a:pt x="168" y="120"/>
                  <a:pt x="166" y="119"/>
                </a:cubicBezTo>
                <a:cubicBezTo>
                  <a:pt x="165" y="113"/>
                  <a:pt x="165" y="113"/>
                  <a:pt x="165" y="113"/>
                </a:cubicBezTo>
                <a:cubicBezTo>
                  <a:pt x="165" y="111"/>
                  <a:pt x="163" y="108"/>
                  <a:pt x="160" y="108"/>
                </a:cubicBezTo>
                <a:cubicBezTo>
                  <a:pt x="148" y="110"/>
                  <a:pt x="148" y="110"/>
                  <a:pt x="148" y="110"/>
                </a:cubicBezTo>
                <a:cubicBezTo>
                  <a:pt x="147" y="110"/>
                  <a:pt x="146" y="111"/>
                  <a:pt x="145" y="112"/>
                </a:cubicBezTo>
                <a:cubicBezTo>
                  <a:pt x="144" y="113"/>
                  <a:pt x="143" y="115"/>
                  <a:pt x="143" y="116"/>
                </a:cubicBezTo>
                <a:cubicBezTo>
                  <a:pt x="144" y="122"/>
                  <a:pt x="144" y="122"/>
                  <a:pt x="144" y="122"/>
                </a:cubicBezTo>
                <a:cubicBezTo>
                  <a:pt x="142" y="123"/>
                  <a:pt x="140" y="124"/>
                  <a:pt x="139" y="125"/>
                </a:cubicBezTo>
                <a:cubicBezTo>
                  <a:pt x="134" y="122"/>
                  <a:pt x="134" y="122"/>
                  <a:pt x="134" y="122"/>
                </a:cubicBezTo>
                <a:cubicBezTo>
                  <a:pt x="131" y="120"/>
                  <a:pt x="128" y="120"/>
                  <a:pt x="126" y="123"/>
                </a:cubicBezTo>
                <a:cubicBezTo>
                  <a:pt x="119" y="131"/>
                  <a:pt x="119" y="131"/>
                  <a:pt x="119" y="131"/>
                </a:cubicBezTo>
                <a:cubicBezTo>
                  <a:pt x="118" y="132"/>
                  <a:pt x="118" y="134"/>
                  <a:pt x="118" y="135"/>
                </a:cubicBezTo>
                <a:cubicBezTo>
                  <a:pt x="118" y="137"/>
                  <a:pt x="119" y="138"/>
                  <a:pt x="120" y="139"/>
                </a:cubicBezTo>
                <a:cubicBezTo>
                  <a:pt x="125" y="143"/>
                  <a:pt x="125" y="143"/>
                  <a:pt x="125" y="143"/>
                </a:cubicBezTo>
                <a:cubicBezTo>
                  <a:pt x="125" y="145"/>
                  <a:pt x="124" y="147"/>
                  <a:pt x="124" y="149"/>
                </a:cubicBezTo>
                <a:cubicBezTo>
                  <a:pt x="117" y="149"/>
                  <a:pt x="117" y="149"/>
                  <a:pt x="117" y="149"/>
                </a:cubicBezTo>
                <a:cubicBezTo>
                  <a:pt x="116" y="150"/>
                  <a:pt x="115" y="150"/>
                  <a:pt x="114" y="152"/>
                </a:cubicBezTo>
                <a:cubicBezTo>
                  <a:pt x="113" y="153"/>
                  <a:pt x="112" y="154"/>
                  <a:pt x="112" y="156"/>
                </a:cubicBezTo>
                <a:cubicBezTo>
                  <a:pt x="114" y="166"/>
                  <a:pt x="114" y="166"/>
                  <a:pt x="114" y="166"/>
                </a:cubicBezTo>
                <a:cubicBezTo>
                  <a:pt x="114" y="169"/>
                  <a:pt x="117" y="171"/>
                  <a:pt x="119" y="171"/>
                </a:cubicBezTo>
                <a:cubicBezTo>
                  <a:pt x="127" y="171"/>
                  <a:pt x="127" y="171"/>
                  <a:pt x="127" y="171"/>
                </a:cubicBezTo>
                <a:cubicBezTo>
                  <a:pt x="127" y="172"/>
                  <a:pt x="128" y="174"/>
                  <a:pt x="130" y="176"/>
                </a:cubicBezTo>
                <a:cubicBezTo>
                  <a:pt x="126" y="181"/>
                  <a:pt x="126" y="181"/>
                  <a:pt x="126" y="181"/>
                </a:cubicBezTo>
                <a:cubicBezTo>
                  <a:pt x="125" y="182"/>
                  <a:pt x="124" y="184"/>
                  <a:pt x="125" y="185"/>
                </a:cubicBezTo>
                <a:cubicBezTo>
                  <a:pt x="125" y="187"/>
                  <a:pt x="126" y="188"/>
                  <a:pt x="127" y="189"/>
                </a:cubicBezTo>
                <a:cubicBezTo>
                  <a:pt x="135" y="195"/>
                  <a:pt x="135" y="195"/>
                  <a:pt x="135" y="195"/>
                </a:cubicBezTo>
                <a:cubicBezTo>
                  <a:pt x="138" y="197"/>
                  <a:pt x="141" y="197"/>
                  <a:pt x="143" y="194"/>
                </a:cubicBezTo>
                <a:cubicBezTo>
                  <a:pt x="147" y="189"/>
                  <a:pt x="147" y="189"/>
                  <a:pt x="147" y="189"/>
                </a:cubicBezTo>
                <a:cubicBezTo>
                  <a:pt x="149" y="190"/>
                  <a:pt x="151" y="191"/>
                  <a:pt x="153" y="191"/>
                </a:cubicBezTo>
                <a:cubicBezTo>
                  <a:pt x="154" y="197"/>
                  <a:pt x="154" y="197"/>
                  <a:pt x="154" y="197"/>
                </a:cubicBezTo>
                <a:cubicBezTo>
                  <a:pt x="154" y="200"/>
                  <a:pt x="156" y="202"/>
                  <a:pt x="159" y="202"/>
                </a:cubicBezTo>
                <a:cubicBezTo>
                  <a:pt x="171" y="201"/>
                  <a:pt x="171" y="201"/>
                  <a:pt x="171" y="201"/>
                </a:cubicBezTo>
                <a:cubicBezTo>
                  <a:pt x="172" y="201"/>
                  <a:pt x="174" y="200"/>
                  <a:pt x="174" y="199"/>
                </a:cubicBezTo>
                <a:cubicBezTo>
                  <a:pt x="175" y="197"/>
                  <a:pt x="176" y="196"/>
                  <a:pt x="176" y="194"/>
                </a:cubicBezTo>
                <a:cubicBezTo>
                  <a:pt x="175" y="188"/>
                  <a:pt x="175" y="188"/>
                  <a:pt x="175" y="188"/>
                </a:cubicBezTo>
                <a:cubicBezTo>
                  <a:pt x="177" y="187"/>
                  <a:pt x="178" y="186"/>
                  <a:pt x="180" y="185"/>
                </a:cubicBezTo>
                <a:cubicBezTo>
                  <a:pt x="185" y="189"/>
                  <a:pt x="185" y="189"/>
                  <a:pt x="185" y="189"/>
                </a:cubicBezTo>
                <a:cubicBezTo>
                  <a:pt x="187" y="191"/>
                  <a:pt x="191" y="190"/>
                  <a:pt x="193" y="188"/>
                </a:cubicBezTo>
                <a:cubicBezTo>
                  <a:pt x="199" y="180"/>
                  <a:pt x="199" y="180"/>
                  <a:pt x="199" y="180"/>
                </a:cubicBezTo>
                <a:cubicBezTo>
                  <a:pt x="201" y="177"/>
                  <a:pt x="201" y="173"/>
                  <a:pt x="198" y="172"/>
                </a:cubicBezTo>
                <a:cubicBezTo>
                  <a:pt x="194" y="168"/>
                  <a:pt x="194" y="168"/>
                  <a:pt x="194" y="168"/>
                </a:cubicBezTo>
                <a:cubicBezTo>
                  <a:pt x="194" y="166"/>
                  <a:pt x="195" y="164"/>
                  <a:pt x="195" y="162"/>
                </a:cubicBezTo>
                <a:cubicBezTo>
                  <a:pt x="201" y="161"/>
                  <a:pt x="201" y="161"/>
                  <a:pt x="201" y="161"/>
                </a:cubicBezTo>
                <a:cubicBezTo>
                  <a:pt x="203" y="161"/>
                  <a:pt x="204" y="160"/>
                  <a:pt x="205" y="159"/>
                </a:cubicBezTo>
                <a:cubicBezTo>
                  <a:pt x="206" y="158"/>
                  <a:pt x="206" y="156"/>
                  <a:pt x="206" y="155"/>
                </a:cubicBezTo>
                <a:lnTo>
                  <a:pt x="205" y="144"/>
                </a:lnTo>
                <a:close/>
                <a:moveTo>
                  <a:pt x="188" y="155"/>
                </a:moveTo>
                <a:cubicBezTo>
                  <a:pt x="188" y="158"/>
                  <a:pt x="188" y="158"/>
                  <a:pt x="188" y="158"/>
                </a:cubicBezTo>
                <a:cubicBezTo>
                  <a:pt x="188" y="161"/>
                  <a:pt x="187" y="164"/>
                  <a:pt x="185" y="168"/>
                </a:cubicBezTo>
                <a:cubicBezTo>
                  <a:pt x="184" y="170"/>
                  <a:pt x="184" y="170"/>
                  <a:pt x="184" y="170"/>
                </a:cubicBezTo>
                <a:cubicBezTo>
                  <a:pt x="192" y="176"/>
                  <a:pt x="192" y="176"/>
                  <a:pt x="192" y="176"/>
                </a:cubicBezTo>
                <a:cubicBezTo>
                  <a:pt x="188" y="181"/>
                  <a:pt x="188" y="181"/>
                  <a:pt x="188" y="181"/>
                </a:cubicBezTo>
                <a:cubicBezTo>
                  <a:pt x="180" y="175"/>
                  <a:pt x="180" y="175"/>
                  <a:pt x="180" y="175"/>
                </a:cubicBezTo>
                <a:cubicBezTo>
                  <a:pt x="177" y="177"/>
                  <a:pt x="177" y="177"/>
                  <a:pt x="177" y="177"/>
                </a:cubicBezTo>
                <a:cubicBezTo>
                  <a:pt x="175" y="179"/>
                  <a:pt x="172" y="181"/>
                  <a:pt x="169" y="182"/>
                </a:cubicBezTo>
                <a:cubicBezTo>
                  <a:pt x="166" y="183"/>
                  <a:pt x="166" y="183"/>
                  <a:pt x="166" y="183"/>
                </a:cubicBezTo>
                <a:cubicBezTo>
                  <a:pt x="167" y="193"/>
                  <a:pt x="167" y="193"/>
                  <a:pt x="167" y="193"/>
                </a:cubicBezTo>
                <a:cubicBezTo>
                  <a:pt x="161" y="194"/>
                  <a:pt x="161" y="194"/>
                  <a:pt x="161" y="194"/>
                </a:cubicBezTo>
                <a:cubicBezTo>
                  <a:pt x="160" y="184"/>
                  <a:pt x="160" y="184"/>
                  <a:pt x="160" y="184"/>
                </a:cubicBezTo>
                <a:cubicBezTo>
                  <a:pt x="157" y="184"/>
                  <a:pt x="157" y="184"/>
                  <a:pt x="157" y="184"/>
                </a:cubicBezTo>
                <a:cubicBezTo>
                  <a:pt x="154" y="183"/>
                  <a:pt x="150" y="182"/>
                  <a:pt x="148" y="181"/>
                </a:cubicBezTo>
                <a:cubicBezTo>
                  <a:pt x="145" y="180"/>
                  <a:pt x="145" y="180"/>
                  <a:pt x="145" y="180"/>
                </a:cubicBezTo>
                <a:cubicBezTo>
                  <a:pt x="138" y="188"/>
                  <a:pt x="138" y="188"/>
                  <a:pt x="138" y="188"/>
                </a:cubicBezTo>
                <a:cubicBezTo>
                  <a:pt x="133" y="184"/>
                  <a:pt x="133" y="184"/>
                  <a:pt x="133" y="184"/>
                </a:cubicBezTo>
                <a:cubicBezTo>
                  <a:pt x="140" y="176"/>
                  <a:pt x="140" y="176"/>
                  <a:pt x="140" y="176"/>
                </a:cubicBezTo>
                <a:cubicBezTo>
                  <a:pt x="138" y="173"/>
                  <a:pt x="138" y="173"/>
                  <a:pt x="138" y="173"/>
                </a:cubicBezTo>
                <a:cubicBezTo>
                  <a:pt x="136" y="171"/>
                  <a:pt x="134" y="168"/>
                  <a:pt x="133" y="165"/>
                </a:cubicBezTo>
                <a:cubicBezTo>
                  <a:pt x="132" y="162"/>
                  <a:pt x="132" y="162"/>
                  <a:pt x="132" y="162"/>
                </a:cubicBezTo>
                <a:cubicBezTo>
                  <a:pt x="121" y="163"/>
                  <a:pt x="121" y="163"/>
                  <a:pt x="121" y="163"/>
                </a:cubicBezTo>
                <a:cubicBezTo>
                  <a:pt x="121" y="157"/>
                  <a:pt x="121" y="157"/>
                  <a:pt x="121" y="157"/>
                </a:cubicBezTo>
                <a:cubicBezTo>
                  <a:pt x="131" y="156"/>
                  <a:pt x="131" y="156"/>
                  <a:pt x="131" y="156"/>
                </a:cubicBezTo>
                <a:cubicBezTo>
                  <a:pt x="131" y="153"/>
                  <a:pt x="131" y="153"/>
                  <a:pt x="131" y="153"/>
                </a:cubicBezTo>
                <a:cubicBezTo>
                  <a:pt x="132" y="149"/>
                  <a:pt x="132" y="146"/>
                  <a:pt x="134" y="143"/>
                </a:cubicBezTo>
                <a:cubicBezTo>
                  <a:pt x="135" y="140"/>
                  <a:pt x="135" y="140"/>
                  <a:pt x="135" y="140"/>
                </a:cubicBezTo>
                <a:cubicBezTo>
                  <a:pt x="127" y="134"/>
                  <a:pt x="127" y="134"/>
                  <a:pt x="127" y="134"/>
                </a:cubicBezTo>
                <a:cubicBezTo>
                  <a:pt x="131" y="129"/>
                  <a:pt x="131" y="129"/>
                  <a:pt x="131" y="129"/>
                </a:cubicBezTo>
                <a:cubicBezTo>
                  <a:pt x="139" y="136"/>
                  <a:pt x="139" y="136"/>
                  <a:pt x="139" y="136"/>
                </a:cubicBezTo>
                <a:cubicBezTo>
                  <a:pt x="141" y="134"/>
                  <a:pt x="141" y="134"/>
                  <a:pt x="141" y="134"/>
                </a:cubicBezTo>
                <a:cubicBezTo>
                  <a:pt x="144" y="131"/>
                  <a:pt x="147" y="130"/>
                  <a:pt x="150" y="129"/>
                </a:cubicBezTo>
                <a:cubicBezTo>
                  <a:pt x="153" y="127"/>
                  <a:pt x="153" y="127"/>
                  <a:pt x="153" y="127"/>
                </a:cubicBezTo>
                <a:cubicBezTo>
                  <a:pt x="152" y="117"/>
                  <a:pt x="152" y="117"/>
                  <a:pt x="152" y="117"/>
                </a:cubicBezTo>
                <a:cubicBezTo>
                  <a:pt x="158" y="117"/>
                  <a:pt x="158" y="117"/>
                  <a:pt x="158" y="117"/>
                </a:cubicBezTo>
                <a:cubicBezTo>
                  <a:pt x="159" y="127"/>
                  <a:pt x="159" y="127"/>
                  <a:pt x="159" y="127"/>
                </a:cubicBezTo>
                <a:cubicBezTo>
                  <a:pt x="162" y="127"/>
                  <a:pt x="162" y="127"/>
                  <a:pt x="162" y="127"/>
                </a:cubicBezTo>
                <a:cubicBezTo>
                  <a:pt x="165" y="127"/>
                  <a:pt x="169" y="128"/>
                  <a:pt x="172" y="130"/>
                </a:cubicBezTo>
                <a:cubicBezTo>
                  <a:pt x="175" y="131"/>
                  <a:pt x="175" y="131"/>
                  <a:pt x="175" y="131"/>
                </a:cubicBezTo>
                <a:cubicBezTo>
                  <a:pt x="181" y="123"/>
                  <a:pt x="181" y="123"/>
                  <a:pt x="181" y="123"/>
                </a:cubicBezTo>
                <a:cubicBezTo>
                  <a:pt x="185" y="127"/>
                  <a:pt x="185" y="127"/>
                  <a:pt x="185" y="127"/>
                </a:cubicBezTo>
                <a:cubicBezTo>
                  <a:pt x="179" y="135"/>
                  <a:pt x="179" y="135"/>
                  <a:pt x="179" y="135"/>
                </a:cubicBezTo>
                <a:cubicBezTo>
                  <a:pt x="181" y="137"/>
                  <a:pt x="181" y="137"/>
                  <a:pt x="181" y="137"/>
                </a:cubicBezTo>
                <a:cubicBezTo>
                  <a:pt x="184" y="140"/>
                  <a:pt x="185" y="143"/>
                  <a:pt x="186" y="146"/>
                </a:cubicBezTo>
                <a:cubicBezTo>
                  <a:pt x="187" y="149"/>
                  <a:pt x="187" y="149"/>
                  <a:pt x="187" y="149"/>
                </a:cubicBezTo>
                <a:cubicBezTo>
                  <a:pt x="197" y="147"/>
                  <a:pt x="197" y="147"/>
                  <a:pt x="197" y="147"/>
                </a:cubicBezTo>
                <a:cubicBezTo>
                  <a:pt x="198" y="153"/>
                  <a:pt x="198" y="153"/>
                  <a:pt x="198" y="153"/>
                </a:cubicBezTo>
                <a:lnTo>
                  <a:pt x="188" y="155"/>
                </a:ln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a:ea typeface="微软雅黑"/>
              <a:cs typeface="+mn-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a:extLst>
              <a:ext uri="{FF2B5EF4-FFF2-40B4-BE49-F238E27FC236}">
                <a16:creationId xmlns:a16="http://schemas.microsoft.com/office/drawing/2014/main" id="{4CB0B444-E5F8-4B50-A107-470E8658A86D}"/>
              </a:ext>
            </a:extLst>
          </p:cNvPr>
          <p:cNvSpPr>
            <a:spLocks noGrp="1"/>
          </p:cNvSpPr>
          <p:nvPr>
            <p:ph type="body" sz="quarter" idx="11"/>
          </p:nvPr>
        </p:nvSpPr>
        <p:spPr>
          <a:xfrm>
            <a:off x="1431925" y="231775"/>
            <a:ext cx="3643313" cy="406400"/>
          </a:xfrm>
        </p:spPr>
        <p:txBody>
          <a:bodyPr/>
          <a:lstStyle/>
          <a:p>
            <a:r>
              <a:rPr lang="zh-CN" altLang="en-US" dirty="0">
                <a:sym typeface="+mn-lt"/>
              </a:rPr>
              <a:t>一段一图式</a:t>
            </a:r>
            <a:endParaRPr lang="en-US" altLang="zh-CN" dirty="0">
              <a:sym typeface="+mn-lt"/>
            </a:endParaRPr>
          </a:p>
          <a:p>
            <a:endParaRPr lang="zh-CN" altLang="en-US" dirty="0"/>
          </a:p>
        </p:txBody>
      </p:sp>
      <p:sp>
        <p:nvSpPr>
          <p:cNvPr id="9" name="矩形 8">
            <a:extLst>
              <a:ext uri="{FF2B5EF4-FFF2-40B4-BE49-F238E27FC236}">
                <a16:creationId xmlns:a16="http://schemas.microsoft.com/office/drawing/2014/main" id="{41E6E9B1-7D43-4AA3-9E4E-C0AC6D18DFCB}"/>
              </a:ext>
            </a:extLst>
          </p:cNvPr>
          <p:cNvSpPr/>
          <p:nvPr/>
        </p:nvSpPr>
        <p:spPr>
          <a:xfrm>
            <a:off x="6729803" y="1526793"/>
            <a:ext cx="4780026" cy="4046693"/>
          </a:xfrm>
          <a:prstGeom prst="rect">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4" name="矩形 13">
            <a:extLst>
              <a:ext uri="{FF2B5EF4-FFF2-40B4-BE49-F238E27FC236}">
                <a16:creationId xmlns:a16="http://schemas.microsoft.com/office/drawing/2014/main" id="{3920FA3E-0FAF-4B63-A17A-201EBE4505F6}"/>
              </a:ext>
            </a:extLst>
          </p:cNvPr>
          <p:cNvSpPr/>
          <p:nvPr/>
        </p:nvSpPr>
        <p:spPr>
          <a:xfrm>
            <a:off x="7122912" y="1838064"/>
            <a:ext cx="1231106" cy="461665"/>
          </a:xfrm>
          <a:prstGeom prst="rect">
            <a:avLst/>
          </a:prstGeom>
        </p:spPr>
        <p:txBody>
          <a:bodyPr wrap="none" lIns="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white"/>
                </a:solidFill>
                <a:effectLst/>
                <a:uLnTx/>
                <a:uFillTx/>
                <a:latin typeface="微软雅黑"/>
                <a:ea typeface="微软雅黑"/>
                <a:cs typeface="+mn-cs"/>
              </a:rPr>
              <a:t>研究背景</a:t>
            </a:r>
          </a:p>
        </p:txBody>
      </p:sp>
      <p:cxnSp>
        <p:nvCxnSpPr>
          <p:cNvPr id="15" name="直接连接符 14">
            <a:extLst>
              <a:ext uri="{FF2B5EF4-FFF2-40B4-BE49-F238E27FC236}">
                <a16:creationId xmlns:a16="http://schemas.microsoft.com/office/drawing/2014/main" id="{69EFFC1A-8C2F-4176-9AB7-5B48C6121FC0}"/>
              </a:ext>
            </a:extLst>
          </p:cNvPr>
          <p:cNvCxnSpPr>
            <a:cxnSpLocks/>
          </p:cNvCxnSpPr>
          <p:nvPr/>
        </p:nvCxnSpPr>
        <p:spPr>
          <a:xfrm>
            <a:off x="7122912" y="2422313"/>
            <a:ext cx="88897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5524FECE-2A4F-476A-8A9F-0145E820D7E9}"/>
              </a:ext>
            </a:extLst>
          </p:cNvPr>
          <p:cNvSpPr/>
          <p:nvPr/>
        </p:nvSpPr>
        <p:spPr>
          <a:xfrm>
            <a:off x="7122912" y="2760603"/>
            <a:ext cx="4328860" cy="1895519"/>
          </a:xfrm>
          <a:prstGeom prst="rect">
            <a:avLst/>
          </a:prstGeom>
        </p:spPr>
        <p:txBody>
          <a:bodyPr wrap="square" lIns="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微软雅黑"/>
                <a:ea typeface="微软雅黑"/>
                <a:cs typeface="+mn-cs"/>
              </a:rPr>
              <a:t>浙江工业大学是东部沿海地区第一所省部共建高校、首批国家“高等学校创新能力提升计划”（</a:t>
            </a:r>
            <a:r>
              <a:rPr kumimoji="0" lang="en-US" altLang="zh-CN" sz="1600" b="0" i="0" u="none" strike="noStrike" kern="1200" cap="none" spc="0" normalizeH="0" baseline="0" noProof="0" dirty="0">
                <a:ln>
                  <a:noFill/>
                </a:ln>
                <a:solidFill>
                  <a:prstClr val="white"/>
                </a:solidFill>
                <a:effectLst/>
                <a:uLnTx/>
                <a:uFillTx/>
                <a:latin typeface="微软雅黑"/>
                <a:ea typeface="微软雅黑"/>
                <a:cs typeface="+mn-cs"/>
              </a:rPr>
              <a:t>2011</a:t>
            </a:r>
            <a:r>
              <a:rPr kumimoji="0" lang="zh-CN" altLang="en-US" sz="1600" b="0" i="0" u="none" strike="noStrike" kern="1200" cap="none" spc="0" normalizeH="0" baseline="0" noProof="0" dirty="0">
                <a:ln>
                  <a:noFill/>
                </a:ln>
                <a:solidFill>
                  <a:prstClr val="white"/>
                </a:solidFill>
                <a:effectLst/>
                <a:uLnTx/>
                <a:uFillTx/>
                <a:latin typeface="微软雅黑"/>
                <a:ea typeface="微软雅黑"/>
                <a:cs typeface="+mn-cs"/>
              </a:rPr>
              <a:t>计划）协同创新中心牵头高校和浙江省首批重点建设高校，坐落于中国历史文化名城、风景旅游胜地杭州。</a:t>
            </a:r>
          </a:p>
        </p:txBody>
      </p:sp>
      <p:grpSp>
        <p:nvGrpSpPr>
          <p:cNvPr id="30" name="组合 29">
            <a:extLst>
              <a:ext uri="{FF2B5EF4-FFF2-40B4-BE49-F238E27FC236}">
                <a16:creationId xmlns:a16="http://schemas.microsoft.com/office/drawing/2014/main" id="{0E863F38-56B9-4E09-8C99-9CD29E2A3736}"/>
              </a:ext>
            </a:extLst>
          </p:cNvPr>
          <p:cNvGrpSpPr/>
          <p:nvPr/>
        </p:nvGrpSpPr>
        <p:grpSpPr>
          <a:xfrm>
            <a:off x="7153742" y="4880131"/>
            <a:ext cx="1716288" cy="362930"/>
            <a:chOff x="7122912" y="4747324"/>
            <a:chExt cx="1964476" cy="415412"/>
          </a:xfrm>
        </p:grpSpPr>
        <p:grpSp>
          <p:nvGrpSpPr>
            <p:cNvPr id="16" name="组合 15">
              <a:extLst>
                <a:ext uri="{FF2B5EF4-FFF2-40B4-BE49-F238E27FC236}">
                  <a16:creationId xmlns:a16="http://schemas.microsoft.com/office/drawing/2014/main" id="{0CD4B531-4BF5-482F-B3CE-B32804F57958}"/>
                </a:ext>
              </a:extLst>
            </p:cNvPr>
            <p:cNvGrpSpPr/>
            <p:nvPr/>
          </p:nvGrpSpPr>
          <p:grpSpPr>
            <a:xfrm>
              <a:off x="7122912" y="4747324"/>
              <a:ext cx="415412" cy="415412"/>
              <a:chOff x="7122912" y="4747324"/>
              <a:chExt cx="415412" cy="415412"/>
            </a:xfrm>
          </p:grpSpPr>
          <p:sp>
            <p:nvSpPr>
              <p:cNvPr id="21" name="Freeform 120">
                <a:extLst>
                  <a:ext uri="{FF2B5EF4-FFF2-40B4-BE49-F238E27FC236}">
                    <a16:creationId xmlns:a16="http://schemas.microsoft.com/office/drawing/2014/main" id="{DDDD95F7-BB38-4126-BD08-02E4EE0B1972}"/>
                  </a:ext>
                </a:extLst>
              </p:cNvPr>
              <p:cNvSpPr>
                <a:spLocks noEditPoints="1"/>
              </p:cNvSpPr>
              <p:nvPr/>
            </p:nvSpPr>
            <p:spPr bwMode="auto">
              <a:xfrm>
                <a:off x="7203339" y="4829942"/>
                <a:ext cx="254558" cy="249853"/>
              </a:xfrm>
              <a:custGeom>
                <a:avLst/>
                <a:gdLst>
                  <a:gd name="T0" fmla="*/ 46 w 206"/>
                  <a:gd name="T1" fmla="*/ 64 h 202"/>
                  <a:gd name="T2" fmla="*/ 104 w 206"/>
                  <a:gd name="T3" fmla="*/ 65 h 202"/>
                  <a:gd name="T4" fmla="*/ 54 w 206"/>
                  <a:gd name="T5" fmla="*/ 67 h 202"/>
                  <a:gd name="T6" fmla="*/ 83 w 206"/>
                  <a:gd name="T7" fmla="*/ 98 h 202"/>
                  <a:gd name="T8" fmla="*/ 121 w 206"/>
                  <a:gd name="T9" fmla="*/ 113 h 202"/>
                  <a:gd name="T10" fmla="*/ 145 w 206"/>
                  <a:gd name="T11" fmla="*/ 89 h 202"/>
                  <a:gd name="T12" fmla="*/ 149 w 206"/>
                  <a:gd name="T13" fmla="*/ 62 h 202"/>
                  <a:gd name="T14" fmla="*/ 122 w 206"/>
                  <a:gd name="T15" fmla="*/ 40 h 202"/>
                  <a:gd name="T16" fmla="*/ 114 w 206"/>
                  <a:gd name="T17" fmla="*/ 10 h 202"/>
                  <a:gd name="T18" fmla="*/ 69 w 206"/>
                  <a:gd name="T19" fmla="*/ 17 h 202"/>
                  <a:gd name="T20" fmla="*/ 35 w 206"/>
                  <a:gd name="T21" fmla="*/ 12 h 202"/>
                  <a:gd name="T22" fmla="*/ 18 w 206"/>
                  <a:gd name="T23" fmla="*/ 34 h 202"/>
                  <a:gd name="T24" fmla="*/ 17 w 206"/>
                  <a:gd name="T25" fmla="*/ 69 h 202"/>
                  <a:gd name="T26" fmla="*/ 1 w 206"/>
                  <a:gd name="T27" fmla="*/ 96 h 202"/>
                  <a:gd name="T28" fmla="*/ 38 w 206"/>
                  <a:gd name="T29" fmla="*/ 122 h 202"/>
                  <a:gd name="T30" fmla="*/ 54 w 206"/>
                  <a:gd name="T31" fmla="*/ 150 h 202"/>
                  <a:gd name="T32" fmla="*/ 86 w 206"/>
                  <a:gd name="T33" fmla="*/ 146 h 202"/>
                  <a:gd name="T34" fmla="*/ 116 w 206"/>
                  <a:gd name="T35" fmla="*/ 140 h 202"/>
                  <a:gd name="T36" fmla="*/ 84 w 206"/>
                  <a:gd name="T37" fmla="*/ 126 h 202"/>
                  <a:gd name="T38" fmla="*/ 41 w 206"/>
                  <a:gd name="T39" fmla="*/ 136 h 202"/>
                  <a:gd name="T40" fmla="*/ 31 w 206"/>
                  <a:gd name="T41" fmla="*/ 102 h 202"/>
                  <a:gd name="T42" fmla="*/ 25 w 206"/>
                  <a:gd name="T43" fmla="*/ 84 h 202"/>
                  <a:gd name="T44" fmla="*/ 15 w 206"/>
                  <a:gd name="T45" fmla="*/ 42 h 202"/>
                  <a:gd name="T46" fmla="*/ 49 w 206"/>
                  <a:gd name="T47" fmla="*/ 32 h 202"/>
                  <a:gd name="T48" fmla="*/ 67 w 206"/>
                  <a:gd name="T49" fmla="*/ 26 h 202"/>
                  <a:gd name="T50" fmla="*/ 110 w 206"/>
                  <a:gd name="T51" fmla="*/ 17 h 202"/>
                  <a:gd name="T52" fmla="*/ 119 w 206"/>
                  <a:gd name="T53" fmla="*/ 50 h 202"/>
                  <a:gd name="T54" fmla="*/ 126 w 206"/>
                  <a:gd name="T55" fmla="*/ 68 h 202"/>
                  <a:gd name="T56" fmla="*/ 135 w 206"/>
                  <a:gd name="T57" fmla="*/ 111 h 202"/>
                  <a:gd name="T58" fmla="*/ 102 w 206"/>
                  <a:gd name="T59" fmla="*/ 120 h 202"/>
                  <a:gd name="T60" fmla="*/ 159 w 206"/>
                  <a:gd name="T61" fmla="*/ 175 h 202"/>
                  <a:gd name="T62" fmla="*/ 161 w 206"/>
                  <a:gd name="T63" fmla="*/ 167 h 202"/>
                  <a:gd name="T64" fmla="*/ 171 w 206"/>
                  <a:gd name="T65" fmla="*/ 154 h 202"/>
                  <a:gd name="T66" fmla="*/ 193 w 206"/>
                  <a:gd name="T67" fmla="*/ 140 h 202"/>
                  <a:gd name="T68" fmla="*/ 192 w 206"/>
                  <a:gd name="T69" fmla="*/ 122 h 202"/>
                  <a:gd name="T70" fmla="*/ 166 w 206"/>
                  <a:gd name="T71" fmla="*/ 119 h 202"/>
                  <a:gd name="T72" fmla="*/ 145 w 206"/>
                  <a:gd name="T73" fmla="*/ 112 h 202"/>
                  <a:gd name="T74" fmla="*/ 134 w 206"/>
                  <a:gd name="T75" fmla="*/ 122 h 202"/>
                  <a:gd name="T76" fmla="*/ 120 w 206"/>
                  <a:gd name="T77" fmla="*/ 139 h 202"/>
                  <a:gd name="T78" fmla="*/ 114 w 206"/>
                  <a:gd name="T79" fmla="*/ 152 h 202"/>
                  <a:gd name="T80" fmla="*/ 127 w 206"/>
                  <a:gd name="T81" fmla="*/ 171 h 202"/>
                  <a:gd name="T82" fmla="*/ 127 w 206"/>
                  <a:gd name="T83" fmla="*/ 189 h 202"/>
                  <a:gd name="T84" fmla="*/ 153 w 206"/>
                  <a:gd name="T85" fmla="*/ 191 h 202"/>
                  <a:gd name="T86" fmla="*/ 174 w 206"/>
                  <a:gd name="T87" fmla="*/ 199 h 202"/>
                  <a:gd name="T88" fmla="*/ 185 w 206"/>
                  <a:gd name="T89" fmla="*/ 189 h 202"/>
                  <a:gd name="T90" fmla="*/ 194 w 206"/>
                  <a:gd name="T91" fmla="*/ 168 h 202"/>
                  <a:gd name="T92" fmla="*/ 206 w 206"/>
                  <a:gd name="T93" fmla="*/ 155 h 202"/>
                  <a:gd name="T94" fmla="*/ 185 w 206"/>
                  <a:gd name="T95" fmla="*/ 168 h 202"/>
                  <a:gd name="T96" fmla="*/ 180 w 206"/>
                  <a:gd name="T97" fmla="*/ 175 h 202"/>
                  <a:gd name="T98" fmla="*/ 167 w 206"/>
                  <a:gd name="T99" fmla="*/ 193 h 202"/>
                  <a:gd name="T100" fmla="*/ 148 w 206"/>
                  <a:gd name="T101" fmla="*/ 181 h 202"/>
                  <a:gd name="T102" fmla="*/ 140 w 206"/>
                  <a:gd name="T103" fmla="*/ 176 h 202"/>
                  <a:gd name="T104" fmla="*/ 121 w 206"/>
                  <a:gd name="T105" fmla="*/ 163 h 202"/>
                  <a:gd name="T106" fmla="*/ 134 w 206"/>
                  <a:gd name="T107" fmla="*/ 143 h 202"/>
                  <a:gd name="T108" fmla="*/ 139 w 206"/>
                  <a:gd name="T109" fmla="*/ 136 h 202"/>
                  <a:gd name="T110" fmla="*/ 152 w 206"/>
                  <a:gd name="T111" fmla="*/ 117 h 202"/>
                  <a:gd name="T112" fmla="*/ 172 w 206"/>
                  <a:gd name="T113" fmla="*/ 130 h 202"/>
                  <a:gd name="T114" fmla="*/ 179 w 206"/>
                  <a:gd name="T115" fmla="*/ 135 h 202"/>
                  <a:gd name="T116" fmla="*/ 197 w 206"/>
                  <a:gd name="T117" fmla="*/ 14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6" h="202">
                    <a:moveTo>
                      <a:pt x="104" y="65"/>
                    </a:moveTo>
                    <a:cubicBezTo>
                      <a:pt x="99" y="53"/>
                      <a:pt x="88" y="45"/>
                      <a:pt x="75" y="45"/>
                    </a:cubicBezTo>
                    <a:cubicBezTo>
                      <a:pt x="71" y="45"/>
                      <a:pt x="67" y="46"/>
                      <a:pt x="63" y="47"/>
                    </a:cubicBezTo>
                    <a:cubicBezTo>
                      <a:pt x="56" y="50"/>
                      <a:pt x="50" y="56"/>
                      <a:pt x="46" y="64"/>
                    </a:cubicBezTo>
                    <a:cubicBezTo>
                      <a:pt x="43" y="72"/>
                      <a:pt x="43" y="80"/>
                      <a:pt x="46" y="88"/>
                    </a:cubicBezTo>
                    <a:cubicBezTo>
                      <a:pt x="51" y="100"/>
                      <a:pt x="62" y="107"/>
                      <a:pt x="75" y="107"/>
                    </a:cubicBezTo>
                    <a:cubicBezTo>
                      <a:pt x="79" y="107"/>
                      <a:pt x="83" y="106"/>
                      <a:pt x="86" y="105"/>
                    </a:cubicBezTo>
                    <a:cubicBezTo>
                      <a:pt x="102" y="99"/>
                      <a:pt x="110" y="81"/>
                      <a:pt x="104" y="65"/>
                    </a:cubicBezTo>
                    <a:close/>
                    <a:moveTo>
                      <a:pt x="83" y="98"/>
                    </a:moveTo>
                    <a:cubicBezTo>
                      <a:pt x="81" y="99"/>
                      <a:pt x="78" y="99"/>
                      <a:pt x="75" y="99"/>
                    </a:cubicBezTo>
                    <a:cubicBezTo>
                      <a:pt x="65" y="99"/>
                      <a:pt x="57" y="93"/>
                      <a:pt x="54" y="85"/>
                    </a:cubicBezTo>
                    <a:cubicBezTo>
                      <a:pt x="51" y="79"/>
                      <a:pt x="51" y="73"/>
                      <a:pt x="54" y="67"/>
                    </a:cubicBezTo>
                    <a:cubicBezTo>
                      <a:pt x="56" y="61"/>
                      <a:pt x="61" y="57"/>
                      <a:pt x="66" y="55"/>
                    </a:cubicBezTo>
                    <a:cubicBezTo>
                      <a:pt x="69" y="54"/>
                      <a:pt x="72" y="53"/>
                      <a:pt x="75" y="53"/>
                    </a:cubicBezTo>
                    <a:cubicBezTo>
                      <a:pt x="84" y="53"/>
                      <a:pt x="93" y="59"/>
                      <a:pt x="96" y="68"/>
                    </a:cubicBezTo>
                    <a:cubicBezTo>
                      <a:pt x="101" y="79"/>
                      <a:pt x="95" y="93"/>
                      <a:pt x="83" y="98"/>
                    </a:cubicBezTo>
                    <a:close/>
                    <a:moveTo>
                      <a:pt x="116" y="140"/>
                    </a:moveTo>
                    <a:cubicBezTo>
                      <a:pt x="117" y="138"/>
                      <a:pt x="117" y="136"/>
                      <a:pt x="116" y="135"/>
                    </a:cubicBezTo>
                    <a:cubicBezTo>
                      <a:pt x="111" y="123"/>
                      <a:pt x="111" y="123"/>
                      <a:pt x="111" y="123"/>
                    </a:cubicBezTo>
                    <a:cubicBezTo>
                      <a:pt x="115" y="120"/>
                      <a:pt x="118" y="117"/>
                      <a:pt x="121" y="113"/>
                    </a:cubicBezTo>
                    <a:cubicBezTo>
                      <a:pt x="132" y="118"/>
                      <a:pt x="132" y="118"/>
                      <a:pt x="132" y="118"/>
                    </a:cubicBezTo>
                    <a:cubicBezTo>
                      <a:pt x="136" y="120"/>
                      <a:pt x="140" y="118"/>
                      <a:pt x="141" y="115"/>
                    </a:cubicBezTo>
                    <a:cubicBezTo>
                      <a:pt x="149" y="98"/>
                      <a:pt x="149" y="98"/>
                      <a:pt x="149" y="98"/>
                    </a:cubicBezTo>
                    <a:cubicBezTo>
                      <a:pt x="150" y="95"/>
                      <a:pt x="149" y="90"/>
                      <a:pt x="145" y="89"/>
                    </a:cubicBezTo>
                    <a:cubicBezTo>
                      <a:pt x="134" y="84"/>
                      <a:pt x="134" y="84"/>
                      <a:pt x="134" y="84"/>
                    </a:cubicBezTo>
                    <a:cubicBezTo>
                      <a:pt x="135" y="79"/>
                      <a:pt x="135" y="75"/>
                      <a:pt x="134" y="70"/>
                    </a:cubicBezTo>
                    <a:cubicBezTo>
                      <a:pt x="145" y="65"/>
                      <a:pt x="145" y="65"/>
                      <a:pt x="145" y="65"/>
                    </a:cubicBezTo>
                    <a:cubicBezTo>
                      <a:pt x="147" y="65"/>
                      <a:pt x="148" y="63"/>
                      <a:pt x="149" y="62"/>
                    </a:cubicBezTo>
                    <a:cubicBezTo>
                      <a:pt x="150" y="60"/>
                      <a:pt x="150" y="58"/>
                      <a:pt x="149" y="56"/>
                    </a:cubicBezTo>
                    <a:cubicBezTo>
                      <a:pt x="142" y="40"/>
                      <a:pt x="142" y="40"/>
                      <a:pt x="142" y="40"/>
                    </a:cubicBezTo>
                    <a:cubicBezTo>
                      <a:pt x="141" y="36"/>
                      <a:pt x="137" y="34"/>
                      <a:pt x="134" y="36"/>
                    </a:cubicBezTo>
                    <a:cubicBezTo>
                      <a:pt x="122" y="40"/>
                      <a:pt x="122" y="40"/>
                      <a:pt x="122" y="40"/>
                    </a:cubicBezTo>
                    <a:cubicBezTo>
                      <a:pt x="120" y="36"/>
                      <a:pt x="116" y="33"/>
                      <a:pt x="113" y="30"/>
                    </a:cubicBezTo>
                    <a:cubicBezTo>
                      <a:pt x="118" y="19"/>
                      <a:pt x="118" y="19"/>
                      <a:pt x="118" y="19"/>
                    </a:cubicBezTo>
                    <a:cubicBezTo>
                      <a:pt x="118" y="17"/>
                      <a:pt x="118" y="15"/>
                      <a:pt x="118" y="14"/>
                    </a:cubicBezTo>
                    <a:cubicBezTo>
                      <a:pt x="117" y="12"/>
                      <a:pt x="116" y="11"/>
                      <a:pt x="114" y="10"/>
                    </a:cubicBezTo>
                    <a:cubicBezTo>
                      <a:pt x="97" y="3"/>
                      <a:pt x="97" y="3"/>
                      <a:pt x="97" y="3"/>
                    </a:cubicBezTo>
                    <a:cubicBezTo>
                      <a:pt x="94" y="1"/>
                      <a:pt x="90" y="3"/>
                      <a:pt x="88" y="6"/>
                    </a:cubicBezTo>
                    <a:cubicBezTo>
                      <a:pt x="83" y="17"/>
                      <a:pt x="83" y="17"/>
                      <a:pt x="83" y="17"/>
                    </a:cubicBezTo>
                    <a:cubicBezTo>
                      <a:pt x="79" y="17"/>
                      <a:pt x="74" y="17"/>
                      <a:pt x="69" y="17"/>
                    </a:cubicBezTo>
                    <a:cubicBezTo>
                      <a:pt x="65" y="6"/>
                      <a:pt x="65" y="6"/>
                      <a:pt x="65" y="6"/>
                    </a:cubicBezTo>
                    <a:cubicBezTo>
                      <a:pt x="63" y="2"/>
                      <a:pt x="59" y="0"/>
                      <a:pt x="56" y="2"/>
                    </a:cubicBezTo>
                    <a:cubicBezTo>
                      <a:pt x="39" y="8"/>
                      <a:pt x="39" y="8"/>
                      <a:pt x="39" y="8"/>
                    </a:cubicBezTo>
                    <a:cubicBezTo>
                      <a:pt x="37" y="9"/>
                      <a:pt x="36" y="10"/>
                      <a:pt x="35" y="12"/>
                    </a:cubicBezTo>
                    <a:cubicBezTo>
                      <a:pt x="34" y="14"/>
                      <a:pt x="34" y="16"/>
                      <a:pt x="35" y="17"/>
                    </a:cubicBezTo>
                    <a:cubicBezTo>
                      <a:pt x="40" y="29"/>
                      <a:pt x="40" y="29"/>
                      <a:pt x="40" y="29"/>
                    </a:cubicBezTo>
                    <a:cubicBezTo>
                      <a:pt x="36" y="32"/>
                      <a:pt x="32" y="35"/>
                      <a:pt x="29" y="39"/>
                    </a:cubicBezTo>
                    <a:cubicBezTo>
                      <a:pt x="18" y="34"/>
                      <a:pt x="18" y="34"/>
                      <a:pt x="18" y="34"/>
                    </a:cubicBezTo>
                    <a:cubicBezTo>
                      <a:pt x="14" y="33"/>
                      <a:pt x="10" y="34"/>
                      <a:pt x="8" y="38"/>
                    </a:cubicBezTo>
                    <a:cubicBezTo>
                      <a:pt x="1" y="54"/>
                      <a:pt x="1" y="54"/>
                      <a:pt x="1" y="54"/>
                    </a:cubicBezTo>
                    <a:cubicBezTo>
                      <a:pt x="0" y="58"/>
                      <a:pt x="1" y="62"/>
                      <a:pt x="5" y="63"/>
                    </a:cubicBezTo>
                    <a:cubicBezTo>
                      <a:pt x="17" y="69"/>
                      <a:pt x="17" y="69"/>
                      <a:pt x="17" y="69"/>
                    </a:cubicBezTo>
                    <a:cubicBezTo>
                      <a:pt x="16" y="73"/>
                      <a:pt x="16" y="78"/>
                      <a:pt x="17" y="82"/>
                    </a:cubicBezTo>
                    <a:cubicBezTo>
                      <a:pt x="5" y="87"/>
                      <a:pt x="5" y="87"/>
                      <a:pt x="5" y="87"/>
                    </a:cubicBezTo>
                    <a:cubicBezTo>
                      <a:pt x="3" y="88"/>
                      <a:pt x="1" y="89"/>
                      <a:pt x="1" y="91"/>
                    </a:cubicBezTo>
                    <a:cubicBezTo>
                      <a:pt x="0" y="92"/>
                      <a:pt x="0" y="94"/>
                      <a:pt x="1" y="96"/>
                    </a:cubicBezTo>
                    <a:cubicBezTo>
                      <a:pt x="7" y="113"/>
                      <a:pt x="7" y="113"/>
                      <a:pt x="7" y="113"/>
                    </a:cubicBezTo>
                    <a:cubicBezTo>
                      <a:pt x="9" y="116"/>
                      <a:pt x="13" y="118"/>
                      <a:pt x="16" y="117"/>
                    </a:cubicBezTo>
                    <a:cubicBezTo>
                      <a:pt x="28" y="112"/>
                      <a:pt x="28" y="112"/>
                      <a:pt x="28" y="112"/>
                    </a:cubicBezTo>
                    <a:cubicBezTo>
                      <a:pt x="31" y="116"/>
                      <a:pt x="35" y="119"/>
                      <a:pt x="38" y="122"/>
                    </a:cubicBezTo>
                    <a:cubicBezTo>
                      <a:pt x="33" y="134"/>
                      <a:pt x="33" y="134"/>
                      <a:pt x="33" y="134"/>
                    </a:cubicBezTo>
                    <a:cubicBezTo>
                      <a:pt x="33" y="136"/>
                      <a:pt x="33" y="137"/>
                      <a:pt x="33" y="139"/>
                    </a:cubicBezTo>
                    <a:cubicBezTo>
                      <a:pt x="34" y="141"/>
                      <a:pt x="35" y="142"/>
                      <a:pt x="37" y="143"/>
                    </a:cubicBezTo>
                    <a:cubicBezTo>
                      <a:pt x="54" y="150"/>
                      <a:pt x="54" y="150"/>
                      <a:pt x="54" y="150"/>
                    </a:cubicBezTo>
                    <a:cubicBezTo>
                      <a:pt x="57" y="152"/>
                      <a:pt x="61" y="150"/>
                      <a:pt x="63" y="146"/>
                    </a:cubicBezTo>
                    <a:cubicBezTo>
                      <a:pt x="68" y="135"/>
                      <a:pt x="68" y="135"/>
                      <a:pt x="68" y="135"/>
                    </a:cubicBezTo>
                    <a:cubicBezTo>
                      <a:pt x="72" y="135"/>
                      <a:pt x="77" y="135"/>
                      <a:pt x="82" y="135"/>
                    </a:cubicBezTo>
                    <a:cubicBezTo>
                      <a:pt x="86" y="146"/>
                      <a:pt x="86" y="146"/>
                      <a:pt x="86" y="146"/>
                    </a:cubicBezTo>
                    <a:cubicBezTo>
                      <a:pt x="87" y="149"/>
                      <a:pt x="90" y="151"/>
                      <a:pt x="93" y="151"/>
                    </a:cubicBezTo>
                    <a:cubicBezTo>
                      <a:pt x="94" y="151"/>
                      <a:pt x="94" y="151"/>
                      <a:pt x="95" y="150"/>
                    </a:cubicBezTo>
                    <a:cubicBezTo>
                      <a:pt x="112" y="144"/>
                      <a:pt x="112" y="144"/>
                      <a:pt x="112" y="144"/>
                    </a:cubicBezTo>
                    <a:cubicBezTo>
                      <a:pt x="114" y="143"/>
                      <a:pt x="115" y="142"/>
                      <a:pt x="116" y="140"/>
                    </a:cubicBezTo>
                    <a:close/>
                    <a:moveTo>
                      <a:pt x="108" y="137"/>
                    </a:moveTo>
                    <a:cubicBezTo>
                      <a:pt x="93" y="142"/>
                      <a:pt x="93" y="142"/>
                      <a:pt x="93" y="142"/>
                    </a:cubicBezTo>
                    <a:cubicBezTo>
                      <a:pt x="87" y="126"/>
                      <a:pt x="87" y="126"/>
                      <a:pt x="87" y="126"/>
                    </a:cubicBezTo>
                    <a:cubicBezTo>
                      <a:pt x="84" y="126"/>
                      <a:pt x="84" y="126"/>
                      <a:pt x="84" y="126"/>
                    </a:cubicBezTo>
                    <a:cubicBezTo>
                      <a:pt x="78" y="127"/>
                      <a:pt x="72" y="127"/>
                      <a:pt x="66" y="126"/>
                    </a:cubicBezTo>
                    <a:cubicBezTo>
                      <a:pt x="63" y="126"/>
                      <a:pt x="63" y="126"/>
                      <a:pt x="63" y="126"/>
                    </a:cubicBezTo>
                    <a:cubicBezTo>
                      <a:pt x="56" y="142"/>
                      <a:pt x="56" y="142"/>
                      <a:pt x="56" y="142"/>
                    </a:cubicBezTo>
                    <a:cubicBezTo>
                      <a:pt x="41" y="136"/>
                      <a:pt x="41" y="136"/>
                      <a:pt x="41" y="136"/>
                    </a:cubicBezTo>
                    <a:cubicBezTo>
                      <a:pt x="48" y="119"/>
                      <a:pt x="48" y="119"/>
                      <a:pt x="48" y="119"/>
                    </a:cubicBezTo>
                    <a:cubicBezTo>
                      <a:pt x="46" y="118"/>
                      <a:pt x="46" y="118"/>
                      <a:pt x="46" y="118"/>
                    </a:cubicBezTo>
                    <a:cubicBezTo>
                      <a:pt x="41" y="114"/>
                      <a:pt x="37" y="110"/>
                      <a:pt x="33" y="105"/>
                    </a:cubicBezTo>
                    <a:cubicBezTo>
                      <a:pt x="31" y="102"/>
                      <a:pt x="31" y="102"/>
                      <a:pt x="31" y="102"/>
                    </a:cubicBezTo>
                    <a:cubicBezTo>
                      <a:pt x="14" y="109"/>
                      <a:pt x="14" y="109"/>
                      <a:pt x="14" y="109"/>
                    </a:cubicBezTo>
                    <a:cubicBezTo>
                      <a:pt x="9" y="94"/>
                      <a:pt x="9" y="94"/>
                      <a:pt x="9" y="94"/>
                    </a:cubicBezTo>
                    <a:cubicBezTo>
                      <a:pt x="25" y="87"/>
                      <a:pt x="25" y="87"/>
                      <a:pt x="25" y="87"/>
                    </a:cubicBezTo>
                    <a:cubicBezTo>
                      <a:pt x="25" y="84"/>
                      <a:pt x="25" y="84"/>
                      <a:pt x="25" y="84"/>
                    </a:cubicBezTo>
                    <a:cubicBezTo>
                      <a:pt x="24" y="78"/>
                      <a:pt x="24" y="73"/>
                      <a:pt x="25" y="67"/>
                    </a:cubicBezTo>
                    <a:cubicBezTo>
                      <a:pt x="26" y="64"/>
                      <a:pt x="26" y="64"/>
                      <a:pt x="26" y="64"/>
                    </a:cubicBezTo>
                    <a:cubicBezTo>
                      <a:pt x="9" y="57"/>
                      <a:pt x="9" y="57"/>
                      <a:pt x="9" y="57"/>
                    </a:cubicBezTo>
                    <a:cubicBezTo>
                      <a:pt x="15" y="42"/>
                      <a:pt x="15" y="42"/>
                      <a:pt x="15" y="42"/>
                    </a:cubicBezTo>
                    <a:cubicBezTo>
                      <a:pt x="32" y="49"/>
                      <a:pt x="32" y="49"/>
                      <a:pt x="32" y="49"/>
                    </a:cubicBezTo>
                    <a:cubicBezTo>
                      <a:pt x="34" y="46"/>
                      <a:pt x="34" y="46"/>
                      <a:pt x="34" y="46"/>
                    </a:cubicBezTo>
                    <a:cubicBezTo>
                      <a:pt x="37" y="41"/>
                      <a:pt x="42" y="37"/>
                      <a:pt x="47" y="34"/>
                    </a:cubicBezTo>
                    <a:cubicBezTo>
                      <a:pt x="49" y="32"/>
                      <a:pt x="49" y="32"/>
                      <a:pt x="49" y="32"/>
                    </a:cubicBezTo>
                    <a:cubicBezTo>
                      <a:pt x="43" y="15"/>
                      <a:pt x="43" y="15"/>
                      <a:pt x="43" y="15"/>
                    </a:cubicBezTo>
                    <a:cubicBezTo>
                      <a:pt x="58" y="10"/>
                      <a:pt x="58" y="10"/>
                      <a:pt x="58" y="10"/>
                    </a:cubicBezTo>
                    <a:cubicBezTo>
                      <a:pt x="64" y="26"/>
                      <a:pt x="64" y="26"/>
                      <a:pt x="64" y="26"/>
                    </a:cubicBezTo>
                    <a:cubicBezTo>
                      <a:pt x="67" y="26"/>
                      <a:pt x="67" y="26"/>
                      <a:pt x="67" y="26"/>
                    </a:cubicBezTo>
                    <a:cubicBezTo>
                      <a:pt x="73" y="25"/>
                      <a:pt x="79" y="25"/>
                      <a:pt x="85" y="26"/>
                    </a:cubicBezTo>
                    <a:cubicBezTo>
                      <a:pt x="88" y="26"/>
                      <a:pt x="88" y="26"/>
                      <a:pt x="88" y="26"/>
                    </a:cubicBezTo>
                    <a:cubicBezTo>
                      <a:pt x="95" y="10"/>
                      <a:pt x="95" y="10"/>
                      <a:pt x="95" y="10"/>
                    </a:cubicBezTo>
                    <a:cubicBezTo>
                      <a:pt x="110" y="17"/>
                      <a:pt x="110" y="17"/>
                      <a:pt x="110" y="17"/>
                    </a:cubicBezTo>
                    <a:cubicBezTo>
                      <a:pt x="103" y="33"/>
                      <a:pt x="103" y="33"/>
                      <a:pt x="103" y="33"/>
                    </a:cubicBezTo>
                    <a:cubicBezTo>
                      <a:pt x="105" y="35"/>
                      <a:pt x="105" y="35"/>
                      <a:pt x="105" y="35"/>
                    </a:cubicBezTo>
                    <a:cubicBezTo>
                      <a:pt x="110" y="38"/>
                      <a:pt x="114" y="42"/>
                      <a:pt x="118" y="47"/>
                    </a:cubicBezTo>
                    <a:cubicBezTo>
                      <a:pt x="119" y="50"/>
                      <a:pt x="119" y="50"/>
                      <a:pt x="119" y="50"/>
                    </a:cubicBezTo>
                    <a:cubicBezTo>
                      <a:pt x="135" y="43"/>
                      <a:pt x="135" y="43"/>
                      <a:pt x="135" y="43"/>
                    </a:cubicBezTo>
                    <a:cubicBezTo>
                      <a:pt x="141" y="58"/>
                      <a:pt x="141" y="58"/>
                      <a:pt x="141" y="58"/>
                    </a:cubicBezTo>
                    <a:cubicBezTo>
                      <a:pt x="125" y="65"/>
                      <a:pt x="125" y="65"/>
                      <a:pt x="125" y="65"/>
                    </a:cubicBezTo>
                    <a:cubicBezTo>
                      <a:pt x="126" y="68"/>
                      <a:pt x="126" y="68"/>
                      <a:pt x="126" y="68"/>
                    </a:cubicBezTo>
                    <a:cubicBezTo>
                      <a:pt x="127" y="74"/>
                      <a:pt x="127" y="80"/>
                      <a:pt x="126" y="86"/>
                    </a:cubicBezTo>
                    <a:cubicBezTo>
                      <a:pt x="125" y="89"/>
                      <a:pt x="125" y="89"/>
                      <a:pt x="125" y="89"/>
                    </a:cubicBezTo>
                    <a:cubicBezTo>
                      <a:pt x="141" y="96"/>
                      <a:pt x="141" y="96"/>
                      <a:pt x="141" y="96"/>
                    </a:cubicBezTo>
                    <a:cubicBezTo>
                      <a:pt x="135" y="111"/>
                      <a:pt x="135" y="111"/>
                      <a:pt x="135" y="111"/>
                    </a:cubicBezTo>
                    <a:cubicBezTo>
                      <a:pt x="119" y="104"/>
                      <a:pt x="119" y="104"/>
                      <a:pt x="119" y="104"/>
                    </a:cubicBezTo>
                    <a:cubicBezTo>
                      <a:pt x="117" y="106"/>
                      <a:pt x="117" y="106"/>
                      <a:pt x="117" y="106"/>
                    </a:cubicBezTo>
                    <a:cubicBezTo>
                      <a:pt x="113" y="111"/>
                      <a:pt x="109" y="115"/>
                      <a:pt x="104" y="118"/>
                    </a:cubicBezTo>
                    <a:cubicBezTo>
                      <a:pt x="102" y="120"/>
                      <a:pt x="102" y="120"/>
                      <a:pt x="102" y="120"/>
                    </a:cubicBezTo>
                    <a:lnTo>
                      <a:pt x="108" y="137"/>
                    </a:lnTo>
                    <a:close/>
                    <a:moveTo>
                      <a:pt x="157" y="136"/>
                    </a:moveTo>
                    <a:cubicBezTo>
                      <a:pt x="146" y="137"/>
                      <a:pt x="138" y="147"/>
                      <a:pt x="140" y="158"/>
                    </a:cubicBezTo>
                    <a:cubicBezTo>
                      <a:pt x="141" y="168"/>
                      <a:pt x="149" y="175"/>
                      <a:pt x="159" y="175"/>
                    </a:cubicBezTo>
                    <a:cubicBezTo>
                      <a:pt x="160" y="175"/>
                      <a:pt x="161" y="175"/>
                      <a:pt x="162" y="175"/>
                    </a:cubicBezTo>
                    <a:cubicBezTo>
                      <a:pt x="173" y="174"/>
                      <a:pt x="180" y="164"/>
                      <a:pt x="179" y="153"/>
                    </a:cubicBezTo>
                    <a:cubicBezTo>
                      <a:pt x="178" y="142"/>
                      <a:pt x="168" y="134"/>
                      <a:pt x="157" y="136"/>
                    </a:cubicBezTo>
                    <a:close/>
                    <a:moveTo>
                      <a:pt x="161" y="167"/>
                    </a:moveTo>
                    <a:cubicBezTo>
                      <a:pt x="154" y="168"/>
                      <a:pt x="148" y="163"/>
                      <a:pt x="147" y="157"/>
                    </a:cubicBezTo>
                    <a:cubicBezTo>
                      <a:pt x="147" y="150"/>
                      <a:pt x="151" y="144"/>
                      <a:pt x="158" y="144"/>
                    </a:cubicBezTo>
                    <a:cubicBezTo>
                      <a:pt x="158" y="143"/>
                      <a:pt x="159" y="143"/>
                      <a:pt x="159" y="143"/>
                    </a:cubicBezTo>
                    <a:cubicBezTo>
                      <a:pt x="165" y="143"/>
                      <a:pt x="170" y="148"/>
                      <a:pt x="171" y="154"/>
                    </a:cubicBezTo>
                    <a:cubicBezTo>
                      <a:pt x="172" y="160"/>
                      <a:pt x="167" y="166"/>
                      <a:pt x="161" y="167"/>
                    </a:cubicBezTo>
                    <a:close/>
                    <a:moveTo>
                      <a:pt x="205" y="144"/>
                    </a:moveTo>
                    <a:cubicBezTo>
                      <a:pt x="204" y="141"/>
                      <a:pt x="202" y="139"/>
                      <a:pt x="199" y="139"/>
                    </a:cubicBezTo>
                    <a:cubicBezTo>
                      <a:pt x="193" y="140"/>
                      <a:pt x="193" y="140"/>
                      <a:pt x="193" y="140"/>
                    </a:cubicBezTo>
                    <a:cubicBezTo>
                      <a:pt x="192" y="138"/>
                      <a:pt x="191" y="136"/>
                      <a:pt x="190" y="135"/>
                    </a:cubicBezTo>
                    <a:cubicBezTo>
                      <a:pt x="193" y="130"/>
                      <a:pt x="193" y="130"/>
                      <a:pt x="193" y="130"/>
                    </a:cubicBezTo>
                    <a:cubicBezTo>
                      <a:pt x="194" y="129"/>
                      <a:pt x="195" y="127"/>
                      <a:pt x="194" y="126"/>
                    </a:cubicBezTo>
                    <a:cubicBezTo>
                      <a:pt x="194" y="124"/>
                      <a:pt x="193" y="123"/>
                      <a:pt x="192" y="122"/>
                    </a:cubicBezTo>
                    <a:cubicBezTo>
                      <a:pt x="184" y="115"/>
                      <a:pt x="184" y="115"/>
                      <a:pt x="184" y="115"/>
                    </a:cubicBezTo>
                    <a:cubicBezTo>
                      <a:pt x="181" y="114"/>
                      <a:pt x="178" y="114"/>
                      <a:pt x="176" y="116"/>
                    </a:cubicBezTo>
                    <a:cubicBezTo>
                      <a:pt x="172" y="121"/>
                      <a:pt x="172" y="121"/>
                      <a:pt x="172" y="121"/>
                    </a:cubicBezTo>
                    <a:cubicBezTo>
                      <a:pt x="170" y="120"/>
                      <a:pt x="168" y="120"/>
                      <a:pt x="166" y="119"/>
                    </a:cubicBezTo>
                    <a:cubicBezTo>
                      <a:pt x="165" y="113"/>
                      <a:pt x="165" y="113"/>
                      <a:pt x="165" y="113"/>
                    </a:cubicBezTo>
                    <a:cubicBezTo>
                      <a:pt x="165" y="111"/>
                      <a:pt x="163" y="108"/>
                      <a:pt x="160" y="108"/>
                    </a:cubicBezTo>
                    <a:cubicBezTo>
                      <a:pt x="148" y="110"/>
                      <a:pt x="148" y="110"/>
                      <a:pt x="148" y="110"/>
                    </a:cubicBezTo>
                    <a:cubicBezTo>
                      <a:pt x="147" y="110"/>
                      <a:pt x="146" y="111"/>
                      <a:pt x="145" y="112"/>
                    </a:cubicBezTo>
                    <a:cubicBezTo>
                      <a:pt x="144" y="113"/>
                      <a:pt x="143" y="115"/>
                      <a:pt x="143" y="116"/>
                    </a:cubicBezTo>
                    <a:cubicBezTo>
                      <a:pt x="144" y="122"/>
                      <a:pt x="144" y="122"/>
                      <a:pt x="144" y="122"/>
                    </a:cubicBezTo>
                    <a:cubicBezTo>
                      <a:pt x="142" y="123"/>
                      <a:pt x="140" y="124"/>
                      <a:pt x="139" y="125"/>
                    </a:cubicBezTo>
                    <a:cubicBezTo>
                      <a:pt x="134" y="122"/>
                      <a:pt x="134" y="122"/>
                      <a:pt x="134" y="122"/>
                    </a:cubicBezTo>
                    <a:cubicBezTo>
                      <a:pt x="131" y="120"/>
                      <a:pt x="128" y="120"/>
                      <a:pt x="126" y="123"/>
                    </a:cubicBezTo>
                    <a:cubicBezTo>
                      <a:pt x="119" y="131"/>
                      <a:pt x="119" y="131"/>
                      <a:pt x="119" y="131"/>
                    </a:cubicBezTo>
                    <a:cubicBezTo>
                      <a:pt x="118" y="132"/>
                      <a:pt x="118" y="134"/>
                      <a:pt x="118" y="135"/>
                    </a:cubicBezTo>
                    <a:cubicBezTo>
                      <a:pt x="118" y="137"/>
                      <a:pt x="119" y="138"/>
                      <a:pt x="120" y="139"/>
                    </a:cubicBezTo>
                    <a:cubicBezTo>
                      <a:pt x="125" y="143"/>
                      <a:pt x="125" y="143"/>
                      <a:pt x="125" y="143"/>
                    </a:cubicBezTo>
                    <a:cubicBezTo>
                      <a:pt x="125" y="145"/>
                      <a:pt x="124" y="147"/>
                      <a:pt x="124" y="149"/>
                    </a:cubicBezTo>
                    <a:cubicBezTo>
                      <a:pt x="117" y="149"/>
                      <a:pt x="117" y="149"/>
                      <a:pt x="117" y="149"/>
                    </a:cubicBezTo>
                    <a:cubicBezTo>
                      <a:pt x="116" y="150"/>
                      <a:pt x="115" y="150"/>
                      <a:pt x="114" y="152"/>
                    </a:cubicBezTo>
                    <a:cubicBezTo>
                      <a:pt x="113" y="153"/>
                      <a:pt x="112" y="154"/>
                      <a:pt x="112" y="156"/>
                    </a:cubicBezTo>
                    <a:cubicBezTo>
                      <a:pt x="114" y="166"/>
                      <a:pt x="114" y="166"/>
                      <a:pt x="114" y="166"/>
                    </a:cubicBezTo>
                    <a:cubicBezTo>
                      <a:pt x="114" y="169"/>
                      <a:pt x="117" y="171"/>
                      <a:pt x="119" y="171"/>
                    </a:cubicBezTo>
                    <a:cubicBezTo>
                      <a:pt x="127" y="171"/>
                      <a:pt x="127" y="171"/>
                      <a:pt x="127" y="171"/>
                    </a:cubicBezTo>
                    <a:cubicBezTo>
                      <a:pt x="127" y="172"/>
                      <a:pt x="128" y="174"/>
                      <a:pt x="130" y="176"/>
                    </a:cubicBezTo>
                    <a:cubicBezTo>
                      <a:pt x="126" y="181"/>
                      <a:pt x="126" y="181"/>
                      <a:pt x="126" y="181"/>
                    </a:cubicBezTo>
                    <a:cubicBezTo>
                      <a:pt x="125" y="182"/>
                      <a:pt x="124" y="184"/>
                      <a:pt x="125" y="185"/>
                    </a:cubicBezTo>
                    <a:cubicBezTo>
                      <a:pt x="125" y="187"/>
                      <a:pt x="126" y="188"/>
                      <a:pt x="127" y="189"/>
                    </a:cubicBezTo>
                    <a:cubicBezTo>
                      <a:pt x="135" y="195"/>
                      <a:pt x="135" y="195"/>
                      <a:pt x="135" y="195"/>
                    </a:cubicBezTo>
                    <a:cubicBezTo>
                      <a:pt x="138" y="197"/>
                      <a:pt x="141" y="197"/>
                      <a:pt x="143" y="194"/>
                    </a:cubicBezTo>
                    <a:cubicBezTo>
                      <a:pt x="147" y="189"/>
                      <a:pt x="147" y="189"/>
                      <a:pt x="147" y="189"/>
                    </a:cubicBezTo>
                    <a:cubicBezTo>
                      <a:pt x="149" y="190"/>
                      <a:pt x="151" y="191"/>
                      <a:pt x="153" y="191"/>
                    </a:cubicBezTo>
                    <a:cubicBezTo>
                      <a:pt x="154" y="197"/>
                      <a:pt x="154" y="197"/>
                      <a:pt x="154" y="197"/>
                    </a:cubicBezTo>
                    <a:cubicBezTo>
                      <a:pt x="154" y="200"/>
                      <a:pt x="156" y="202"/>
                      <a:pt x="159" y="202"/>
                    </a:cubicBezTo>
                    <a:cubicBezTo>
                      <a:pt x="171" y="201"/>
                      <a:pt x="171" y="201"/>
                      <a:pt x="171" y="201"/>
                    </a:cubicBezTo>
                    <a:cubicBezTo>
                      <a:pt x="172" y="201"/>
                      <a:pt x="174" y="200"/>
                      <a:pt x="174" y="199"/>
                    </a:cubicBezTo>
                    <a:cubicBezTo>
                      <a:pt x="175" y="197"/>
                      <a:pt x="176" y="196"/>
                      <a:pt x="176" y="194"/>
                    </a:cubicBezTo>
                    <a:cubicBezTo>
                      <a:pt x="175" y="188"/>
                      <a:pt x="175" y="188"/>
                      <a:pt x="175" y="188"/>
                    </a:cubicBezTo>
                    <a:cubicBezTo>
                      <a:pt x="177" y="187"/>
                      <a:pt x="178" y="186"/>
                      <a:pt x="180" y="185"/>
                    </a:cubicBezTo>
                    <a:cubicBezTo>
                      <a:pt x="185" y="189"/>
                      <a:pt x="185" y="189"/>
                      <a:pt x="185" y="189"/>
                    </a:cubicBezTo>
                    <a:cubicBezTo>
                      <a:pt x="187" y="191"/>
                      <a:pt x="191" y="190"/>
                      <a:pt x="193" y="188"/>
                    </a:cubicBezTo>
                    <a:cubicBezTo>
                      <a:pt x="199" y="180"/>
                      <a:pt x="199" y="180"/>
                      <a:pt x="199" y="180"/>
                    </a:cubicBezTo>
                    <a:cubicBezTo>
                      <a:pt x="201" y="177"/>
                      <a:pt x="201" y="173"/>
                      <a:pt x="198" y="172"/>
                    </a:cubicBezTo>
                    <a:cubicBezTo>
                      <a:pt x="194" y="168"/>
                      <a:pt x="194" y="168"/>
                      <a:pt x="194" y="168"/>
                    </a:cubicBezTo>
                    <a:cubicBezTo>
                      <a:pt x="194" y="166"/>
                      <a:pt x="195" y="164"/>
                      <a:pt x="195" y="162"/>
                    </a:cubicBezTo>
                    <a:cubicBezTo>
                      <a:pt x="201" y="161"/>
                      <a:pt x="201" y="161"/>
                      <a:pt x="201" y="161"/>
                    </a:cubicBezTo>
                    <a:cubicBezTo>
                      <a:pt x="203" y="161"/>
                      <a:pt x="204" y="160"/>
                      <a:pt x="205" y="159"/>
                    </a:cubicBezTo>
                    <a:cubicBezTo>
                      <a:pt x="206" y="158"/>
                      <a:pt x="206" y="156"/>
                      <a:pt x="206" y="155"/>
                    </a:cubicBezTo>
                    <a:lnTo>
                      <a:pt x="205" y="144"/>
                    </a:lnTo>
                    <a:close/>
                    <a:moveTo>
                      <a:pt x="188" y="155"/>
                    </a:moveTo>
                    <a:cubicBezTo>
                      <a:pt x="188" y="158"/>
                      <a:pt x="188" y="158"/>
                      <a:pt x="188" y="158"/>
                    </a:cubicBezTo>
                    <a:cubicBezTo>
                      <a:pt x="188" y="161"/>
                      <a:pt x="187" y="164"/>
                      <a:pt x="185" y="168"/>
                    </a:cubicBezTo>
                    <a:cubicBezTo>
                      <a:pt x="184" y="170"/>
                      <a:pt x="184" y="170"/>
                      <a:pt x="184" y="170"/>
                    </a:cubicBezTo>
                    <a:cubicBezTo>
                      <a:pt x="192" y="176"/>
                      <a:pt x="192" y="176"/>
                      <a:pt x="192" y="176"/>
                    </a:cubicBezTo>
                    <a:cubicBezTo>
                      <a:pt x="188" y="181"/>
                      <a:pt x="188" y="181"/>
                      <a:pt x="188" y="181"/>
                    </a:cubicBezTo>
                    <a:cubicBezTo>
                      <a:pt x="180" y="175"/>
                      <a:pt x="180" y="175"/>
                      <a:pt x="180" y="175"/>
                    </a:cubicBezTo>
                    <a:cubicBezTo>
                      <a:pt x="177" y="177"/>
                      <a:pt x="177" y="177"/>
                      <a:pt x="177" y="177"/>
                    </a:cubicBezTo>
                    <a:cubicBezTo>
                      <a:pt x="175" y="179"/>
                      <a:pt x="172" y="181"/>
                      <a:pt x="169" y="182"/>
                    </a:cubicBezTo>
                    <a:cubicBezTo>
                      <a:pt x="166" y="183"/>
                      <a:pt x="166" y="183"/>
                      <a:pt x="166" y="183"/>
                    </a:cubicBezTo>
                    <a:cubicBezTo>
                      <a:pt x="167" y="193"/>
                      <a:pt x="167" y="193"/>
                      <a:pt x="167" y="193"/>
                    </a:cubicBezTo>
                    <a:cubicBezTo>
                      <a:pt x="161" y="194"/>
                      <a:pt x="161" y="194"/>
                      <a:pt x="161" y="194"/>
                    </a:cubicBezTo>
                    <a:cubicBezTo>
                      <a:pt x="160" y="184"/>
                      <a:pt x="160" y="184"/>
                      <a:pt x="160" y="184"/>
                    </a:cubicBezTo>
                    <a:cubicBezTo>
                      <a:pt x="157" y="184"/>
                      <a:pt x="157" y="184"/>
                      <a:pt x="157" y="184"/>
                    </a:cubicBezTo>
                    <a:cubicBezTo>
                      <a:pt x="154" y="183"/>
                      <a:pt x="150" y="182"/>
                      <a:pt x="148" y="181"/>
                    </a:cubicBezTo>
                    <a:cubicBezTo>
                      <a:pt x="145" y="180"/>
                      <a:pt x="145" y="180"/>
                      <a:pt x="145" y="180"/>
                    </a:cubicBezTo>
                    <a:cubicBezTo>
                      <a:pt x="138" y="188"/>
                      <a:pt x="138" y="188"/>
                      <a:pt x="138" y="188"/>
                    </a:cubicBezTo>
                    <a:cubicBezTo>
                      <a:pt x="133" y="184"/>
                      <a:pt x="133" y="184"/>
                      <a:pt x="133" y="184"/>
                    </a:cubicBezTo>
                    <a:cubicBezTo>
                      <a:pt x="140" y="176"/>
                      <a:pt x="140" y="176"/>
                      <a:pt x="140" y="176"/>
                    </a:cubicBezTo>
                    <a:cubicBezTo>
                      <a:pt x="138" y="173"/>
                      <a:pt x="138" y="173"/>
                      <a:pt x="138" y="173"/>
                    </a:cubicBezTo>
                    <a:cubicBezTo>
                      <a:pt x="136" y="171"/>
                      <a:pt x="134" y="168"/>
                      <a:pt x="133" y="165"/>
                    </a:cubicBezTo>
                    <a:cubicBezTo>
                      <a:pt x="132" y="162"/>
                      <a:pt x="132" y="162"/>
                      <a:pt x="132" y="162"/>
                    </a:cubicBezTo>
                    <a:cubicBezTo>
                      <a:pt x="121" y="163"/>
                      <a:pt x="121" y="163"/>
                      <a:pt x="121" y="163"/>
                    </a:cubicBezTo>
                    <a:cubicBezTo>
                      <a:pt x="121" y="157"/>
                      <a:pt x="121" y="157"/>
                      <a:pt x="121" y="157"/>
                    </a:cubicBezTo>
                    <a:cubicBezTo>
                      <a:pt x="131" y="156"/>
                      <a:pt x="131" y="156"/>
                      <a:pt x="131" y="156"/>
                    </a:cubicBezTo>
                    <a:cubicBezTo>
                      <a:pt x="131" y="153"/>
                      <a:pt x="131" y="153"/>
                      <a:pt x="131" y="153"/>
                    </a:cubicBezTo>
                    <a:cubicBezTo>
                      <a:pt x="132" y="149"/>
                      <a:pt x="132" y="146"/>
                      <a:pt x="134" y="143"/>
                    </a:cubicBezTo>
                    <a:cubicBezTo>
                      <a:pt x="135" y="140"/>
                      <a:pt x="135" y="140"/>
                      <a:pt x="135" y="140"/>
                    </a:cubicBezTo>
                    <a:cubicBezTo>
                      <a:pt x="127" y="134"/>
                      <a:pt x="127" y="134"/>
                      <a:pt x="127" y="134"/>
                    </a:cubicBezTo>
                    <a:cubicBezTo>
                      <a:pt x="131" y="129"/>
                      <a:pt x="131" y="129"/>
                      <a:pt x="131" y="129"/>
                    </a:cubicBezTo>
                    <a:cubicBezTo>
                      <a:pt x="139" y="136"/>
                      <a:pt x="139" y="136"/>
                      <a:pt x="139" y="136"/>
                    </a:cubicBezTo>
                    <a:cubicBezTo>
                      <a:pt x="141" y="134"/>
                      <a:pt x="141" y="134"/>
                      <a:pt x="141" y="134"/>
                    </a:cubicBezTo>
                    <a:cubicBezTo>
                      <a:pt x="144" y="131"/>
                      <a:pt x="147" y="130"/>
                      <a:pt x="150" y="129"/>
                    </a:cubicBezTo>
                    <a:cubicBezTo>
                      <a:pt x="153" y="127"/>
                      <a:pt x="153" y="127"/>
                      <a:pt x="153" y="127"/>
                    </a:cubicBezTo>
                    <a:cubicBezTo>
                      <a:pt x="152" y="117"/>
                      <a:pt x="152" y="117"/>
                      <a:pt x="152" y="117"/>
                    </a:cubicBezTo>
                    <a:cubicBezTo>
                      <a:pt x="158" y="117"/>
                      <a:pt x="158" y="117"/>
                      <a:pt x="158" y="117"/>
                    </a:cubicBezTo>
                    <a:cubicBezTo>
                      <a:pt x="159" y="127"/>
                      <a:pt x="159" y="127"/>
                      <a:pt x="159" y="127"/>
                    </a:cubicBezTo>
                    <a:cubicBezTo>
                      <a:pt x="162" y="127"/>
                      <a:pt x="162" y="127"/>
                      <a:pt x="162" y="127"/>
                    </a:cubicBezTo>
                    <a:cubicBezTo>
                      <a:pt x="165" y="127"/>
                      <a:pt x="169" y="128"/>
                      <a:pt x="172" y="130"/>
                    </a:cubicBezTo>
                    <a:cubicBezTo>
                      <a:pt x="175" y="131"/>
                      <a:pt x="175" y="131"/>
                      <a:pt x="175" y="131"/>
                    </a:cubicBezTo>
                    <a:cubicBezTo>
                      <a:pt x="181" y="123"/>
                      <a:pt x="181" y="123"/>
                      <a:pt x="181" y="123"/>
                    </a:cubicBezTo>
                    <a:cubicBezTo>
                      <a:pt x="185" y="127"/>
                      <a:pt x="185" y="127"/>
                      <a:pt x="185" y="127"/>
                    </a:cubicBezTo>
                    <a:cubicBezTo>
                      <a:pt x="179" y="135"/>
                      <a:pt x="179" y="135"/>
                      <a:pt x="179" y="135"/>
                    </a:cubicBezTo>
                    <a:cubicBezTo>
                      <a:pt x="181" y="137"/>
                      <a:pt x="181" y="137"/>
                      <a:pt x="181" y="137"/>
                    </a:cubicBezTo>
                    <a:cubicBezTo>
                      <a:pt x="184" y="140"/>
                      <a:pt x="185" y="143"/>
                      <a:pt x="186" y="146"/>
                    </a:cubicBezTo>
                    <a:cubicBezTo>
                      <a:pt x="187" y="149"/>
                      <a:pt x="187" y="149"/>
                      <a:pt x="187" y="149"/>
                    </a:cubicBezTo>
                    <a:cubicBezTo>
                      <a:pt x="197" y="147"/>
                      <a:pt x="197" y="147"/>
                      <a:pt x="197" y="147"/>
                    </a:cubicBezTo>
                    <a:cubicBezTo>
                      <a:pt x="198" y="153"/>
                      <a:pt x="198" y="153"/>
                      <a:pt x="198" y="153"/>
                    </a:cubicBezTo>
                    <a:lnTo>
                      <a:pt x="188" y="155"/>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a:ea typeface="微软雅黑"/>
                  <a:cs typeface="+mn-cs"/>
                </a:endParaRPr>
              </a:p>
            </p:txBody>
          </p:sp>
          <p:sp>
            <p:nvSpPr>
              <p:cNvPr id="12" name="椭圆 11">
                <a:extLst>
                  <a:ext uri="{FF2B5EF4-FFF2-40B4-BE49-F238E27FC236}">
                    <a16:creationId xmlns:a16="http://schemas.microsoft.com/office/drawing/2014/main" id="{2780EC01-6E60-4BAA-BC52-401B90E5FBEC}"/>
                  </a:ext>
                </a:extLst>
              </p:cNvPr>
              <p:cNvSpPr/>
              <p:nvPr/>
            </p:nvSpPr>
            <p:spPr>
              <a:xfrm>
                <a:off x="7122912" y="4747324"/>
                <a:ext cx="415412" cy="415412"/>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grpSp>
          <p:nvGrpSpPr>
            <p:cNvPr id="28" name="组合 27">
              <a:extLst>
                <a:ext uri="{FF2B5EF4-FFF2-40B4-BE49-F238E27FC236}">
                  <a16:creationId xmlns:a16="http://schemas.microsoft.com/office/drawing/2014/main" id="{A14EAD82-A99A-4061-BD4E-14CCA4E0C218}"/>
                </a:ext>
              </a:extLst>
            </p:cNvPr>
            <p:cNvGrpSpPr/>
            <p:nvPr/>
          </p:nvGrpSpPr>
          <p:grpSpPr>
            <a:xfrm>
              <a:off x="7897444" y="4747324"/>
              <a:ext cx="415412" cy="415412"/>
              <a:chOff x="7908076" y="4747324"/>
              <a:chExt cx="415412" cy="415412"/>
            </a:xfrm>
          </p:grpSpPr>
          <p:sp>
            <p:nvSpPr>
              <p:cNvPr id="22" name="Freeform 67">
                <a:extLst>
                  <a:ext uri="{FF2B5EF4-FFF2-40B4-BE49-F238E27FC236}">
                    <a16:creationId xmlns:a16="http://schemas.microsoft.com/office/drawing/2014/main" id="{7FFFC5A7-8A19-4202-A5BA-9197B54396AF}"/>
                  </a:ext>
                </a:extLst>
              </p:cNvPr>
              <p:cNvSpPr>
                <a:spLocks noEditPoints="1"/>
              </p:cNvSpPr>
              <p:nvPr/>
            </p:nvSpPr>
            <p:spPr bwMode="auto">
              <a:xfrm>
                <a:off x="7988556" y="4829167"/>
                <a:ext cx="250629" cy="250628"/>
              </a:xfrm>
              <a:custGeom>
                <a:avLst/>
                <a:gdLst>
                  <a:gd name="T0" fmla="*/ 121 w 122"/>
                  <a:gd name="T1" fmla="*/ 110 h 122"/>
                  <a:gd name="T2" fmla="*/ 91 w 122"/>
                  <a:gd name="T3" fmla="*/ 79 h 122"/>
                  <a:gd name="T4" fmla="*/ 88 w 122"/>
                  <a:gd name="T5" fmla="*/ 79 h 122"/>
                  <a:gd name="T6" fmla="*/ 78 w 122"/>
                  <a:gd name="T7" fmla="*/ 69 h 122"/>
                  <a:gd name="T8" fmla="*/ 68 w 122"/>
                  <a:gd name="T9" fmla="*/ 59 h 122"/>
                  <a:gd name="T10" fmla="*/ 68 w 122"/>
                  <a:gd name="T11" fmla="*/ 59 h 122"/>
                  <a:gd name="T12" fmla="*/ 75 w 122"/>
                  <a:gd name="T13" fmla="*/ 37 h 122"/>
                  <a:gd name="T14" fmla="*/ 38 w 122"/>
                  <a:gd name="T15" fmla="*/ 0 h 122"/>
                  <a:gd name="T16" fmla="*/ 0 w 122"/>
                  <a:gd name="T17" fmla="*/ 37 h 122"/>
                  <a:gd name="T18" fmla="*/ 38 w 122"/>
                  <a:gd name="T19" fmla="*/ 74 h 122"/>
                  <a:gd name="T20" fmla="*/ 59 w 122"/>
                  <a:gd name="T21" fmla="*/ 67 h 122"/>
                  <a:gd name="T22" fmla="*/ 59 w 122"/>
                  <a:gd name="T23" fmla="*/ 67 h 122"/>
                  <a:gd name="T24" fmla="*/ 69 w 122"/>
                  <a:gd name="T25" fmla="*/ 77 h 122"/>
                  <a:gd name="T26" fmla="*/ 80 w 122"/>
                  <a:gd name="T27" fmla="*/ 88 h 122"/>
                  <a:gd name="T28" fmla="*/ 80 w 122"/>
                  <a:gd name="T29" fmla="*/ 90 h 122"/>
                  <a:gd name="T30" fmla="*/ 110 w 122"/>
                  <a:gd name="T31" fmla="*/ 120 h 122"/>
                  <a:gd name="T32" fmla="*/ 117 w 122"/>
                  <a:gd name="T33" fmla="*/ 117 h 122"/>
                  <a:gd name="T34" fmla="*/ 118 w 122"/>
                  <a:gd name="T35" fmla="*/ 117 h 122"/>
                  <a:gd name="T36" fmla="*/ 121 w 122"/>
                  <a:gd name="T37" fmla="*/ 110 h 122"/>
                  <a:gd name="T38" fmla="*/ 38 w 122"/>
                  <a:gd name="T39" fmla="*/ 66 h 122"/>
                  <a:gd name="T40" fmla="*/ 9 w 122"/>
                  <a:gd name="T41" fmla="*/ 37 h 122"/>
                  <a:gd name="T42" fmla="*/ 38 w 122"/>
                  <a:gd name="T43" fmla="*/ 8 h 122"/>
                  <a:gd name="T44" fmla="*/ 67 w 122"/>
                  <a:gd name="T45" fmla="*/ 37 h 122"/>
                  <a:gd name="T46" fmla="*/ 38 w 122"/>
                  <a:gd name="T47" fmla="*/ 6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2" h="122">
                    <a:moveTo>
                      <a:pt x="121" y="110"/>
                    </a:moveTo>
                    <a:cubicBezTo>
                      <a:pt x="91" y="79"/>
                      <a:pt x="91" y="79"/>
                      <a:pt x="91" y="79"/>
                    </a:cubicBezTo>
                    <a:cubicBezTo>
                      <a:pt x="90" y="79"/>
                      <a:pt x="89" y="79"/>
                      <a:pt x="88" y="79"/>
                    </a:cubicBezTo>
                    <a:cubicBezTo>
                      <a:pt x="78" y="69"/>
                      <a:pt x="78" y="69"/>
                      <a:pt x="78" y="69"/>
                    </a:cubicBezTo>
                    <a:cubicBezTo>
                      <a:pt x="68" y="59"/>
                      <a:pt x="68" y="59"/>
                      <a:pt x="68" y="59"/>
                    </a:cubicBezTo>
                    <a:cubicBezTo>
                      <a:pt x="68" y="59"/>
                      <a:pt x="68" y="59"/>
                      <a:pt x="68" y="59"/>
                    </a:cubicBezTo>
                    <a:cubicBezTo>
                      <a:pt x="72" y="53"/>
                      <a:pt x="75" y="45"/>
                      <a:pt x="75" y="37"/>
                    </a:cubicBezTo>
                    <a:cubicBezTo>
                      <a:pt x="75" y="17"/>
                      <a:pt x="58" y="0"/>
                      <a:pt x="38" y="0"/>
                    </a:cubicBezTo>
                    <a:cubicBezTo>
                      <a:pt x="17" y="0"/>
                      <a:pt x="0" y="17"/>
                      <a:pt x="0" y="37"/>
                    </a:cubicBezTo>
                    <a:cubicBezTo>
                      <a:pt x="0" y="58"/>
                      <a:pt x="17" y="74"/>
                      <a:pt x="38" y="74"/>
                    </a:cubicBezTo>
                    <a:cubicBezTo>
                      <a:pt x="46" y="74"/>
                      <a:pt x="53" y="72"/>
                      <a:pt x="59" y="67"/>
                    </a:cubicBezTo>
                    <a:cubicBezTo>
                      <a:pt x="59" y="67"/>
                      <a:pt x="59" y="67"/>
                      <a:pt x="59" y="67"/>
                    </a:cubicBezTo>
                    <a:cubicBezTo>
                      <a:pt x="69" y="77"/>
                      <a:pt x="69" y="77"/>
                      <a:pt x="69" y="77"/>
                    </a:cubicBezTo>
                    <a:cubicBezTo>
                      <a:pt x="80" y="88"/>
                      <a:pt x="80" y="88"/>
                      <a:pt x="80" y="88"/>
                    </a:cubicBezTo>
                    <a:cubicBezTo>
                      <a:pt x="79" y="89"/>
                      <a:pt x="79" y="90"/>
                      <a:pt x="80" y="90"/>
                    </a:cubicBezTo>
                    <a:cubicBezTo>
                      <a:pt x="110" y="120"/>
                      <a:pt x="110" y="120"/>
                      <a:pt x="110" y="120"/>
                    </a:cubicBezTo>
                    <a:cubicBezTo>
                      <a:pt x="111" y="122"/>
                      <a:pt x="115" y="120"/>
                      <a:pt x="117" y="117"/>
                    </a:cubicBezTo>
                    <a:cubicBezTo>
                      <a:pt x="118" y="117"/>
                      <a:pt x="118" y="117"/>
                      <a:pt x="118" y="117"/>
                    </a:cubicBezTo>
                    <a:cubicBezTo>
                      <a:pt x="121" y="114"/>
                      <a:pt x="122" y="111"/>
                      <a:pt x="121" y="110"/>
                    </a:cubicBezTo>
                    <a:close/>
                    <a:moveTo>
                      <a:pt x="38" y="66"/>
                    </a:moveTo>
                    <a:cubicBezTo>
                      <a:pt x="22" y="66"/>
                      <a:pt x="9" y="53"/>
                      <a:pt x="9" y="37"/>
                    </a:cubicBezTo>
                    <a:cubicBezTo>
                      <a:pt x="9" y="21"/>
                      <a:pt x="22" y="8"/>
                      <a:pt x="38" y="8"/>
                    </a:cubicBezTo>
                    <a:cubicBezTo>
                      <a:pt x="54" y="8"/>
                      <a:pt x="67" y="21"/>
                      <a:pt x="67" y="37"/>
                    </a:cubicBezTo>
                    <a:cubicBezTo>
                      <a:pt x="67" y="53"/>
                      <a:pt x="54" y="66"/>
                      <a:pt x="38" y="6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26" name="椭圆 25">
                <a:extLst>
                  <a:ext uri="{FF2B5EF4-FFF2-40B4-BE49-F238E27FC236}">
                    <a16:creationId xmlns:a16="http://schemas.microsoft.com/office/drawing/2014/main" id="{6AACB8E2-56EF-4242-8EEB-61A22FE6CEF3}"/>
                  </a:ext>
                </a:extLst>
              </p:cNvPr>
              <p:cNvSpPr/>
              <p:nvPr/>
            </p:nvSpPr>
            <p:spPr>
              <a:xfrm>
                <a:off x="7908076" y="4747324"/>
                <a:ext cx="415412" cy="415412"/>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grpSp>
          <p:nvGrpSpPr>
            <p:cNvPr id="29" name="组合 28">
              <a:extLst>
                <a:ext uri="{FF2B5EF4-FFF2-40B4-BE49-F238E27FC236}">
                  <a16:creationId xmlns:a16="http://schemas.microsoft.com/office/drawing/2014/main" id="{78F50116-A2C9-4043-B379-7E39BEBDC16B}"/>
                </a:ext>
              </a:extLst>
            </p:cNvPr>
            <p:cNvGrpSpPr/>
            <p:nvPr/>
          </p:nvGrpSpPr>
          <p:grpSpPr>
            <a:xfrm>
              <a:off x="8671976" y="4747324"/>
              <a:ext cx="415412" cy="415412"/>
              <a:chOff x="8671976" y="4747324"/>
              <a:chExt cx="415412" cy="415412"/>
            </a:xfrm>
          </p:grpSpPr>
          <p:sp>
            <p:nvSpPr>
              <p:cNvPr id="23" name="Shape 1225">
                <a:extLst>
                  <a:ext uri="{FF2B5EF4-FFF2-40B4-BE49-F238E27FC236}">
                    <a16:creationId xmlns:a16="http://schemas.microsoft.com/office/drawing/2014/main" id="{A0C9431B-953D-49E4-BB6D-3F938FAC0EB5}"/>
                  </a:ext>
                </a:extLst>
              </p:cNvPr>
              <p:cNvSpPr/>
              <p:nvPr/>
            </p:nvSpPr>
            <p:spPr>
              <a:xfrm>
                <a:off x="8779217" y="4837662"/>
                <a:ext cx="200930" cy="245581"/>
              </a:xfrm>
              <a:custGeom>
                <a:avLst/>
                <a:gdLst/>
                <a:ahLst/>
                <a:cxnLst/>
                <a:rect l="0" t="0" r="0" b="0"/>
                <a:pathLst>
                  <a:path w="120000" h="120000" extrusionOk="0">
                    <a:moveTo>
                      <a:pt x="76666" y="103638"/>
                    </a:moveTo>
                    <a:cubicBezTo>
                      <a:pt x="74822" y="103638"/>
                      <a:pt x="73333" y="104855"/>
                      <a:pt x="73333" y="106361"/>
                    </a:cubicBezTo>
                    <a:cubicBezTo>
                      <a:pt x="73333" y="107872"/>
                      <a:pt x="74822" y="109088"/>
                      <a:pt x="76666" y="109088"/>
                    </a:cubicBezTo>
                    <a:cubicBezTo>
                      <a:pt x="78511" y="109088"/>
                      <a:pt x="80000" y="107872"/>
                      <a:pt x="80000" y="106361"/>
                    </a:cubicBezTo>
                    <a:cubicBezTo>
                      <a:pt x="80000" y="104855"/>
                      <a:pt x="78511" y="103638"/>
                      <a:pt x="76666" y="103638"/>
                    </a:cubicBezTo>
                    <a:moveTo>
                      <a:pt x="56666" y="87272"/>
                    </a:moveTo>
                    <a:cubicBezTo>
                      <a:pt x="54822" y="87272"/>
                      <a:pt x="53333" y="86055"/>
                      <a:pt x="53333" y="84544"/>
                    </a:cubicBezTo>
                    <a:cubicBezTo>
                      <a:pt x="53333" y="83038"/>
                      <a:pt x="54822" y="81816"/>
                      <a:pt x="56666" y="81816"/>
                    </a:cubicBezTo>
                    <a:cubicBezTo>
                      <a:pt x="58511" y="81816"/>
                      <a:pt x="60000" y="83038"/>
                      <a:pt x="60000" y="84544"/>
                    </a:cubicBezTo>
                    <a:cubicBezTo>
                      <a:pt x="60000" y="86055"/>
                      <a:pt x="58511" y="87272"/>
                      <a:pt x="56666" y="87272"/>
                    </a:cubicBezTo>
                    <a:moveTo>
                      <a:pt x="56666" y="76361"/>
                    </a:moveTo>
                    <a:cubicBezTo>
                      <a:pt x="51144" y="76361"/>
                      <a:pt x="46666" y="80027"/>
                      <a:pt x="46666" y="84544"/>
                    </a:cubicBezTo>
                    <a:cubicBezTo>
                      <a:pt x="46666" y="89061"/>
                      <a:pt x="51144" y="92727"/>
                      <a:pt x="56666" y="92727"/>
                    </a:cubicBezTo>
                    <a:cubicBezTo>
                      <a:pt x="62188" y="92727"/>
                      <a:pt x="66666" y="89061"/>
                      <a:pt x="66666" y="84544"/>
                    </a:cubicBezTo>
                    <a:cubicBezTo>
                      <a:pt x="66666" y="80027"/>
                      <a:pt x="62188" y="76361"/>
                      <a:pt x="56666" y="76361"/>
                    </a:cubicBezTo>
                    <a:moveTo>
                      <a:pt x="86666" y="76361"/>
                    </a:moveTo>
                    <a:cubicBezTo>
                      <a:pt x="82988" y="76361"/>
                      <a:pt x="80000" y="78811"/>
                      <a:pt x="80000" y="81816"/>
                    </a:cubicBezTo>
                    <a:cubicBezTo>
                      <a:pt x="80000" y="84827"/>
                      <a:pt x="82988" y="87272"/>
                      <a:pt x="86666" y="87272"/>
                    </a:cubicBezTo>
                    <a:cubicBezTo>
                      <a:pt x="90344" y="87272"/>
                      <a:pt x="93333" y="84827"/>
                      <a:pt x="93333" y="81816"/>
                    </a:cubicBezTo>
                    <a:cubicBezTo>
                      <a:pt x="93333" y="78811"/>
                      <a:pt x="90344" y="76361"/>
                      <a:pt x="86666" y="76361"/>
                    </a:cubicBezTo>
                    <a:moveTo>
                      <a:pt x="80000" y="114544"/>
                    </a:moveTo>
                    <a:lnTo>
                      <a:pt x="40000" y="114544"/>
                    </a:lnTo>
                    <a:cubicBezTo>
                      <a:pt x="21622" y="114544"/>
                      <a:pt x="6666" y="102311"/>
                      <a:pt x="6666" y="87272"/>
                    </a:cubicBezTo>
                    <a:cubicBezTo>
                      <a:pt x="6666" y="72905"/>
                      <a:pt x="12122" y="64555"/>
                      <a:pt x="18444" y="54888"/>
                    </a:cubicBezTo>
                    <a:cubicBezTo>
                      <a:pt x="19316" y="53550"/>
                      <a:pt x="20200" y="52177"/>
                      <a:pt x="21094" y="50777"/>
                    </a:cubicBezTo>
                    <a:cubicBezTo>
                      <a:pt x="21694" y="50516"/>
                      <a:pt x="35666" y="44655"/>
                      <a:pt x="54522" y="53472"/>
                    </a:cubicBezTo>
                    <a:cubicBezTo>
                      <a:pt x="60883" y="56444"/>
                      <a:pt x="67022" y="57555"/>
                      <a:pt x="72661" y="57555"/>
                    </a:cubicBezTo>
                    <a:cubicBezTo>
                      <a:pt x="84177" y="57555"/>
                      <a:pt x="93588" y="52905"/>
                      <a:pt x="98394" y="49950"/>
                    </a:cubicBezTo>
                    <a:cubicBezTo>
                      <a:pt x="99455" y="51638"/>
                      <a:pt x="100516" y="53288"/>
                      <a:pt x="101555" y="54888"/>
                    </a:cubicBezTo>
                    <a:cubicBezTo>
                      <a:pt x="107877" y="64555"/>
                      <a:pt x="113333" y="72905"/>
                      <a:pt x="113333" y="87272"/>
                    </a:cubicBezTo>
                    <a:cubicBezTo>
                      <a:pt x="113333" y="102311"/>
                      <a:pt x="98377" y="114544"/>
                      <a:pt x="80000" y="114544"/>
                    </a:cubicBezTo>
                    <a:moveTo>
                      <a:pt x="33150" y="16361"/>
                    </a:moveTo>
                    <a:lnTo>
                      <a:pt x="86850" y="16361"/>
                    </a:lnTo>
                    <a:cubicBezTo>
                      <a:pt x="87677" y="28516"/>
                      <a:pt x="91250" y="37416"/>
                      <a:pt x="95444" y="44944"/>
                    </a:cubicBezTo>
                    <a:cubicBezTo>
                      <a:pt x="90450" y="48277"/>
                      <a:pt x="75050" y="56777"/>
                      <a:pt x="57833" y="48733"/>
                    </a:cubicBezTo>
                    <a:cubicBezTo>
                      <a:pt x="44005" y="42272"/>
                      <a:pt x="32222" y="42661"/>
                      <a:pt x="25111" y="43955"/>
                    </a:cubicBezTo>
                    <a:cubicBezTo>
                      <a:pt x="29061" y="36633"/>
                      <a:pt x="32355" y="27983"/>
                      <a:pt x="33150" y="16361"/>
                    </a:cubicBezTo>
                    <a:moveTo>
                      <a:pt x="20000" y="5455"/>
                    </a:moveTo>
                    <a:lnTo>
                      <a:pt x="100000" y="5455"/>
                    </a:lnTo>
                    <a:lnTo>
                      <a:pt x="100000" y="10911"/>
                    </a:lnTo>
                    <a:lnTo>
                      <a:pt x="20000" y="10911"/>
                    </a:lnTo>
                    <a:cubicBezTo>
                      <a:pt x="20000" y="10911"/>
                      <a:pt x="20000" y="5455"/>
                      <a:pt x="20000" y="5455"/>
                    </a:cubicBezTo>
                    <a:close/>
                    <a:moveTo>
                      <a:pt x="93572" y="16361"/>
                    </a:moveTo>
                    <a:lnTo>
                      <a:pt x="100000" y="16361"/>
                    </a:lnTo>
                    <a:cubicBezTo>
                      <a:pt x="103677" y="16361"/>
                      <a:pt x="106666" y="13916"/>
                      <a:pt x="106666" y="10911"/>
                    </a:cubicBezTo>
                    <a:lnTo>
                      <a:pt x="106666" y="5455"/>
                    </a:lnTo>
                    <a:cubicBezTo>
                      <a:pt x="106666" y="2444"/>
                      <a:pt x="103677" y="0"/>
                      <a:pt x="100000" y="0"/>
                    </a:cubicBezTo>
                    <a:lnTo>
                      <a:pt x="20000" y="0"/>
                    </a:lnTo>
                    <a:cubicBezTo>
                      <a:pt x="16322" y="0"/>
                      <a:pt x="13333" y="2444"/>
                      <a:pt x="13333" y="5455"/>
                    </a:cubicBezTo>
                    <a:lnTo>
                      <a:pt x="13333" y="10911"/>
                    </a:lnTo>
                    <a:cubicBezTo>
                      <a:pt x="13333" y="13916"/>
                      <a:pt x="16322" y="16361"/>
                      <a:pt x="20000" y="16361"/>
                    </a:cubicBezTo>
                    <a:lnTo>
                      <a:pt x="26427" y="16361"/>
                    </a:lnTo>
                    <a:cubicBezTo>
                      <a:pt x="24011" y="49650"/>
                      <a:pt x="0" y="56188"/>
                      <a:pt x="0" y="87272"/>
                    </a:cubicBezTo>
                    <a:cubicBezTo>
                      <a:pt x="0" y="105344"/>
                      <a:pt x="17911" y="120000"/>
                      <a:pt x="40000" y="120000"/>
                    </a:cubicBezTo>
                    <a:lnTo>
                      <a:pt x="80000" y="120000"/>
                    </a:lnTo>
                    <a:cubicBezTo>
                      <a:pt x="102088" y="120000"/>
                      <a:pt x="120000" y="105344"/>
                      <a:pt x="120000" y="87272"/>
                    </a:cubicBezTo>
                    <a:cubicBezTo>
                      <a:pt x="120000" y="56188"/>
                      <a:pt x="95988" y="49650"/>
                      <a:pt x="93572" y="16361"/>
                    </a:cubicBezTo>
                    <a:moveTo>
                      <a:pt x="96666" y="65455"/>
                    </a:moveTo>
                    <a:cubicBezTo>
                      <a:pt x="94822" y="65455"/>
                      <a:pt x="93333" y="66672"/>
                      <a:pt x="93333" y="68183"/>
                    </a:cubicBezTo>
                    <a:cubicBezTo>
                      <a:pt x="93333" y="69688"/>
                      <a:pt x="94822" y="70911"/>
                      <a:pt x="96666" y="70911"/>
                    </a:cubicBezTo>
                    <a:cubicBezTo>
                      <a:pt x="98511" y="70911"/>
                      <a:pt x="100000" y="69688"/>
                      <a:pt x="100000" y="68183"/>
                    </a:cubicBezTo>
                    <a:cubicBezTo>
                      <a:pt x="100000" y="66672"/>
                      <a:pt x="98511" y="65455"/>
                      <a:pt x="96666" y="65455"/>
                    </a:cubicBezTo>
                    <a:moveTo>
                      <a:pt x="33333" y="60000"/>
                    </a:moveTo>
                    <a:cubicBezTo>
                      <a:pt x="29655" y="60000"/>
                      <a:pt x="26666" y="62444"/>
                      <a:pt x="26666" y="65455"/>
                    </a:cubicBezTo>
                    <a:cubicBezTo>
                      <a:pt x="26666" y="68466"/>
                      <a:pt x="29655" y="70911"/>
                      <a:pt x="33333" y="70911"/>
                    </a:cubicBezTo>
                    <a:cubicBezTo>
                      <a:pt x="37011" y="70911"/>
                      <a:pt x="40000" y="68466"/>
                      <a:pt x="40000" y="65455"/>
                    </a:cubicBezTo>
                    <a:cubicBezTo>
                      <a:pt x="40000" y="62444"/>
                      <a:pt x="37011" y="60000"/>
                      <a:pt x="33333" y="60000"/>
                    </a:cubicBezTo>
                    <a:moveTo>
                      <a:pt x="30000" y="92727"/>
                    </a:moveTo>
                    <a:cubicBezTo>
                      <a:pt x="28155" y="92727"/>
                      <a:pt x="26666" y="93944"/>
                      <a:pt x="26666" y="95455"/>
                    </a:cubicBezTo>
                    <a:cubicBezTo>
                      <a:pt x="26666" y="96961"/>
                      <a:pt x="28155" y="98183"/>
                      <a:pt x="30000" y="98183"/>
                    </a:cubicBezTo>
                    <a:cubicBezTo>
                      <a:pt x="31844" y="98183"/>
                      <a:pt x="33333" y="96961"/>
                      <a:pt x="33333" y="95455"/>
                    </a:cubicBezTo>
                    <a:cubicBezTo>
                      <a:pt x="33333" y="93944"/>
                      <a:pt x="31844" y="92727"/>
                      <a:pt x="30000" y="92727"/>
                    </a:cubicBezTo>
                  </a:path>
                </a:pathLst>
              </a:custGeom>
              <a:solidFill>
                <a:schemeClr val="bg1"/>
              </a:solidFill>
              <a:ln>
                <a:noFill/>
              </a:ln>
            </p:spPr>
            <p:txBody>
              <a:bodyPr lIns="19038" tIns="19038" rIns="19038" bIns="1903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dirty="0">
                  <a:ln>
                    <a:noFill/>
                  </a:ln>
                  <a:solidFill>
                    <a:prstClr val="black"/>
                  </a:solidFill>
                  <a:effectLst/>
                  <a:uLnTx/>
                  <a:uFillTx/>
                  <a:latin typeface="Arial Black" panose="020B0A04020102090204" pitchFamily="34" charset="0"/>
                  <a:ea typeface="Lato" panose="020F0502020204030203"/>
                  <a:cs typeface="Lato" panose="020F0502020204030203"/>
                  <a:sym typeface="Lato" panose="020F0502020204030203"/>
                </a:endParaRPr>
              </a:p>
            </p:txBody>
          </p:sp>
          <p:sp>
            <p:nvSpPr>
              <p:cNvPr id="27" name="椭圆 26">
                <a:extLst>
                  <a:ext uri="{FF2B5EF4-FFF2-40B4-BE49-F238E27FC236}">
                    <a16:creationId xmlns:a16="http://schemas.microsoft.com/office/drawing/2014/main" id="{18D5CB12-17BE-4C68-8FEF-0C535886301D}"/>
                  </a:ext>
                </a:extLst>
              </p:cNvPr>
              <p:cNvSpPr/>
              <p:nvPr/>
            </p:nvSpPr>
            <p:spPr>
              <a:xfrm>
                <a:off x="8671976" y="4747324"/>
                <a:ext cx="415412" cy="415412"/>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grpSp>
      <p:pic>
        <p:nvPicPr>
          <p:cNvPr id="5" name="图片占位符 4">
            <a:extLst>
              <a:ext uri="{FF2B5EF4-FFF2-40B4-BE49-F238E27FC236}">
                <a16:creationId xmlns:a16="http://schemas.microsoft.com/office/drawing/2014/main" id="{ADA83644-6C03-4969-8FB2-F90C80A045E0}"/>
              </a:ext>
            </a:extLst>
          </p:cNvPr>
          <p:cNvPicPr>
            <a:picLocks noGrp="1" noChangeAspect="1"/>
          </p:cNvPicPr>
          <p:nvPr>
            <p:ph type="pic" sz="quarter" idx="10"/>
          </p:nvPr>
        </p:nvPicPr>
        <p:blipFill rotWithShape="1">
          <a:blip r:embed="rId3" cstate="hqprint">
            <a:extLst>
              <a:ext uri="{28A0092B-C50C-407E-A947-70E740481C1C}">
                <a14:useLocalDpi xmlns:a14="http://schemas.microsoft.com/office/drawing/2010/main" val="0"/>
              </a:ext>
            </a:extLst>
          </a:blip>
          <a:srcRect l="15969"/>
          <a:stretch/>
        </p:blipFill>
        <p:spPr>
          <a:xfrm>
            <a:off x="682171" y="1526793"/>
            <a:ext cx="6047631" cy="4046693"/>
          </a:xfrm>
        </p:spPr>
      </p:pic>
    </p:spTree>
    <p:extLst>
      <p:ext uri="{BB962C8B-B14F-4D97-AF65-F5344CB8AC3E}">
        <p14:creationId xmlns:p14="http://schemas.microsoft.com/office/powerpoint/2010/main" val="11877353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占位符 23">
            <a:extLst>
              <a:ext uri="{FF2B5EF4-FFF2-40B4-BE49-F238E27FC236}">
                <a16:creationId xmlns:a16="http://schemas.microsoft.com/office/drawing/2014/main" id="{00E68284-03C0-4F54-8A8D-03321C448CBC}"/>
              </a:ext>
            </a:extLst>
          </p:cNvPr>
          <p:cNvPicPr>
            <a:picLocks noGrp="1" noChangeAspect="1"/>
          </p:cNvPicPr>
          <p:nvPr>
            <p:ph type="pic" sz="quarter" idx="10"/>
          </p:nvPr>
        </p:nvPicPr>
        <p:blipFill>
          <a:blip r:embed="rId3" cstate="hqprint">
            <a:extLst>
              <a:ext uri="{28A0092B-C50C-407E-A947-70E740481C1C}">
                <a14:useLocalDpi xmlns:a14="http://schemas.microsoft.com/office/drawing/2010/main" val="0"/>
              </a:ext>
            </a:extLst>
          </a:blip>
          <a:srcRect l="45" r="45"/>
          <a:stretch>
            <a:fillRect/>
          </a:stretch>
        </p:blipFill>
        <p:spPr/>
      </p:pic>
      <p:pic>
        <p:nvPicPr>
          <p:cNvPr id="33" name="图片占位符 32">
            <a:extLst>
              <a:ext uri="{FF2B5EF4-FFF2-40B4-BE49-F238E27FC236}">
                <a16:creationId xmlns:a16="http://schemas.microsoft.com/office/drawing/2014/main" id="{850EEF74-ADCB-4550-9FA3-DC42D6B27FCD}"/>
              </a:ext>
            </a:extLst>
          </p:cNvPr>
          <p:cNvPicPr>
            <a:picLocks noGrp="1" noChangeAspect="1"/>
          </p:cNvPicPr>
          <p:nvPr>
            <p:ph type="pic" sz="quarter" idx="11"/>
          </p:nvPr>
        </p:nvPicPr>
        <p:blipFill>
          <a:blip r:embed="rId4" cstate="hqprint">
            <a:extLst>
              <a:ext uri="{28A0092B-C50C-407E-A947-70E740481C1C}">
                <a14:useLocalDpi xmlns:a14="http://schemas.microsoft.com/office/drawing/2010/main" val="0"/>
              </a:ext>
            </a:extLst>
          </a:blip>
          <a:srcRect l="45" r="45"/>
          <a:stretch>
            <a:fillRect/>
          </a:stretch>
        </p:blipFill>
        <p:spPr/>
      </p:pic>
      <p:pic>
        <p:nvPicPr>
          <p:cNvPr id="35" name="图片占位符 34">
            <a:extLst>
              <a:ext uri="{FF2B5EF4-FFF2-40B4-BE49-F238E27FC236}">
                <a16:creationId xmlns:a16="http://schemas.microsoft.com/office/drawing/2014/main" id="{D8D24704-9480-47EF-B163-F512B7C3D715}"/>
              </a:ext>
            </a:extLst>
          </p:cNvPr>
          <p:cNvPicPr>
            <a:picLocks noGrp="1" noChangeAspect="1"/>
          </p:cNvPicPr>
          <p:nvPr>
            <p:ph type="pic" sz="quarter" idx="12"/>
          </p:nvPr>
        </p:nvPicPr>
        <p:blipFill>
          <a:blip r:embed="rId5" cstate="hqprint">
            <a:extLst>
              <a:ext uri="{28A0092B-C50C-407E-A947-70E740481C1C}">
                <a14:useLocalDpi xmlns:a14="http://schemas.microsoft.com/office/drawing/2010/main" val="0"/>
              </a:ext>
            </a:extLst>
          </a:blip>
          <a:srcRect l="45" r="45"/>
          <a:stretch>
            <a:fillRect/>
          </a:stretch>
        </p:blipFill>
        <p:spPr/>
      </p:pic>
      <p:pic>
        <p:nvPicPr>
          <p:cNvPr id="38" name="图片占位符 37">
            <a:extLst>
              <a:ext uri="{FF2B5EF4-FFF2-40B4-BE49-F238E27FC236}">
                <a16:creationId xmlns:a16="http://schemas.microsoft.com/office/drawing/2014/main" id="{B24E1678-ED80-44FA-850C-6B1B6A874E94}"/>
              </a:ext>
            </a:extLst>
          </p:cNvPr>
          <p:cNvPicPr>
            <a:picLocks noGrp="1" noChangeAspect="1"/>
          </p:cNvPicPr>
          <p:nvPr>
            <p:ph type="pic" sz="quarter" idx="13"/>
          </p:nvPr>
        </p:nvPicPr>
        <p:blipFill>
          <a:blip r:embed="rId6" cstate="hqprint">
            <a:extLst>
              <a:ext uri="{28A0092B-C50C-407E-A947-70E740481C1C}">
                <a14:useLocalDpi xmlns:a14="http://schemas.microsoft.com/office/drawing/2010/main" val="0"/>
              </a:ext>
            </a:extLst>
          </a:blip>
          <a:srcRect l="45" r="45"/>
          <a:stretch>
            <a:fillRect/>
          </a:stretch>
        </p:blipFill>
        <p:spPr/>
      </p:pic>
      <p:sp>
        <p:nvSpPr>
          <p:cNvPr id="18" name="文本占位符 17">
            <a:extLst>
              <a:ext uri="{FF2B5EF4-FFF2-40B4-BE49-F238E27FC236}">
                <a16:creationId xmlns:a16="http://schemas.microsoft.com/office/drawing/2014/main" id="{5B43F8BB-C96E-493C-BE54-2F5E2711B436}"/>
              </a:ext>
            </a:extLst>
          </p:cNvPr>
          <p:cNvSpPr>
            <a:spLocks noGrp="1"/>
          </p:cNvSpPr>
          <p:nvPr>
            <p:ph type="body" sz="quarter" idx="14"/>
          </p:nvPr>
        </p:nvSpPr>
        <p:spPr>
          <a:xfrm>
            <a:off x="1431925" y="231775"/>
            <a:ext cx="3643313" cy="406400"/>
          </a:xfrm>
        </p:spPr>
        <p:txBody>
          <a:bodyPr/>
          <a:lstStyle/>
          <a:p>
            <a:r>
              <a:rPr lang="zh-CN" altLang="en-US" dirty="0">
                <a:sym typeface="+mn-lt"/>
              </a:rPr>
              <a:t>一段多图式</a:t>
            </a:r>
            <a:endParaRPr lang="en-US" altLang="zh-CN" dirty="0">
              <a:sym typeface="+mn-lt"/>
            </a:endParaRPr>
          </a:p>
          <a:p>
            <a:endParaRPr lang="zh-CN" altLang="en-US" dirty="0"/>
          </a:p>
        </p:txBody>
      </p:sp>
      <p:sp>
        <p:nvSpPr>
          <p:cNvPr id="14" name="矩形 13">
            <a:extLst>
              <a:ext uri="{FF2B5EF4-FFF2-40B4-BE49-F238E27FC236}">
                <a16:creationId xmlns:a16="http://schemas.microsoft.com/office/drawing/2014/main" id="{3920FA3E-0FAF-4B63-A17A-201EBE4505F6}"/>
              </a:ext>
            </a:extLst>
          </p:cNvPr>
          <p:cNvSpPr/>
          <p:nvPr/>
        </p:nvSpPr>
        <p:spPr>
          <a:xfrm>
            <a:off x="7299460" y="1838064"/>
            <a:ext cx="1231106" cy="461665"/>
          </a:xfrm>
          <a:prstGeom prst="rect">
            <a:avLst/>
          </a:prstGeom>
        </p:spPr>
        <p:txBody>
          <a:bodyPr wrap="none" lIns="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研究背景</a:t>
            </a:r>
          </a:p>
        </p:txBody>
      </p:sp>
      <p:cxnSp>
        <p:nvCxnSpPr>
          <p:cNvPr id="15" name="直接连接符 14">
            <a:extLst>
              <a:ext uri="{FF2B5EF4-FFF2-40B4-BE49-F238E27FC236}">
                <a16:creationId xmlns:a16="http://schemas.microsoft.com/office/drawing/2014/main" id="{69EFFC1A-8C2F-4176-9AB7-5B48C6121FC0}"/>
              </a:ext>
            </a:extLst>
          </p:cNvPr>
          <p:cNvCxnSpPr>
            <a:cxnSpLocks/>
          </p:cNvCxnSpPr>
          <p:nvPr/>
        </p:nvCxnSpPr>
        <p:spPr>
          <a:xfrm>
            <a:off x="7299460" y="2422313"/>
            <a:ext cx="88897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5524FECE-2A4F-476A-8A9F-0145E820D7E9}"/>
              </a:ext>
            </a:extLst>
          </p:cNvPr>
          <p:cNvSpPr/>
          <p:nvPr/>
        </p:nvSpPr>
        <p:spPr>
          <a:xfrm>
            <a:off x="7299460" y="2760603"/>
            <a:ext cx="4308678" cy="1895519"/>
          </a:xfrm>
          <a:prstGeom prst="rect">
            <a:avLst/>
          </a:prstGeom>
        </p:spPr>
        <p:txBody>
          <a:bodyPr wrap="square" lIns="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浙江工业大学是东部沿海地区第一所省部共建高校、首批国家“高等学校创新能力提升计划”（</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2011</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计划）协同创新中心牵头高校和浙江省首批重点建设高校，坐落于中国历史文化名城、风景旅游胜地杭州。</a:t>
            </a:r>
          </a:p>
        </p:txBody>
      </p:sp>
      <p:grpSp>
        <p:nvGrpSpPr>
          <p:cNvPr id="16" name="组合 15">
            <a:extLst>
              <a:ext uri="{FF2B5EF4-FFF2-40B4-BE49-F238E27FC236}">
                <a16:creationId xmlns:a16="http://schemas.microsoft.com/office/drawing/2014/main" id="{0CD4B531-4BF5-482F-B3CE-B32804F57958}"/>
              </a:ext>
            </a:extLst>
          </p:cNvPr>
          <p:cNvGrpSpPr/>
          <p:nvPr/>
        </p:nvGrpSpPr>
        <p:grpSpPr>
          <a:xfrm>
            <a:off x="7330290" y="5152500"/>
            <a:ext cx="362930" cy="362930"/>
            <a:chOff x="7122912" y="4747324"/>
            <a:chExt cx="415412" cy="415412"/>
          </a:xfrm>
        </p:grpSpPr>
        <p:sp>
          <p:nvSpPr>
            <p:cNvPr id="21" name="Freeform 120">
              <a:extLst>
                <a:ext uri="{FF2B5EF4-FFF2-40B4-BE49-F238E27FC236}">
                  <a16:creationId xmlns:a16="http://schemas.microsoft.com/office/drawing/2014/main" id="{DDDD95F7-BB38-4126-BD08-02E4EE0B1972}"/>
                </a:ext>
              </a:extLst>
            </p:cNvPr>
            <p:cNvSpPr>
              <a:spLocks noEditPoints="1"/>
            </p:cNvSpPr>
            <p:nvPr/>
          </p:nvSpPr>
          <p:spPr bwMode="auto">
            <a:xfrm>
              <a:off x="7203339" y="4829942"/>
              <a:ext cx="254558" cy="249853"/>
            </a:xfrm>
            <a:custGeom>
              <a:avLst/>
              <a:gdLst>
                <a:gd name="T0" fmla="*/ 46 w 206"/>
                <a:gd name="T1" fmla="*/ 64 h 202"/>
                <a:gd name="T2" fmla="*/ 104 w 206"/>
                <a:gd name="T3" fmla="*/ 65 h 202"/>
                <a:gd name="T4" fmla="*/ 54 w 206"/>
                <a:gd name="T5" fmla="*/ 67 h 202"/>
                <a:gd name="T6" fmla="*/ 83 w 206"/>
                <a:gd name="T7" fmla="*/ 98 h 202"/>
                <a:gd name="T8" fmla="*/ 121 w 206"/>
                <a:gd name="T9" fmla="*/ 113 h 202"/>
                <a:gd name="T10" fmla="*/ 145 w 206"/>
                <a:gd name="T11" fmla="*/ 89 h 202"/>
                <a:gd name="T12" fmla="*/ 149 w 206"/>
                <a:gd name="T13" fmla="*/ 62 h 202"/>
                <a:gd name="T14" fmla="*/ 122 w 206"/>
                <a:gd name="T15" fmla="*/ 40 h 202"/>
                <a:gd name="T16" fmla="*/ 114 w 206"/>
                <a:gd name="T17" fmla="*/ 10 h 202"/>
                <a:gd name="T18" fmla="*/ 69 w 206"/>
                <a:gd name="T19" fmla="*/ 17 h 202"/>
                <a:gd name="T20" fmla="*/ 35 w 206"/>
                <a:gd name="T21" fmla="*/ 12 h 202"/>
                <a:gd name="T22" fmla="*/ 18 w 206"/>
                <a:gd name="T23" fmla="*/ 34 h 202"/>
                <a:gd name="T24" fmla="*/ 17 w 206"/>
                <a:gd name="T25" fmla="*/ 69 h 202"/>
                <a:gd name="T26" fmla="*/ 1 w 206"/>
                <a:gd name="T27" fmla="*/ 96 h 202"/>
                <a:gd name="T28" fmla="*/ 38 w 206"/>
                <a:gd name="T29" fmla="*/ 122 h 202"/>
                <a:gd name="T30" fmla="*/ 54 w 206"/>
                <a:gd name="T31" fmla="*/ 150 h 202"/>
                <a:gd name="T32" fmla="*/ 86 w 206"/>
                <a:gd name="T33" fmla="*/ 146 h 202"/>
                <a:gd name="T34" fmla="*/ 116 w 206"/>
                <a:gd name="T35" fmla="*/ 140 h 202"/>
                <a:gd name="T36" fmla="*/ 84 w 206"/>
                <a:gd name="T37" fmla="*/ 126 h 202"/>
                <a:gd name="T38" fmla="*/ 41 w 206"/>
                <a:gd name="T39" fmla="*/ 136 h 202"/>
                <a:gd name="T40" fmla="*/ 31 w 206"/>
                <a:gd name="T41" fmla="*/ 102 h 202"/>
                <a:gd name="T42" fmla="*/ 25 w 206"/>
                <a:gd name="T43" fmla="*/ 84 h 202"/>
                <a:gd name="T44" fmla="*/ 15 w 206"/>
                <a:gd name="T45" fmla="*/ 42 h 202"/>
                <a:gd name="T46" fmla="*/ 49 w 206"/>
                <a:gd name="T47" fmla="*/ 32 h 202"/>
                <a:gd name="T48" fmla="*/ 67 w 206"/>
                <a:gd name="T49" fmla="*/ 26 h 202"/>
                <a:gd name="T50" fmla="*/ 110 w 206"/>
                <a:gd name="T51" fmla="*/ 17 h 202"/>
                <a:gd name="T52" fmla="*/ 119 w 206"/>
                <a:gd name="T53" fmla="*/ 50 h 202"/>
                <a:gd name="T54" fmla="*/ 126 w 206"/>
                <a:gd name="T55" fmla="*/ 68 h 202"/>
                <a:gd name="T56" fmla="*/ 135 w 206"/>
                <a:gd name="T57" fmla="*/ 111 h 202"/>
                <a:gd name="T58" fmla="*/ 102 w 206"/>
                <a:gd name="T59" fmla="*/ 120 h 202"/>
                <a:gd name="T60" fmla="*/ 159 w 206"/>
                <a:gd name="T61" fmla="*/ 175 h 202"/>
                <a:gd name="T62" fmla="*/ 161 w 206"/>
                <a:gd name="T63" fmla="*/ 167 h 202"/>
                <a:gd name="T64" fmla="*/ 171 w 206"/>
                <a:gd name="T65" fmla="*/ 154 h 202"/>
                <a:gd name="T66" fmla="*/ 193 w 206"/>
                <a:gd name="T67" fmla="*/ 140 h 202"/>
                <a:gd name="T68" fmla="*/ 192 w 206"/>
                <a:gd name="T69" fmla="*/ 122 h 202"/>
                <a:gd name="T70" fmla="*/ 166 w 206"/>
                <a:gd name="T71" fmla="*/ 119 h 202"/>
                <a:gd name="T72" fmla="*/ 145 w 206"/>
                <a:gd name="T73" fmla="*/ 112 h 202"/>
                <a:gd name="T74" fmla="*/ 134 w 206"/>
                <a:gd name="T75" fmla="*/ 122 h 202"/>
                <a:gd name="T76" fmla="*/ 120 w 206"/>
                <a:gd name="T77" fmla="*/ 139 h 202"/>
                <a:gd name="T78" fmla="*/ 114 w 206"/>
                <a:gd name="T79" fmla="*/ 152 h 202"/>
                <a:gd name="T80" fmla="*/ 127 w 206"/>
                <a:gd name="T81" fmla="*/ 171 h 202"/>
                <a:gd name="T82" fmla="*/ 127 w 206"/>
                <a:gd name="T83" fmla="*/ 189 h 202"/>
                <a:gd name="T84" fmla="*/ 153 w 206"/>
                <a:gd name="T85" fmla="*/ 191 h 202"/>
                <a:gd name="T86" fmla="*/ 174 w 206"/>
                <a:gd name="T87" fmla="*/ 199 h 202"/>
                <a:gd name="T88" fmla="*/ 185 w 206"/>
                <a:gd name="T89" fmla="*/ 189 h 202"/>
                <a:gd name="T90" fmla="*/ 194 w 206"/>
                <a:gd name="T91" fmla="*/ 168 h 202"/>
                <a:gd name="T92" fmla="*/ 206 w 206"/>
                <a:gd name="T93" fmla="*/ 155 h 202"/>
                <a:gd name="T94" fmla="*/ 185 w 206"/>
                <a:gd name="T95" fmla="*/ 168 h 202"/>
                <a:gd name="T96" fmla="*/ 180 w 206"/>
                <a:gd name="T97" fmla="*/ 175 h 202"/>
                <a:gd name="T98" fmla="*/ 167 w 206"/>
                <a:gd name="T99" fmla="*/ 193 h 202"/>
                <a:gd name="T100" fmla="*/ 148 w 206"/>
                <a:gd name="T101" fmla="*/ 181 h 202"/>
                <a:gd name="T102" fmla="*/ 140 w 206"/>
                <a:gd name="T103" fmla="*/ 176 h 202"/>
                <a:gd name="T104" fmla="*/ 121 w 206"/>
                <a:gd name="T105" fmla="*/ 163 h 202"/>
                <a:gd name="T106" fmla="*/ 134 w 206"/>
                <a:gd name="T107" fmla="*/ 143 h 202"/>
                <a:gd name="T108" fmla="*/ 139 w 206"/>
                <a:gd name="T109" fmla="*/ 136 h 202"/>
                <a:gd name="T110" fmla="*/ 152 w 206"/>
                <a:gd name="T111" fmla="*/ 117 h 202"/>
                <a:gd name="T112" fmla="*/ 172 w 206"/>
                <a:gd name="T113" fmla="*/ 130 h 202"/>
                <a:gd name="T114" fmla="*/ 179 w 206"/>
                <a:gd name="T115" fmla="*/ 135 h 202"/>
                <a:gd name="T116" fmla="*/ 197 w 206"/>
                <a:gd name="T117" fmla="*/ 14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6" h="202">
                  <a:moveTo>
                    <a:pt x="104" y="65"/>
                  </a:moveTo>
                  <a:cubicBezTo>
                    <a:pt x="99" y="53"/>
                    <a:pt x="88" y="45"/>
                    <a:pt x="75" y="45"/>
                  </a:cubicBezTo>
                  <a:cubicBezTo>
                    <a:pt x="71" y="45"/>
                    <a:pt x="67" y="46"/>
                    <a:pt x="63" y="47"/>
                  </a:cubicBezTo>
                  <a:cubicBezTo>
                    <a:pt x="56" y="50"/>
                    <a:pt x="50" y="56"/>
                    <a:pt x="46" y="64"/>
                  </a:cubicBezTo>
                  <a:cubicBezTo>
                    <a:pt x="43" y="72"/>
                    <a:pt x="43" y="80"/>
                    <a:pt x="46" y="88"/>
                  </a:cubicBezTo>
                  <a:cubicBezTo>
                    <a:pt x="51" y="100"/>
                    <a:pt x="62" y="107"/>
                    <a:pt x="75" y="107"/>
                  </a:cubicBezTo>
                  <a:cubicBezTo>
                    <a:pt x="79" y="107"/>
                    <a:pt x="83" y="106"/>
                    <a:pt x="86" y="105"/>
                  </a:cubicBezTo>
                  <a:cubicBezTo>
                    <a:pt x="102" y="99"/>
                    <a:pt x="110" y="81"/>
                    <a:pt x="104" y="65"/>
                  </a:cubicBezTo>
                  <a:close/>
                  <a:moveTo>
                    <a:pt x="83" y="98"/>
                  </a:moveTo>
                  <a:cubicBezTo>
                    <a:pt x="81" y="99"/>
                    <a:pt x="78" y="99"/>
                    <a:pt x="75" y="99"/>
                  </a:cubicBezTo>
                  <a:cubicBezTo>
                    <a:pt x="65" y="99"/>
                    <a:pt x="57" y="93"/>
                    <a:pt x="54" y="85"/>
                  </a:cubicBezTo>
                  <a:cubicBezTo>
                    <a:pt x="51" y="79"/>
                    <a:pt x="51" y="73"/>
                    <a:pt x="54" y="67"/>
                  </a:cubicBezTo>
                  <a:cubicBezTo>
                    <a:pt x="56" y="61"/>
                    <a:pt x="61" y="57"/>
                    <a:pt x="66" y="55"/>
                  </a:cubicBezTo>
                  <a:cubicBezTo>
                    <a:pt x="69" y="54"/>
                    <a:pt x="72" y="53"/>
                    <a:pt x="75" y="53"/>
                  </a:cubicBezTo>
                  <a:cubicBezTo>
                    <a:pt x="84" y="53"/>
                    <a:pt x="93" y="59"/>
                    <a:pt x="96" y="68"/>
                  </a:cubicBezTo>
                  <a:cubicBezTo>
                    <a:pt x="101" y="79"/>
                    <a:pt x="95" y="93"/>
                    <a:pt x="83" y="98"/>
                  </a:cubicBezTo>
                  <a:close/>
                  <a:moveTo>
                    <a:pt x="116" y="140"/>
                  </a:moveTo>
                  <a:cubicBezTo>
                    <a:pt x="117" y="138"/>
                    <a:pt x="117" y="136"/>
                    <a:pt x="116" y="135"/>
                  </a:cubicBezTo>
                  <a:cubicBezTo>
                    <a:pt x="111" y="123"/>
                    <a:pt x="111" y="123"/>
                    <a:pt x="111" y="123"/>
                  </a:cubicBezTo>
                  <a:cubicBezTo>
                    <a:pt x="115" y="120"/>
                    <a:pt x="118" y="117"/>
                    <a:pt x="121" y="113"/>
                  </a:cubicBezTo>
                  <a:cubicBezTo>
                    <a:pt x="132" y="118"/>
                    <a:pt x="132" y="118"/>
                    <a:pt x="132" y="118"/>
                  </a:cubicBezTo>
                  <a:cubicBezTo>
                    <a:pt x="136" y="120"/>
                    <a:pt x="140" y="118"/>
                    <a:pt x="141" y="115"/>
                  </a:cubicBezTo>
                  <a:cubicBezTo>
                    <a:pt x="149" y="98"/>
                    <a:pt x="149" y="98"/>
                    <a:pt x="149" y="98"/>
                  </a:cubicBezTo>
                  <a:cubicBezTo>
                    <a:pt x="150" y="95"/>
                    <a:pt x="149" y="90"/>
                    <a:pt x="145" y="89"/>
                  </a:cubicBezTo>
                  <a:cubicBezTo>
                    <a:pt x="134" y="84"/>
                    <a:pt x="134" y="84"/>
                    <a:pt x="134" y="84"/>
                  </a:cubicBezTo>
                  <a:cubicBezTo>
                    <a:pt x="135" y="79"/>
                    <a:pt x="135" y="75"/>
                    <a:pt x="134" y="70"/>
                  </a:cubicBezTo>
                  <a:cubicBezTo>
                    <a:pt x="145" y="65"/>
                    <a:pt x="145" y="65"/>
                    <a:pt x="145" y="65"/>
                  </a:cubicBezTo>
                  <a:cubicBezTo>
                    <a:pt x="147" y="65"/>
                    <a:pt x="148" y="63"/>
                    <a:pt x="149" y="62"/>
                  </a:cubicBezTo>
                  <a:cubicBezTo>
                    <a:pt x="150" y="60"/>
                    <a:pt x="150" y="58"/>
                    <a:pt x="149" y="56"/>
                  </a:cubicBezTo>
                  <a:cubicBezTo>
                    <a:pt x="142" y="40"/>
                    <a:pt x="142" y="40"/>
                    <a:pt x="142" y="40"/>
                  </a:cubicBezTo>
                  <a:cubicBezTo>
                    <a:pt x="141" y="36"/>
                    <a:pt x="137" y="34"/>
                    <a:pt x="134" y="36"/>
                  </a:cubicBezTo>
                  <a:cubicBezTo>
                    <a:pt x="122" y="40"/>
                    <a:pt x="122" y="40"/>
                    <a:pt x="122" y="40"/>
                  </a:cubicBezTo>
                  <a:cubicBezTo>
                    <a:pt x="120" y="36"/>
                    <a:pt x="116" y="33"/>
                    <a:pt x="113" y="30"/>
                  </a:cubicBezTo>
                  <a:cubicBezTo>
                    <a:pt x="118" y="19"/>
                    <a:pt x="118" y="19"/>
                    <a:pt x="118" y="19"/>
                  </a:cubicBezTo>
                  <a:cubicBezTo>
                    <a:pt x="118" y="17"/>
                    <a:pt x="118" y="15"/>
                    <a:pt x="118" y="14"/>
                  </a:cubicBezTo>
                  <a:cubicBezTo>
                    <a:pt x="117" y="12"/>
                    <a:pt x="116" y="11"/>
                    <a:pt x="114" y="10"/>
                  </a:cubicBezTo>
                  <a:cubicBezTo>
                    <a:pt x="97" y="3"/>
                    <a:pt x="97" y="3"/>
                    <a:pt x="97" y="3"/>
                  </a:cubicBezTo>
                  <a:cubicBezTo>
                    <a:pt x="94" y="1"/>
                    <a:pt x="90" y="3"/>
                    <a:pt x="88" y="6"/>
                  </a:cubicBezTo>
                  <a:cubicBezTo>
                    <a:pt x="83" y="17"/>
                    <a:pt x="83" y="17"/>
                    <a:pt x="83" y="17"/>
                  </a:cubicBezTo>
                  <a:cubicBezTo>
                    <a:pt x="79" y="17"/>
                    <a:pt x="74" y="17"/>
                    <a:pt x="69" y="17"/>
                  </a:cubicBezTo>
                  <a:cubicBezTo>
                    <a:pt x="65" y="6"/>
                    <a:pt x="65" y="6"/>
                    <a:pt x="65" y="6"/>
                  </a:cubicBezTo>
                  <a:cubicBezTo>
                    <a:pt x="63" y="2"/>
                    <a:pt x="59" y="0"/>
                    <a:pt x="56" y="2"/>
                  </a:cubicBezTo>
                  <a:cubicBezTo>
                    <a:pt x="39" y="8"/>
                    <a:pt x="39" y="8"/>
                    <a:pt x="39" y="8"/>
                  </a:cubicBezTo>
                  <a:cubicBezTo>
                    <a:pt x="37" y="9"/>
                    <a:pt x="36" y="10"/>
                    <a:pt x="35" y="12"/>
                  </a:cubicBezTo>
                  <a:cubicBezTo>
                    <a:pt x="34" y="14"/>
                    <a:pt x="34" y="16"/>
                    <a:pt x="35" y="17"/>
                  </a:cubicBezTo>
                  <a:cubicBezTo>
                    <a:pt x="40" y="29"/>
                    <a:pt x="40" y="29"/>
                    <a:pt x="40" y="29"/>
                  </a:cubicBezTo>
                  <a:cubicBezTo>
                    <a:pt x="36" y="32"/>
                    <a:pt x="32" y="35"/>
                    <a:pt x="29" y="39"/>
                  </a:cubicBezTo>
                  <a:cubicBezTo>
                    <a:pt x="18" y="34"/>
                    <a:pt x="18" y="34"/>
                    <a:pt x="18" y="34"/>
                  </a:cubicBezTo>
                  <a:cubicBezTo>
                    <a:pt x="14" y="33"/>
                    <a:pt x="10" y="34"/>
                    <a:pt x="8" y="38"/>
                  </a:cubicBezTo>
                  <a:cubicBezTo>
                    <a:pt x="1" y="54"/>
                    <a:pt x="1" y="54"/>
                    <a:pt x="1" y="54"/>
                  </a:cubicBezTo>
                  <a:cubicBezTo>
                    <a:pt x="0" y="58"/>
                    <a:pt x="1" y="62"/>
                    <a:pt x="5" y="63"/>
                  </a:cubicBezTo>
                  <a:cubicBezTo>
                    <a:pt x="17" y="69"/>
                    <a:pt x="17" y="69"/>
                    <a:pt x="17" y="69"/>
                  </a:cubicBezTo>
                  <a:cubicBezTo>
                    <a:pt x="16" y="73"/>
                    <a:pt x="16" y="78"/>
                    <a:pt x="17" y="82"/>
                  </a:cubicBezTo>
                  <a:cubicBezTo>
                    <a:pt x="5" y="87"/>
                    <a:pt x="5" y="87"/>
                    <a:pt x="5" y="87"/>
                  </a:cubicBezTo>
                  <a:cubicBezTo>
                    <a:pt x="3" y="88"/>
                    <a:pt x="1" y="89"/>
                    <a:pt x="1" y="91"/>
                  </a:cubicBezTo>
                  <a:cubicBezTo>
                    <a:pt x="0" y="92"/>
                    <a:pt x="0" y="94"/>
                    <a:pt x="1" y="96"/>
                  </a:cubicBezTo>
                  <a:cubicBezTo>
                    <a:pt x="7" y="113"/>
                    <a:pt x="7" y="113"/>
                    <a:pt x="7" y="113"/>
                  </a:cubicBezTo>
                  <a:cubicBezTo>
                    <a:pt x="9" y="116"/>
                    <a:pt x="13" y="118"/>
                    <a:pt x="16" y="117"/>
                  </a:cubicBezTo>
                  <a:cubicBezTo>
                    <a:pt x="28" y="112"/>
                    <a:pt x="28" y="112"/>
                    <a:pt x="28" y="112"/>
                  </a:cubicBezTo>
                  <a:cubicBezTo>
                    <a:pt x="31" y="116"/>
                    <a:pt x="35" y="119"/>
                    <a:pt x="38" y="122"/>
                  </a:cubicBezTo>
                  <a:cubicBezTo>
                    <a:pt x="33" y="134"/>
                    <a:pt x="33" y="134"/>
                    <a:pt x="33" y="134"/>
                  </a:cubicBezTo>
                  <a:cubicBezTo>
                    <a:pt x="33" y="136"/>
                    <a:pt x="33" y="137"/>
                    <a:pt x="33" y="139"/>
                  </a:cubicBezTo>
                  <a:cubicBezTo>
                    <a:pt x="34" y="141"/>
                    <a:pt x="35" y="142"/>
                    <a:pt x="37" y="143"/>
                  </a:cubicBezTo>
                  <a:cubicBezTo>
                    <a:pt x="54" y="150"/>
                    <a:pt x="54" y="150"/>
                    <a:pt x="54" y="150"/>
                  </a:cubicBezTo>
                  <a:cubicBezTo>
                    <a:pt x="57" y="152"/>
                    <a:pt x="61" y="150"/>
                    <a:pt x="63" y="146"/>
                  </a:cubicBezTo>
                  <a:cubicBezTo>
                    <a:pt x="68" y="135"/>
                    <a:pt x="68" y="135"/>
                    <a:pt x="68" y="135"/>
                  </a:cubicBezTo>
                  <a:cubicBezTo>
                    <a:pt x="72" y="135"/>
                    <a:pt x="77" y="135"/>
                    <a:pt x="82" y="135"/>
                  </a:cubicBezTo>
                  <a:cubicBezTo>
                    <a:pt x="86" y="146"/>
                    <a:pt x="86" y="146"/>
                    <a:pt x="86" y="146"/>
                  </a:cubicBezTo>
                  <a:cubicBezTo>
                    <a:pt x="87" y="149"/>
                    <a:pt x="90" y="151"/>
                    <a:pt x="93" y="151"/>
                  </a:cubicBezTo>
                  <a:cubicBezTo>
                    <a:pt x="94" y="151"/>
                    <a:pt x="94" y="151"/>
                    <a:pt x="95" y="150"/>
                  </a:cubicBezTo>
                  <a:cubicBezTo>
                    <a:pt x="112" y="144"/>
                    <a:pt x="112" y="144"/>
                    <a:pt x="112" y="144"/>
                  </a:cubicBezTo>
                  <a:cubicBezTo>
                    <a:pt x="114" y="143"/>
                    <a:pt x="115" y="142"/>
                    <a:pt x="116" y="140"/>
                  </a:cubicBezTo>
                  <a:close/>
                  <a:moveTo>
                    <a:pt x="108" y="137"/>
                  </a:moveTo>
                  <a:cubicBezTo>
                    <a:pt x="93" y="142"/>
                    <a:pt x="93" y="142"/>
                    <a:pt x="93" y="142"/>
                  </a:cubicBezTo>
                  <a:cubicBezTo>
                    <a:pt x="87" y="126"/>
                    <a:pt x="87" y="126"/>
                    <a:pt x="87" y="126"/>
                  </a:cubicBezTo>
                  <a:cubicBezTo>
                    <a:pt x="84" y="126"/>
                    <a:pt x="84" y="126"/>
                    <a:pt x="84" y="126"/>
                  </a:cubicBezTo>
                  <a:cubicBezTo>
                    <a:pt x="78" y="127"/>
                    <a:pt x="72" y="127"/>
                    <a:pt x="66" y="126"/>
                  </a:cubicBezTo>
                  <a:cubicBezTo>
                    <a:pt x="63" y="126"/>
                    <a:pt x="63" y="126"/>
                    <a:pt x="63" y="126"/>
                  </a:cubicBezTo>
                  <a:cubicBezTo>
                    <a:pt x="56" y="142"/>
                    <a:pt x="56" y="142"/>
                    <a:pt x="56" y="142"/>
                  </a:cubicBezTo>
                  <a:cubicBezTo>
                    <a:pt x="41" y="136"/>
                    <a:pt x="41" y="136"/>
                    <a:pt x="41" y="136"/>
                  </a:cubicBezTo>
                  <a:cubicBezTo>
                    <a:pt x="48" y="119"/>
                    <a:pt x="48" y="119"/>
                    <a:pt x="48" y="119"/>
                  </a:cubicBezTo>
                  <a:cubicBezTo>
                    <a:pt x="46" y="118"/>
                    <a:pt x="46" y="118"/>
                    <a:pt x="46" y="118"/>
                  </a:cubicBezTo>
                  <a:cubicBezTo>
                    <a:pt x="41" y="114"/>
                    <a:pt x="37" y="110"/>
                    <a:pt x="33" y="105"/>
                  </a:cubicBezTo>
                  <a:cubicBezTo>
                    <a:pt x="31" y="102"/>
                    <a:pt x="31" y="102"/>
                    <a:pt x="31" y="102"/>
                  </a:cubicBezTo>
                  <a:cubicBezTo>
                    <a:pt x="14" y="109"/>
                    <a:pt x="14" y="109"/>
                    <a:pt x="14" y="109"/>
                  </a:cubicBezTo>
                  <a:cubicBezTo>
                    <a:pt x="9" y="94"/>
                    <a:pt x="9" y="94"/>
                    <a:pt x="9" y="94"/>
                  </a:cubicBezTo>
                  <a:cubicBezTo>
                    <a:pt x="25" y="87"/>
                    <a:pt x="25" y="87"/>
                    <a:pt x="25" y="87"/>
                  </a:cubicBezTo>
                  <a:cubicBezTo>
                    <a:pt x="25" y="84"/>
                    <a:pt x="25" y="84"/>
                    <a:pt x="25" y="84"/>
                  </a:cubicBezTo>
                  <a:cubicBezTo>
                    <a:pt x="24" y="78"/>
                    <a:pt x="24" y="73"/>
                    <a:pt x="25" y="67"/>
                  </a:cubicBezTo>
                  <a:cubicBezTo>
                    <a:pt x="26" y="64"/>
                    <a:pt x="26" y="64"/>
                    <a:pt x="26" y="64"/>
                  </a:cubicBezTo>
                  <a:cubicBezTo>
                    <a:pt x="9" y="57"/>
                    <a:pt x="9" y="57"/>
                    <a:pt x="9" y="57"/>
                  </a:cubicBezTo>
                  <a:cubicBezTo>
                    <a:pt x="15" y="42"/>
                    <a:pt x="15" y="42"/>
                    <a:pt x="15" y="42"/>
                  </a:cubicBezTo>
                  <a:cubicBezTo>
                    <a:pt x="32" y="49"/>
                    <a:pt x="32" y="49"/>
                    <a:pt x="32" y="49"/>
                  </a:cubicBezTo>
                  <a:cubicBezTo>
                    <a:pt x="34" y="46"/>
                    <a:pt x="34" y="46"/>
                    <a:pt x="34" y="46"/>
                  </a:cubicBezTo>
                  <a:cubicBezTo>
                    <a:pt x="37" y="41"/>
                    <a:pt x="42" y="37"/>
                    <a:pt x="47" y="34"/>
                  </a:cubicBezTo>
                  <a:cubicBezTo>
                    <a:pt x="49" y="32"/>
                    <a:pt x="49" y="32"/>
                    <a:pt x="49" y="32"/>
                  </a:cubicBezTo>
                  <a:cubicBezTo>
                    <a:pt x="43" y="15"/>
                    <a:pt x="43" y="15"/>
                    <a:pt x="43" y="15"/>
                  </a:cubicBezTo>
                  <a:cubicBezTo>
                    <a:pt x="58" y="10"/>
                    <a:pt x="58" y="10"/>
                    <a:pt x="58" y="10"/>
                  </a:cubicBezTo>
                  <a:cubicBezTo>
                    <a:pt x="64" y="26"/>
                    <a:pt x="64" y="26"/>
                    <a:pt x="64" y="26"/>
                  </a:cubicBezTo>
                  <a:cubicBezTo>
                    <a:pt x="67" y="26"/>
                    <a:pt x="67" y="26"/>
                    <a:pt x="67" y="26"/>
                  </a:cubicBezTo>
                  <a:cubicBezTo>
                    <a:pt x="73" y="25"/>
                    <a:pt x="79" y="25"/>
                    <a:pt x="85" y="26"/>
                  </a:cubicBezTo>
                  <a:cubicBezTo>
                    <a:pt x="88" y="26"/>
                    <a:pt x="88" y="26"/>
                    <a:pt x="88" y="26"/>
                  </a:cubicBezTo>
                  <a:cubicBezTo>
                    <a:pt x="95" y="10"/>
                    <a:pt x="95" y="10"/>
                    <a:pt x="95" y="10"/>
                  </a:cubicBezTo>
                  <a:cubicBezTo>
                    <a:pt x="110" y="17"/>
                    <a:pt x="110" y="17"/>
                    <a:pt x="110" y="17"/>
                  </a:cubicBezTo>
                  <a:cubicBezTo>
                    <a:pt x="103" y="33"/>
                    <a:pt x="103" y="33"/>
                    <a:pt x="103" y="33"/>
                  </a:cubicBezTo>
                  <a:cubicBezTo>
                    <a:pt x="105" y="35"/>
                    <a:pt x="105" y="35"/>
                    <a:pt x="105" y="35"/>
                  </a:cubicBezTo>
                  <a:cubicBezTo>
                    <a:pt x="110" y="38"/>
                    <a:pt x="114" y="42"/>
                    <a:pt x="118" y="47"/>
                  </a:cubicBezTo>
                  <a:cubicBezTo>
                    <a:pt x="119" y="50"/>
                    <a:pt x="119" y="50"/>
                    <a:pt x="119" y="50"/>
                  </a:cubicBezTo>
                  <a:cubicBezTo>
                    <a:pt x="135" y="43"/>
                    <a:pt x="135" y="43"/>
                    <a:pt x="135" y="43"/>
                  </a:cubicBezTo>
                  <a:cubicBezTo>
                    <a:pt x="141" y="58"/>
                    <a:pt x="141" y="58"/>
                    <a:pt x="141" y="58"/>
                  </a:cubicBezTo>
                  <a:cubicBezTo>
                    <a:pt x="125" y="65"/>
                    <a:pt x="125" y="65"/>
                    <a:pt x="125" y="65"/>
                  </a:cubicBezTo>
                  <a:cubicBezTo>
                    <a:pt x="126" y="68"/>
                    <a:pt x="126" y="68"/>
                    <a:pt x="126" y="68"/>
                  </a:cubicBezTo>
                  <a:cubicBezTo>
                    <a:pt x="127" y="74"/>
                    <a:pt x="127" y="80"/>
                    <a:pt x="126" y="86"/>
                  </a:cubicBezTo>
                  <a:cubicBezTo>
                    <a:pt x="125" y="89"/>
                    <a:pt x="125" y="89"/>
                    <a:pt x="125" y="89"/>
                  </a:cubicBezTo>
                  <a:cubicBezTo>
                    <a:pt x="141" y="96"/>
                    <a:pt x="141" y="96"/>
                    <a:pt x="141" y="96"/>
                  </a:cubicBezTo>
                  <a:cubicBezTo>
                    <a:pt x="135" y="111"/>
                    <a:pt x="135" y="111"/>
                    <a:pt x="135" y="111"/>
                  </a:cubicBezTo>
                  <a:cubicBezTo>
                    <a:pt x="119" y="104"/>
                    <a:pt x="119" y="104"/>
                    <a:pt x="119" y="104"/>
                  </a:cubicBezTo>
                  <a:cubicBezTo>
                    <a:pt x="117" y="106"/>
                    <a:pt x="117" y="106"/>
                    <a:pt x="117" y="106"/>
                  </a:cubicBezTo>
                  <a:cubicBezTo>
                    <a:pt x="113" y="111"/>
                    <a:pt x="109" y="115"/>
                    <a:pt x="104" y="118"/>
                  </a:cubicBezTo>
                  <a:cubicBezTo>
                    <a:pt x="102" y="120"/>
                    <a:pt x="102" y="120"/>
                    <a:pt x="102" y="120"/>
                  </a:cubicBezTo>
                  <a:lnTo>
                    <a:pt x="108" y="137"/>
                  </a:lnTo>
                  <a:close/>
                  <a:moveTo>
                    <a:pt x="157" y="136"/>
                  </a:moveTo>
                  <a:cubicBezTo>
                    <a:pt x="146" y="137"/>
                    <a:pt x="138" y="147"/>
                    <a:pt x="140" y="158"/>
                  </a:cubicBezTo>
                  <a:cubicBezTo>
                    <a:pt x="141" y="168"/>
                    <a:pt x="149" y="175"/>
                    <a:pt x="159" y="175"/>
                  </a:cubicBezTo>
                  <a:cubicBezTo>
                    <a:pt x="160" y="175"/>
                    <a:pt x="161" y="175"/>
                    <a:pt x="162" y="175"/>
                  </a:cubicBezTo>
                  <a:cubicBezTo>
                    <a:pt x="173" y="174"/>
                    <a:pt x="180" y="164"/>
                    <a:pt x="179" y="153"/>
                  </a:cubicBezTo>
                  <a:cubicBezTo>
                    <a:pt x="178" y="142"/>
                    <a:pt x="168" y="134"/>
                    <a:pt x="157" y="136"/>
                  </a:cubicBezTo>
                  <a:close/>
                  <a:moveTo>
                    <a:pt x="161" y="167"/>
                  </a:moveTo>
                  <a:cubicBezTo>
                    <a:pt x="154" y="168"/>
                    <a:pt x="148" y="163"/>
                    <a:pt x="147" y="157"/>
                  </a:cubicBezTo>
                  <a:cubicBezTo>
                    <a:pt x="147" y="150"/>
                    <a:pt x="151" y="144"/>
                    <a:pt x="158" y="144"/>
                  </a:cubicBezTo>
                  <a:cubicBezTo>
                    <a:pt x="158" y="143"/>
                    <a:pt x="159" y="143"/>
                    <a:pt x="159" y="143"/>
                  </a:cubicBezTo>
                  <a:cubicBezTo>
                    <a:pt x="165" y="143"/>
                    <a:pt x="170" y="148"/>
                    <a:pt x="171" y="154"/>
                  </a:cubicBezTo>
                  <a:cubicBezTo>
                    <a:pt x="172" y="160"/>
                    <a:pt x="167" y="166"/>
                    <a:pt x="161" y="167"/>
                  </a:cubicBezTo>
                  <a:close/>
                  <a:moveTo>
                    <a:pt x="205" y="144"/>
                  </a:moveTo>
                  <a:cubicBezTo>
                    <a:pt x="204" y="141"/>
                    <a:pt x="202" y="139"/>
                    <a:pt x="199" y="139"/>
                  </a:cubicBezTo>
                  <a:cubicBezTo>
                    <a:pt x="193" y="140"/>
                    <a:pt x="193" y="140"/>
                    <a:pt x="193" y="140"/>
                  </a:cubicBezTo>
                  <a:cubicBezTo>
                    <a:pt x="192" y="138"/>
                    <a:pt x="191" y="136"/>
                    <a:pt x="190" y="135"/>
                  </a:cubicBezTo>
                  <a:cubicBezTo>
                    <a:pt x="193" y="130"/>
                    <a:pt x="193" y="130"/>
                    <a:pt x="193" y="130"/>
                  </a:cubicBezTo>
                  <a:cubicBezTo>
                    <a:pt x="194" y="129"/>
                    <a:pt x="195" y="127"/>
                    <a:pt x="194" y="126"/>
                  </a:cubicBezTo>
                  <a:cubicBezTo>
                    <a:pt x="194" y="124"/>
                    <a:pt x="193" y="123"/>
                    <a:pt x="192" y="122"/>
                  </a:cubicBezTo>
                  <a:cubicBezTo>
                    <a:pt x="184" y="115"/>
                    <a:pt x="184" y="115"/>
                    <a:pt x="184" y="115"/>
                  </a:cubicBezTo>
                  <a:cubicBezTo>
                    <a:pt x="181" y="114"/>
                    <a:pt x="178" y="114"/>
                    <a:pt x="176" y="116"/>
                  </a:cubicBezTo>
                  <a:cubicBezTo>
                    <a:pt x="172" y="121"/>
                    <a:pt x="172" y="121"/>
                    <a:pt x="172" y="121"/>
                  </a:cubicBezTo>
                  <a:cubicBezTo>
                    <a:pt x="170" y="120"/>
                    <a:pt x="168" y="120"/>
                    <a:pt x="166" y="119"/>
                  </a:cubicBezTo>
                  <a:cubicBezTo>
                    <a:pt x="165" y="113"/>
                    <a:pt x="165" y="113"/>
                    <a:pt x="165" y="113"/>
                  </a:cubicBezTo>
                  <a:cubicBezTo>
                    <a:pt x="165" y="111"/>
                    <a:pt x="163" y="108"/>
                    <a:pt x="160" y="108"/>
                  </a:cubicBezTo>
                  <a:cubicBezTo>
                    <a:pt x="148" y="110"/>
                    <a:pt x="148" y="110"/>
                    <a:pt x="148" y="110"/>
                  </a:cubicBezTo>
                  <a:cubicBezTo>
                    <a:pt x="147" y="110"/>
                    <a:pt x="146" y="111"/>
                    <a:pt x="145" y="112"/>
                  </a:cubicBezTo>
                  <a:cubicBezTo>
                    <a:pt x="144" y="113"/>
                    <a:pt x="143" y="115"/>
                    <a:pt x="143" y="116"/>
                  </a:cubicBezTo>
                  <a:cubicBezTo>
                    <a:pt x="144" y="122"/>
                    <a:pt x="144" y="122"/>
                    <a:pt x="144" y="122"/>
                  </a:cubicBezTo>
                  <a:cubicBezTo>
                    <a:pt x="142" y="123"/>
                    <a:pt x="140" y="124"/>
                    <a:pt x="139" y="125"/>
                  </a:cubicBezTo>
                  <a:cubicBezTo>
                    <a:pt x="134" y="122"/>
                    <a:pt x="134" y="122"/>
                    <a:pt x="134" y="122"/>
                  </a:cubicBezTo>
                  <a:cubicBezTo>
                    <a:pt x="131" y="120"/>
                    <a:pt x="128" y="120"/>
                    <a:pt x="126" y="123"/>
                  </a:cubicBezTo>
                  <a:cubicBezTo>
                    <a:pt x="119" y="131"/>
                    <a:pt x="119" y="131"/>
                    <a:pt x="119" y="131"/>
                  </a:cubicBezTo>
                  <a:cubicBezTo>
                    <a:pt x="118" y="132"/>
                    <a:pt x="118" y="134"/>
                    <a:pt x="118" y="135"/>
                  </a:cubicBezTo>
                  <a:cubicBezTo>
                    <a:pt x="118" y="137"/>
                    <a:pt x="119" y="138"/>
                    <a:pt x="120" y="139"/>
                  </a:cubicBezTo>
                  <a:cubicBezTo>
                    <a:pt x="125" y="143"/>
                    <a:pt x="125" y="143"/>
                    <a:pt x="125" y="143"/>
                  </a:cubicBezTo>
                  <a:cubicBezTo>
                    <a:pt x="125" y="145"/>
                    <a:pt x="124" y="147"/>
                    <a:pt x="124" y="149"/>
                  </a:cubicBezTo>
                  <a:cubicBezTo>
                    <a:pt x="117" y="149"/>
                    <a:pt x="117" y="149"/>
                    <a:pt x="117" y="149"/>
                  </a:cubicBezTo>
                  <a:cubicBezTo>
                    <a:pt x="116" y="150"/>
                    <a:pt x="115" y="150"/>
                    <a:pt x="114" y="152"/>
                  </a:cubicBezTo>
                  <a:cubicBezTo>
                    <a:pt x="113" y="153"/>
                    <a:pt x="112" y="154"/>
                    <a:pt x="112" y="156"/>
                  </a:cubicBezTo>
                  <a:cubicBezTo>
                    <a:pt x="114" y="166"/>
                    <a:pt x="114" y="166"/>
                    <a:pt x="114" y="166"/>
                  </a:cubicBezTo>
                  <a:cubicBezTo>
                    <a:pt x="114" y="169"/>
                    <a:pt x="117" y="171"/>
                    <a:pt x="119" y="171"/>
                  </a:cubicBezTo>
                  <a:cubicBezTo>
                    <a:pt x="127" y="171"/>
                    <a:pt x="127" y="171"/>
                    <a:pt x="127" y="171"/>
                  </a:cubicBezTo>
                  <a:cubicBezTo>
                    <a:pt x="127" y="172"/>
                    <a:pt x="128" y="174"/>
                    <a:pt x="130" y="176"/>
                  </a:cubicBezTo>
                  <a:cubicBezTo>
                    <a:pt x="126" y="181"/>
                    <a:pt x="126" y="181"/>
                    <a:pt x="126" y="181"/>
                  </a:cubicBezTo>
                  <a:cubicBezTo>
                    <a:pt x="125" y="182"/>
                    <a:pt x="124" y="184"/>
                    <a:pt x="125" y="185"/>
                  </a:cubicBezTo>
                  <a:cubicBezTo>
                    <a:pt x="125" y="187"/>
                    <a:pt x="126" y="188"/>
                    <a:pt x="127" y="189"/>
                  </a:cubicBezTo>
                  <a:cubicBezTo>
                    <a:pt x="135" y="195"/>
                    <a:pt x="135" y="195"/>
                    <a:pt x="135" y="195"/>
                  </a:cubicBezTo>
                  <a:cubicBezTo>
                    <a:pt x="138" y="197"/>
                    <a:pt x="141" y="197"/>
                    <a:pt x="143" y="194"/>
                  </a:cubicBezTo>
                  <a:cubicBezTo>
                    <a:pt x="147" y="189"/>
                    <a:pt x="147" y="189"/>
                    <a:pt x="147" y="189"/>
                  </a:cubicBezTo>
                  <a:cubicBezTo>
                    <a:pt x="149" y="190"/>
                    <a:pt x="151" y="191"/>
                    <a:pt x="153" y="191"/>
                  </a:cubicBezTo>
                  <a:cubicBezTo>
                    <a:pt x="154" y="197"/>
                    <a:pt x="154" y="197"/>
                    <a:pt x="154" y="197"/>
                  </a:cubicBezTo>
                  <a:cubicBezTo>
                    <a:pt x="154" y="200"/>
                    <a:pt x="156" y="202"/>
                    <a:pt x="159" y="202"/>
                  </a:cubicBezTo>
                  <a:cubicBezTo>
                    <a:pt x="171" y="201"/>
                    <a:pt x="171" y="201"/>
                    <a:pt x="171" y="201"/>
                  </a:cubicBezTo>
                  <a:cubicBezTo>
                    <a:pt x="172" y="201"/>
                    <a:pt x="174" y="200"/>
                    <a:pt x="174" y="199"/>
                  </a:cubicBezTo>
                  <a:cubicBezTo>
                    <a:pt x="175" y="197"/>
                    <a:pt x="176" y="196"/>
                    <a:pt x="176" y="194"/>
                  </a:cubicBezTo>
                  <a:cubicBezTo>
                    <a:pt x="175" y="188"/>
                    <a:pt x="175" y="188"/>
                    <a:pt x="175" y="188"/>
                  </a:cubicBezTo>
                  <a:cubicBezTo>
                    <a:pt x="177" y="187"/>
                    <a:pt x="178" y="186"/>
                    <a:pt x="180" y="185"/>
                  </a:cubicBezTo>
                  <a:cubicBezTo>
                    <a:pt x="185" y="189"/>
                    <a:pt x="185" y="189"/>
                    <a:pt x="185" y="189"/>
                  </a:cubicBezTo>
                  <a:cubicBezTo>
                    <a:pt x="187" y="191"/>
                    <a:pt x="191" y="190"/>
                    <a:pt x="193" y="188"/>
                  </a:cubicBezTo>
                  <a:cubicBezTo>
                    <a:pt x="199" y="180"/>
                    <a:pt x="199" y="180"/>
                    <a:pt x="199" y="180"/>
                  </a:cubicBezTo>
                  <a:cubicBezTo>
                    <a:pt x="201" y="177"/>
                    <a:pt x="201" y="173"/>
                    <a:pt x="198" y="172"/>
                  </a:cubicBezTo>
                  <a:cubicBezTo>
                    <a:pt x="194" y="168"/>
                    <a:pt x="194" y="168"/>
                    <a:pt x="194" y="168"/>
                  </a:cubicBezTo>
                  <a:cubicBezTo>
                    <a:pt x="194" y="166"/>
                    <a:pt x="195" y="164"/>
                    <a:pt x="195" y="162"/>
                  </a:cubicBezTo>
                  <a:cubicBezTo>
                    <a:pt x="201" y="161"/>
                    <a:pt x="201" y="161"/>
                    <a:pt x="201" y="161"/>
                  </a:cubicBezTo>
                  <a:cubicBezTo>
                    <a:pt x="203" y="161"/>
                    <a:pt x="204" y="160"/>
                    <a:pt x="205" y="159"/>
                  </a:cubicBezTo>
                  <a:cubicBezTo>
                    <a:pt x="206" y="158"/>
                    <a:pt x="206" y="156"/>
                    <a:pt x="206" y="155"/>
                  </a:cubicBezTo>
                  <a:lnTo>
                    <a:pt x="205" y="144"/>
                  </a:lnTo>
                  <a:close/>
                  <a:moveTo>
                    <a:pt x="188" y="155"/>
                  </a:moveTo>
                  <a:cubicBezTo>
                    <a:pt x="188" y="158"/>
                    <a:pt x="188" y="158"/>
                    <a:pt x="188" y="158"/>
                  </a:cubicBezTo>
                  <a:cubicBezTo>
                    <a:pt x="188" y="161"/>
                    <a:pt x="187" y="164"/>
                    <a:pt x="185" y="168"/>
                  </a:cubicBezTo>
                  <a:cubicBezTo>
                    <a:pt x="184" y="170"/>
                    <a:pt x="184" y="170"/>
                    <a:pt x="184" y="170"/>
                  </a:cubicBezTo>
                  <a:cubicBezTo>
                    <a:pt x="192" y="176"/>
                    <a:pt x="192" y="176"/>
                    <a:pt x="192" y="176"/>
                  </a:cubicBezTo>
                  <a:cubicBezTo>
                    <a:pt x="188" y="181"/>
                    <a:pt x="188" y="181"/>
                    <a:pt x="188" y="181"/>
                  </a:cubicBezTo>
                  <a:cubicBezTo>
                    <a:pt x="180" y="175"/>
                    <a:pt x="180" y="175"/>
                    <a:pt x="180" y="175"/>
                  </a:cubicBezTo>
                  <a:cubicBezTo>
                    <a:pt x="177" y="177"/>
                    <a:pt x="177" y="177"/>
                    <a:pt x="177" y="177"/>
                  </a:cubicBezTo>
                  <a:cubicBezTo>
                    <a:pt x="175" y="179"/>
                    <a:pt x="172" y="181"/>
                    <a:pt x="169" y="182"/>
                  </a:cubicBezTo>
                  <a:cubicBezTo>
                    <a:pt x="166" y="183"/>
                    <a:pt x="166" y="183"/>
                    <a:pt x="166" y="183"/>
                  </a:cubicBezTo>
                  <a:cubicBezTo>
                    <a:pt x="167" y="193"/>
                    <a:pt x="167" y="193"/>
                    <a:pt x="167" y="193"/>
                  </a:cubicBezTo>
                  <a:cubicBezTo>
                    <a:pt x="161" y="194"/>
                    <a:pt x="161" y="194"/>
                    <a:pt x="161" y="194"/>
                  </a:cubicBezTo>
                  <a:cubicBezTo>
                    <a:pt x="160" y="184"/>
                    <a:pt x="160" y="184"/>
                    <a:pt x="160" y="184"/>
                  </a:cubicBezTo>
                  <a:cubicBezTo>
                    <a:pt x="157" y="184"/>
                    <a:pt x="157" y="184"/>
                    <a:pt x="157" y="184"/>
                  </a:cubicBezTo>
                  <a:cubicBezTo>
                    <a:pt x="154" y="183"/>
                    <a:pt x="150" y="182"/>
                    <a:pt x="148" y="181"/>
                  </a:cubicBezTo>
                  <a:cubicBezTo>
                    <a:pt x="145" y="180"/>
                    <a:pt x="145" y="180"/>
                    <a:pt x="145" y="180"/>
                  </a:cubicBezTo>
                  <a:cubicBezTo>
                    <a:pt x="138" y="188"/>
                    <a:pt x="138" y="188"/>
                    <a:pt x="138" y="188"/>
                  </a:cubicBezTo>
                  <a:cubicBezTo>
                    <a:pt x="133" y="184"/>
                    <a:pt x="133" y="184"/>
                    <a:pt x="133" y="184"/>
                  </a:cubicBezTo>
                  <a:cubicBezTo>
                    <a:pt x="140" y="176"/>
                    <a:pt x="140" y="176"/>
                    <a:pt x="140" y="176"/>
                  </a:cubicBezTo>
                  <a:cubicBezTo>
                    <a:pt x="138" y="173"/>
                    <a:pt x="138" y="173"/>
                    <a:pt x="138" y="173"/>
                  </a:cubicBezTo>
                  <a:cubicBezTo>
                    <a:pt x="136" y="171"/>
                    <a:pt x="134" y="168"/>
                    <a:pt x="133" y="165"/>
                  </a:cubicBezTo>
                  <a:cubicBezTo>
                    <a:pt x="132" y="162"/>
                    <a:pt x="132" y="162"/>
                    <a:pt x="132" y="162"/>
                  </a:cubicBezTo>
                  <a:cubicBezTo>
                    <a:pt x="121" y="163"/>
                    <a:pt x="121" y="163"/>
                    <a:pt x="121" y="163"/>
                  </a:cubicBezTo>
                  <a:cubicBezTo>
                    <a:pt x="121" y="157"/>
                    <a:pt x="121" y="157"/>
                    <a:pt x="121" y="157"/>
                  </a:cubicBezTo>
                  <a:cubicBezTo>
                    <a:pt x="131" y="156"/>
                    <a:pt x="131" y="156"/>
                    <a:pt x="131" y="156"/>
                  </a:cubicBezTo>
                  <a:cubicBezTo>
                    <a:pt x="131" y="153"/>
                    <a:pt x="131" y="153"/>
                    <a:pt x="131" y="153"/>
                  </a:cubicBezTo>
                  <a:cubicBezTo>
                    <a:pt x="132" y="149"/>
                    <a:pt x="132" y="146"/>
                    <a:pt x="134" y="143"/>
                  </a:cubicBezTo>
                  <a:cubicBezTo>
                    <a:pt x="135" y="140"/>
                    <a:pt x="135" y="140"/>
                    <a:pt x="135" y="140"/>
                  </a:cubicBezTo>
                  <a:cubicBezTo>
                    <a:pt x="127" y="134"/>
                    <a:pt x="127" y="134"/>
                    <a:pt x="127" y="134"/>
                  </a:cubicBezTo>
                  <a:cubicBezTo>
                    <a:pt x="131" y="129"/>
                    <a:pt x="131" y="129"/>
                    <a:pt x="131" y="129"/>
                  </a:cubicBezTo>
                  <a:cubicBezTo>
                    <a:pt x="139" y="136"/>
                    <a:pt x="139" y="136"/>
                    <a:pt x="139" y="136"/>
                  </a:cubicBezTo>
                  <a:cubicBezTo>
                    <a:pt x="141" y="134"/>
                    <a:pt x="141" y="134"/>
                    <a:pt x="141" y="134"/>
                  </a:cubicBezTo>
                  <a:cubicBezTo>
                    <a:pt x="144" y="131"/>
                    <a:pt x="147" y="130"/>
                    <a:pt x="150" y="129"/>
                  </a:cubicBezTo>
                  <a:cubicBezTo>
                    <a:pt x="153" y="127"/>
                    <a:pt x="153" y="127"/>
                    <a:pt x="153" y="127"/>
                  </a:cubicBezTo>
                  <a:cubicBezTo>
                    <a:pt x="152" y="117"/>
                    <a:pt x="152" y="117"/>
                    <a:pt x="152" y="117"/>
                  </a:cubicBezTo>
                  <a:cubicBezTo>
                    <a:pt x="158" y="117"/>
                    <a:pt x="158" y="117"/>
                    <a:pt x="158" y="117"/>
                  </a:cubicBezTo>
                  <a:cubicBezTo>
                    <a:pt x="159" y="127"/>
                    <a:pt x="159" y="127"/>
                    <a:pt x="159" y="127"/>
                  </a:cubicBezTo>
                  <a:cubicBezTo>
                    <a:pt x="162" y="127"/>
                    <a:pt x="162" y="127"/>
                    <a:pt x="162" y="127"/>
                  </a:cubicBezTo>
                  <a:cubicBezTo>
                    <a:pt x="165" y="127"/>
                    <a:pt x="169" y="128"/>
                    <a:pt x="172" y="130"/>
                  </a:cubicBezTo>
                  <a:cubicBezTo>
                    <a:pt x="175" y="131"/>
                    <a:pt x="175" y="131"/>
                    <a:pt x="175" y="131"/>
                  </a:cubicBezTo>
                  <a:cubicBezTo>
                    <a:pt x="181" y="123"/>
                    <a:pt x="181" y="123"/>
                    <a:pt x="181" y="123"/>
                  </a:cubicBezTo>
                  <a:cubicBezTo>
                    <a:pt x="185" y="127"/>
                    <a:pt x="185" y="127"/>
                    <a:pt x="185" y="127"/>
                  </a:cubicBezTo>
                  <a:cubicBezTo>
                    <a:pt x="179" y="135"/>
                    <a:pt x="179" y="135"/>
                    <a:pt x="179" y="135"/>
                  </a:cubicBezTo>
                  <a:cubicBezTo>
                    <a:pt x="181" y="137"/>
                    <a:pt x="181" y="137"/>
                    <a:pt x="181" y="137"/>
                  </a:cubicBezTo>
                  <a:cubicBezTo>
                    <a:pt x="184" y="140"/>
                    <a:pt x="185" y="143"/>
                    <a:pt x="186" y="146"/>
                  </a:cubicBezTo>
                  <a:cubicBezTo>
                    <a:pt x="187" y="149"/>
                    <a:pt x="187" y="149"/>
                    <a:pt x="187" y="149"/>
                  </a:cubicBezTo>
                  <a:cubicBezTo>
                    <a:pt x="197" y="147"/>
                    <a:pt x="197" y="147"/>
                    <a:pt x="197" y="147"/>
                  </a:cubicBezTo>
                  <a:cubicBezTo>
                    <a:pt x="198" y="153"/>
                    <a:pt x="198" y="153"/>
                    <a:pt x="198" y="153"/>
                  </a:cubicBezTo>
                  <a:lnTo>
                    <a:pt x="188" y="155"/>
                  </a:ln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lumMod val="75000"/>
                    <a:lumOff val="25000"/>
                  </a:prstClr>
                </a:solidFill>
                <a:effectLst/>
                <a:uLnTx/>
                <a:uFillTx/>
                <a:latin typeface="Arial"/>
                <a:ea typeface="微软雅黑"/>
                <a:cs typeface="+mn-cs"/>
              </a:endParaRPr>
            </a:p>
          </p:txBody>
        </p:sp>
        <p:sp>
          <p:nvSpPr>
            <p:cNvPr id="12" name="椭圆 11">
              <a:extLst>
                <a:ext uri="{FF2B5EF4-FFF2-40B4-BE49-F238E27FC236}">
                  <a16:creationId xmlns:a16="http://schemas.microsoft.com/office/drawing/2014/main" id="{2780EC01-6E60-4BAA-BC52-401B90E5FBEC}"/>
                </a:ext>
              </a:extLst>
            </p:cNvPr>
            <p:cNvSpPr/>
            <p:nvPr/>
          </p:nvSpPr>
          <p:spPr>
            <a:xfrm>
              <a:off x="7122912" y="4747324"/>
              <a:ext cx="415412" cy="415412"/>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Arial"/>
                <a:ea typeface="微软雅黑"/>
                <a:cs typeface="+mn-cs"/>
              </a:endParaRPr>
            </a:p>
          </p:txBody>
        </p:sp>
      </p:grpSp>
      <p:grpSp>
        <p:nvGrpSpPr>
          <p:cNvPr id="28" name="组合 27">
            <a:extLst>
              <a:ext uri="{FF2B5EF4-FFF2-40B4-BE49-F238E27FC236}">
                <a16:creationId xmlns:a16="http://schemas.microsoft.com/office/drawing/2014/main" id="{A14EAD82-A99A-4061-BD4E-14CCA4E0C218}"/>
              </a:ext>
            </a:extLst>
          </p:cNvPr>
          <p:cNvGrpSpPr/>
          <p:nvPr/>
        </p:nvGrpSpPr>
        <p:grpSpPr>
          <a:xfrm>
            <a:off x="8006969" y="5152500"/>
            <a:ext cx="362930" cy="362930"/>
            <a:chOff x="7908076" y="4747324"/>
            <a:chExt cx="415412" cy="415412"/>
          </a:xfrm>
        </p:grpSpPr>
        <p:sp>
          <p:nvSpPr>
            <p:cNvPr id="22" name="Freeform 67">
              <a:extLst>
                <a:ext uri="{FF2B5EF4-FFF2-40B4-BE49-F238E27FC236}">
                  <a16:creationId xmlns:a16="http://schemas.microsoft.com/office/drawing/2014/main" id="{7FFFC5A7-8A19-4202-A5BA-9197B54396AF}"/>
                </a:ext>
              </a:extLst>
            </p:cNvPr>
            <p:cNvSpPr>
              <a:spLocks noEditPoints="1"/>
            </p:cNvSpPr>
            <p:nvPr/>
          </p:nvSpPr>
          <p:spPr bwMode="auto">
            <a:xfrm>
              <a:off x="7988556" y="4829167"/>
              <a:ext cx="250629" cy="250628"/>
            </a:xfrm>
            <a:custGeom>
              <a:avLst/>
              <a:gdLst>
                <a:gd name="T0" fmla="*/ 121 w 122"/>
                <a:gd name="T1" fmla="*/ 110 h 122"/>
                <a:gd name="T2" fmla="*/ 91 w 122"/>
                <a:gd name="T3" fmla="*/ 79 h 122"/>
                <a:gd name="T4" fmla="*/ 88 w 122"/>
                <a:gd name="T5" fmla="*/ 79 h 122"/>
                <a:gd name="T6" fmla="*/ 78 w 122"/>
                <a:gd name="T7" fmla="*/ 69 h 122"/>
                <a:gd name="T8" fmla="*/ 68 w 122"/>
                <a:gd name="T9" fmla="*/ 59 h 122"/>
                <a:gd name="T10" fmla="*/ 68 w 122"/>
                <a:gd name="T11" fmla="*/ 59 h 122"/>
                <a:gd name="T12" fmla="*/ 75 w 122"/>
                <a:gd name="T13" fmla="*/ 37 h 122"/>
                <a:gd name="T14" fmla="*/ 38 w 122"/>
                <a:gd name="T15" fmla="*/ 0 h 122"/>
                <a:gd name="T16" fmla="*/ 0 w 122"/>
                <a:gd name="T17" fmla="*/ 37 h 122"/>
                <a:gd name="T18" fmla="*/ 38 w 122"/>
                <a:gd name="T19" fmla="*/ 74 h 122"/>
                <a:gd name="T20" fmla="*/ 59 w 122"/>
                <a:gd name="T21" fmla="*/ 67 h 122"/>
                <a:gd name="T22" fmla="*/ 59 w 122"/>
                <a:gd name="T23" fmla="*/ 67 h 122"/>
                <a:gd name="T24" fmla="*/ 69 w 122"/>
                <a:gd name="T25" fmla="*/ 77 h 122"/>
                <a:gd name="T26" fmla="*/ 80 w 122"/>
                <a:gd name="T27" fmla="*/ 88 h 122"/>
                <a:gd name="T28" fmla="*/ 80 w 122"/>
                <a:gd name="T29" fmla="*/ 90 h 122"/>
                <a:gd name="T30" fmla="*/ 110 w 122"/>
                <a:gd name="T31" fmla="*/ 120 h 122"/>
                <a:gd name="T32" fmla="*/ 117 w 122"/>
                <a:gd name="T33" fmla="*/ 117 h 122"/>
                <a:gd name="T34" fmla="*/ 118 w 122"/>
                <a:gd name="T35" fmla="*/ 117 h 122"/>
                <a:gd name="T36" fmla="*/ 121 w 122"/>
                <a:gd name="T37" fmla="*/ 110 h 122"/>
                <a:gd name="T38" fmla="*/ 38 w 122"/>
                <a:gd name="T39" fmla="*/ 66 h 122"/>
                <a:gd name="T40" fmla="*/ 9 w 122"/>
                <a:gd name="T41" fmla="*/ 37 h 122"/>
                <a:gd name="T42" fmla="*/ 38 w 122"/>
                <a:gd name="T43" fmla="*/ 8 h 122"/>
                <a:gd name="T44" fmla="*/ 67 w 122"/>
                <a:gd name="T45" fmla="*/ 37 h 122"/>
                <a:gd name="T46" fmla="*/ 38 w 122"/>
                <a:gd name="T47" fmla="*/ 6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2" h="122">
                  <a:moveTo>
                    <a:pt x="121" y="110"/>
                  </a:moveTo>
                  <a:cubicBezTo>
                    <a:pt x="91" y="79"/>
                    <a:pt x="91" y="79"/>
                    <a:pt x="91" y="79"/>
                  </a:cubicBezTo>
                  <a:cubicBezTo>
                    <a:pt x="90" y="79"/>
                    <a:pt x="89" y="79"/>
                    <a:pt x="88" y="79"/>
                  </a:cubicBezTo>
                  <a:cubicBezTo>
                    <a:pt x="78" y="69"/>
                    <a:pt x="78" y="69"/>
                    <a:pt x="78" y="69"/>
                  </a:cubicBezTo>
                  <a:cubicBezTo>
                    <a:pt x="68" y="59"/>
                    <a:pt x="68" y="59"/>
                    <a:pt x="68" y="59"/>
                  </a:cubicBezTo>
                  <a:cubicBezTo>
                    <a:pt x="68" y="59"/>
                    <a:pt x="68" y="59"/>
                    <a:pt x="68" y="59"/>
                  </a:cubicBezTo>
                  <a:cubicBezTo>
                    <a:pt x="72" y="53"/>
                    <a:pt x="75" y="45"/>
                    <a:pt x="75" y="37"/>
                  </a:cubicBezTo>
                  <a:cubicBezTo>
                    <a:pt x="75" y="17"/>
                    <a:pt x="58" y="0"/>
                    <a:pt x="38" y="0"/>
                  </a:cubicBezTo>
                  <a:cubicBezTo>
                    <a:pt x="17" y="0"/>
                    <a:pt x="0" y="17"/>
                    <a:pt x="0" y="37"/>
                  </a:cubicBezTo>
                  <a:cubicBezTo>
                    <a:pt x="0" y="58"/>
                    <a:pt x="17" y="74"/>
                    <a:pt x="38" y="74"/>
                  </a:cubicBezTo>
                  <a:cubicBezTo>
                    <a:pt x="46" y="74"/>
                    <a:pt x="53" y="72"/>
                    <a:pt x="59" y="67"/>
                  </a:cubicBezTo>
                  <a:cubicBezTo>
                    <a:pt x="59" y="67"/>
                    <a:pt x="59" y="67"/>
                    <a:pt x="59" y="67"/>
                  </a:cubicBezTo>
                  <a:cubicBezTo>
                    <a:pt x="69" y="77"/>
                    <a:pt x="69" y="77"/>
                    <a:pt x="69" y="77"/>
                  </a:cubicBezTo>
                  <a:cubicBezTo>
                    <a:pt x="80" y="88"/>
                    <a:pt x="80" y="88"/>
                    <a:pt x="80" y="88"/>
                  </a:cubicBezTo>
                  <a:cubicBezTo>
                    <a:pt x="79" y="89"/>
                    <a:pt x="79" y="90"/>
                    <a:pt x="80" y="90"/>
                  </a:cubicBezTo>
                  <a:cubicBezTo>
                    <a:pt x="110" y="120"/>
                    <a:pt x="110" y="120"/>
                    <a:pt x="110" y="120"/>
                  </a:cubicBezTo>
                  <a:cubicBezTo>
                    <a:pt x="111" y="122"/>
                    <a:pt x="115" y="120"/>
                    <a:pt x="117" y="117"/>
                  </a:cubicBezTo>
                  <a:cubicBezTo>
                    <a:pt x="118" y="117"/>
                    <a:pt x="118" y="117"/>
                    <a:pt x="118" y="117"/>
                  </a:cubicBezTo>
                  <a:cubicBezTo>
                    <a:pt x="121" y="114"/>
                    <a:pt x="122" y="111"/>
                    <a:pt x="121" y="110"/>
                  </a:cubicBezTo>
                  <a:close/>
                  <a:moveTo>
                    <a:pt x="38" y="66"/>
                  </a:moveTo>
                  <a:cubicBezTo>
                    <a:pt x="22" y="66"/>
                    <a:pt x="9" y="53"/>
                    <a:pt x="9" y="37"/>
                  </a:cubicBezTo>
                  <a:cubicBezTo>
                    <a:pt x="9" y="21"/>
                    <a:pt x="22" y="8"/>
                    <a:pt x="38" y="8"/>
                  </a:cubicBezTo>
                  <a:cubicBezTo>
                    <a:pt x="54" y="8"/>
                    <a:pt x="67" y="21"/>
                    <a:pt x="67" y="37"/>
                  </a:cubicBezTo>
                  <a:cubicBezTo>
                    <a:pt x="67" y="53"/>
                    <a:pt x="54" y="66"/>
                    <a:pt x="38" y="66"/>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black">
                    <a:lumMod val="75000"/>
                    <a:lumOff val="25000"/>
                  </a:prstClr>
                </a:solidFill>
                <a:effectLst/>
                <a:uLnTx/>
                <a:uFillTx/>
                <a:latin typeface="Arial"/>
                <a:ea typeface="微软雅黑"/>
                <a:cs typeface="+mn-cs"/>
              </a:endParaRPr>
            </a:p>
          </p:txBody>
        </p:sp>
        <p:sp>
          <p:nvSpPr>
            <p:cNvPr id="26" name="椭圆 25">
              <a:extLst>
                <a:ext uri="{FF2B5EF4-FFF2-40B4-BE49-F238E27FC236}">
                  <a16:creationId xmlns:a16="http://schemas.microsoft.com/office/drawing/2014/main" id="{6AACB8E2-56EF-4242-8EEB-61A22FE6CEF3}"/>
                </a:ext>
              </a:extLst>
            </p:cNvPr>
            <p:cNvSpPr/>
            <p:nvPr/>
          </p:nvSpPr>
          <p:spPr>
            <a:xfrm>
              <a:off x="7908076" y="4747324"/>
              <a:ext cx="415412" cy="415412"/>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Arial"/>
                <a:ea typeface="微软雅黑"/>
                <a:cs typeface="+mn-cs"/>
              </a:endParaRPr>
            </a:p>
          </p:txBody>
        </p:sp>
      </p:grpSp>
      <p:grpSp>
        <p:nvGrpSpPr>
          <p:cNvPr id="29" name="组合 28">
            <a:extLst>
              <a:ext uri="{FF2B5EF4-FFF2-40B4-BE49-F238E27FC236}">
                <a16:creationId xmlns:a16="http://schemas.microsoft.com/office/drawing/2014/main" id="{78F50116-A2C9-4043-B379-7E39BEBDC16B}"/>
              </a:ext>
            </a:extLst>
          </p:cNvPr>
          <p:cNvGrpSpPr/>
          <p:nvPr/>
        </p:nvGrpSpPr>
        <p:grpSpPr>
          <a:xfrm>
            <a:off x="8683648" y="5152500"/>
            <a:ext cx="362930" cy="362930"/>
            <a:chOff x="8671976" y="4747324"/>
            <a:chExt cx="415412" cy="415412"/>
          </a:xfrm>
        </p:grpSpPr>
        <p:sp>
          <p:nvSpPr>
            <p:cNvPr id="23" name="Shape 1225">
              <a:extLst>
                <a:ext uri="{FF2B5EF4-FFF2-40B4-BE49-F238E27FC236}">
                  <a16:creationId xmlns:a16="http://schemas.microsoft.com/office/drawing/2014/main" id="{A0C9431B-953D-49E4-BB6D-3F938FAC0EB5}"/>
                </a:ext>
              </a:extLst>
            </p:cNvPr>
            <p:cNvSpPr/>
            <p:nvPr/>
          </p:nvSpPr>
          <p:spPr>
            <a:xfrm>
              <a:off x="8779217" y="4837662"/>
              <a:ext cx="200930" cy="245581"/>
            </a:xfrm>
            <a:custGeom>
              <a:avLst/>
              <a:gdLst/>
              <a:ahLst/>
              <a:cxnLst/>
              <a:rect l="0" t="0" r="0" b="0"/>
              <a:pathLst>
                <a:path w="120000" h="120000" extrusionOk="0">
                  <a:moveTo>
                    <a:pt x="76666" y="103638"/>
                  </a:moveTo>
                  <a:cubicBezTo>
                    <a:pt x="74822" y="103638"/>
                    <a:pt x="73333" y="104855"/>
                    <a:pt x="73333" y="106361"/>
                  </a:cubicBezTo>
                  <a:cubicBezTo>
                    <a:pt x="73333" y="107872"/>
                    <a:pt x="74822" y="109088"/>
                    <a:pt x="76666" y="109088"/>
                  </a:cubicBezTo>
                  <a:cubicBezTo>
                    <a:pt x="78511" y="109088"/>
                    <a:pt x="80000" y="107872"/>
                    <a:pt x="80000" y="106361"/>
                  </a:cubicBezTo>
                  <a:cubicBezTo>
                    <a:pt x="80000" y="104855"/>
                    <a:pt x="78511" y="103638"/>
                    <a:pt x="76666" y="103638"/>
                  </a:cubicBezTo>
                  <a:moveTo>
                    <a:pt x="56666" y="87272"/>
                  </a:moveTo>
                  <a:cubicBezTo>
                    <a:pt x="54822" y="87272"/>
                    <a:pt x="53333" y="86055"/>
                    <a:pt x="53333" y="84544"/>
                  </a:cubicBezTo>
                  <a:cubicBezTo>
                    <a:pt x="53333" y="83038"/>
                    <a:pt x="54822" y="81816"/>
                    <a:pt x="56666" y="81816"/>
                  </a:cubicBezTo>
                  <a:cubicBezTo>
                    <a:pt x="58511" y="81816"/>
                    <a:pt x="60000" y="83038"/>
                    <a:pt x="60000" y="84544"/>
                  </a:cubicBezTo>
                  <a:cubicBezTo>
                    <a:pt x="60000" y="86055"/>
                    <a:pt x="58511" y="87272"/>
                    <a:pt x="56666" y="87272"/>
                  </a:cubicBezTo>
                  <a:moveTo>
                    <a:pt x="56666" y="76361"/>
                  </a:moveTo>
                  <a:cubicBezTo>
                    <a:pt x="51144" y="76361"/>
                    <a:pt x="46666" y="80027"/>
                    <a:pt x="46666" y="84544"/>
                  </a:cubicBezTo>
                  <a:cubicBezTo>
                    <a:pt x="46666" y="89061"/>
                    <a:pt x="51144" y="92727"/>
                    <a:pt x="56666" y="92727"/>
                  </a:cubicBezTo>
                  <a:cubicBezTo>
                    <a:pt x="62188" y="92727"/>
                    <a:pt x="66666" y="89061"/>
                    <a:pt x="66666" y="84544"/>
                  </a:cubicBezTo>
                  <a:cubicBezTo>
                    <a:pt x="66666" y="80027"/>
                    <a:pt x="62188" y="76361"/>
                    <a:pt x="56666" y="76361"/>
                  </a:cubicBezTo>
                  <a:moveTo>
                    <a:pt x="86666" y="76361"/>
                  </a:moveTo>
                  <a:cubicBezTo>
                    <a:pt x="82988" y="76361"/>
                    <a:pt x="80000" y="78811"/>
                    <a:pt x="80000" y="81816"/>
                  </a:cubicBezTo>
                  <a:cubicBezTo>
                    <a:pt x="80000" y="84827"/>
                    <a:pt x="82988" y="87272"/>
                    <a:pt x="86666" y="87272"/>
                  </a:cubicBezTo>
                  <a:cubicBezTo>
                    <a:pt x="90344" y="87272"/>
                    <a:pt x="93333" y="84827"/>
                    <a:pt x="93333" y="81816"/>
                  </a:cubicBezTo>
                  <a:cubicBezTo>
                    <a:pt x="93333" y="78811"/>
                    <a:pt x="90344" y="76361"/>
                    <a:pt x="86666" y="76361"/>
                  </a:cubicBezTo>
                  <a:moveTo>
                    <a:pt x="80000" y="114544"/>
                  </a:moveTo>
                  <a:lnTo>
                    <a:pt x="40000" y="114544"/>
                  </a:lnTo>
                  <a:cubicBezTo>
                    <a:pt x="21622" y="114544"/>
                    <a:pt x="6666" y="102311"/>
                    <a:pt x="6666" y="87272"/>
                  </a:cubicBezTo>
                  <a:cubicBezTo>
                    <a:pt x="6666" y="72905"/>
                    <a:pt x="12122" y="64555"/>
                    <a:pt x="18444" y="54888"/>
                  </a:cubicBezTo>
                  <a:cubicBezTo>
                    <a:pt x="19316" y="53550"/>
                    <a:pt x="20200" y="52177"/>
                    <a:pt x="21094" y="50777"/>
                  </a:cubicBezTo>
                  <a:cubicBezTo>
                    <a:pt x="21694" y="50516"/>
                    <a:pt x="35666" y="44655"/>
                    <a:pt x="54522" y="53472"/>
                  </a:cubicBezTo>
                  <a:cubicBezTo>
                    <a:pt x="60883" y="56444"/>
                    <a:pt x="67022" y="57555"/>
                    <a:pt x="72661" y="57555"/>
                  </a:cubicBezTo>
                  <a:cubicBezTo>
                    <a:pt x="84177" y="57555"/>
                    <a:pt x="93588" y="52905"/>
                    <a:pt x="98394" y="49950"/>
                  </a:cubicBezTo>
                  <a:cubicBezTo>
                    <a:pt x="99455" y="51638"/>
                    <a:pt x="100516" y="53288"/>
                    <a:pt x="101555" y="54888"/>
                  </a:cubicBezTo>
                  <a:cubicBezTo>
                    <a:pt x="107877" y="64555"/>
                    <a:pt x="113333" y="72905"/>
                    <a:pt x="113333" y="87272"/>
                  </a:cubicBezTo>
                  <a:cubicBezTo>
                    <a:pt x="113333" y="102311"/>
                    <a:pt x="98377" y="114544"/>
                    <a:pt x="80000" y="114544"/>
                  </a:cubicBezTo>
                  <a:moveTo>
                    <a:pt x="33150" y="16361"/>
                  </a:moveTo>
                  <a:lnTo>
                    <a:pt x="86850" y="16361"/>
                  </a:lnTo>
                  <a:cubicBezTo>
                    <a:pt x="87677" y="28516"/>
                    <a:pt x="91250" y="37416"/>
                    <a:pt x="95444" y="44944"/>
                  </a:cubicBezTo>
                  <a:cubicBezTo>
                    <a:pt x="90450" y="48277"/>
                    <a:pt x="75050" y="56777"/>
                    <a:pt x="57833" y="48733"/>
                  </a:cubicBezTo>
                  <a:cubicBezTo>
                    <a:pt x="44005" y="42272"/>
                    <a:pt x="32222" y="42661"/>
                    <a:pt x="25111" y="43955"/>
                  </a:cubicBezTo>
                  <a:cubicBezTo>
                    <a:pt x="29061" y="36633"/>
                    <a:pt x="32355" y="27983"/>
                    <a:pt x="33150" y="16361"/>
                  </a:cubicBezTo>
                  <a:moveTo>
                    <a:pt x="20000" y="5455"/>
                  </a:moveTo>
                  <a:lnTo>
                    <a:pt x="100000" y="5455"/>
                  </a:lnTo>
                  <a:lnTo>
                    <a:pt x="100000" y="10911"/>
                  </a:lnTo>
                  <a:lnTo>
                    <a:pt x="20000" y="10911"/>
                  </a:lnTo>
                  <a:cubicBezTo>
                    <a:pt x="20000" y="10911"/>
                    <a:pt x="20000" y="5455"/>
                    <a:pt x="20000" y="5455"/>
                  </a:cubicBezTo>
                  <a:close/>
                  <a:moveTo>
                    <a:pt x="93572" y="16361"/>
                  </a:moveTo>
                  <a:lnTo>
                    <a:pt x="100000" y="16361"/>
                  </a:lnTo>
                  <a:cubicBezTo>
                    <a:pt x="103677" y="16361"/>
                    <a:pt x="106666" y="13916"/>
                    <a:pt x="106666" y="10911"/>
                  </a:cubicBezTo>
                  <a:lnTo>
                    <a:pt x="106666" y="5455"/>
                  </a:lnTo>
                  <a:cubicBezTo>
                    <a:pt x="106666" y="2444"/>
                    <a:pt x="103677" y="0"/>
                    <a:pt x="100000" y="0"/>
                  </a:cubicBezTo>
                  <a:lnTo>
                    <a:pt x="20000" y="0"/>
                  </a:lnTo>
                  <a:cubicBezTo>
                    <a:pt x="16322" y="0"/>
                    <a:pt x="13333" y="2444"/>
                    <a:pt x="13333" y="5455"/>
                  </a:cubicBezTo>
                  <a:lnTo>
                    <a:pt x="13333" y="10911"/>
                  </a:lnTo>
                  <a:cubicBezTo>
                    <a:pt x="13333" y="13916"/>
                    <a:pt x="16322" y="16361"/>
                    <a:pt x="20000" y="16361"/>
                  </a:cubicBezTo>
                  <a:lnTo>
                    <a:pt x="26427" y="16361"/>
                  </a:lnTo>
                  <a:cubicBezTo>
                    <a:pt x="24011" y="49650"/>
                    <a:pt x="0" y="56188"/>
                    <a:pt x="0" y="87272"/>
                  </a:cubicBezTo>
                  <a:cubicBezTo>
                    <a:pt x="0" y="105344"/>
                    <a:pt x="17911" y="120000"/>
                    <a:pt x="40000" y="120000"/>
                  </a:cubicBezTo>
                  <a:lnTo>
                    <a:pt x="80000" y="120000"/>
                  </a:lnTo>
                  <a:cubicBezTo>
                    <a:pt x="102088" y="120000"/>
                    <a:pt x="120000" y="105344"/>
                    <a:pt x="120000" y="87272"/>
                  </a:cubicBezTo>
                  <a:cubicBezTo>
                    <a:pt x="120000" y="56188"/>
                    <a:pt x="95988" y="49650"/>
                    <a:pt x="93572" y="16361"/>
                  </a:cubicBezTo>
                  <a:moveTo>
                    <a:pt x="96666" y="65455"/>
                  </a:moveTo>
                  <a:cubicBezTo>
                    <a:pt x="94822" y="65455"/>
                    <a:pt x="93333" y="66672"/>
                    <a:pt x="93333" y="68183"/>
                  </a:cubicBezTo>
                  <a:cubicBezTo>
                    <a:pt x="93333" y="69688"/>
                    <a:pt x="94822" y="70911"/>
                    <a:pt x="96666" y="70911"/>
                  </a:cubicBezTo>
                  <a:cubicBezTo>
                    <a:pt x="98511" y="70911"/>
                    <a:pt x="100000" y="69688"/>
                    <a:pt x="100000" y="68183"/>
                  </a:cubicBezTo>
                  <a:cubicBezTo>
                    <a:pt x="100000" y="66672"/>
                    <a:pt x="98511" y="65455"/>
                    <a:pt x="96666" y="65455"/>
                  </a:cubicBezTo>
                  <a:moveTo>
                    <a:pt x="33333" y="60000"/>
                  </a:moveTo>
                  <a:cubicBezTo>
                    <a:pt x="29655" y="60000"/>
                    <a:pt x="26666" y="62444"/>
                    <a:pt x="26666" y="65455"/>
                  </a:cubicBezTo>
                  <a:cubicBezTo>
                    <a:pt x="26666" y="68466"/>
                    <a:pt x="29655" y="70911"/>
                    <a:pt x="33333" y="70911"/>
                  </a:cubicBezTo>
                  <a:cubicBezTo>
                    <a:pt x="37011" y="70911"/>
                    <a:pt x="40000" y="68466"/>
                    <a:pt x="40000" y="65455"/>
                  </a:cubicBezTo>
                  <a:cubicBezTo>
                    <a:pt x="40000" y="62444"/>
                    <a:pt x="37011" y="60000"/>
                    <a:pt x="33333" y="60000"/>
                  </a:cubicBezTo>
                  <a:moveTo>
                    <a:pt x="30000" y="92727"/>
                  </a:moveTo>
                  <a:cubicBezTo>
                    <a:pt x="28155" y="92727"/>
                    <a:pt x="26666" y="93944"/>
                    <a:pt x="26666" y="95455"/>
                  </a:cubicBezTo>
                  <a:cubicBezTo>
                    <a:pt x="26666" y="96961"/>
                    <a:pt x="28155" y="98183"/>
                    <a:pt x="30000" y="98183"/>
                  </a:cubicBezTo>
                  <a:cubicBezTo>
                    <a:pt x="31844" y="98183"/>
                    <a:pt x="33333" y="96961"/>
                    <a:pt x="33333" y="95455"/>
                  </a:cubicBezTo>
                  <a:cubicBezTo>
                    <a:pt x="33333" y="93944"/>
                    <a:pt x="31844" y="92727"/>
                    <a:pt x="30000" y="92727"/>
                  </a:cubicBezTo>
                </a:path>
              </a:pathLst>
            </a:custGeom>
            <a:solidFill>
              <a:schemeClr val="accent1"/>
            </a:solidFill>
            <a:ln>
              <a:noFill/>
            </a:ln>
          </p:spPr>
          <p:txBody>
            <a:bodyPr lIns="19038" tIns="19038" rIns="19038" bIns="1903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dirty="0">
                <a:ln>
                  <a:noFill/>
                </a:ln>
                <a:solidFill>
                  <a:prstClr val="black">
                    <a:lumMod val="75000"/>
                    <a:lumOff val="25000"/>
                  </a:prstClr>
                </a:solidFill>
                <a:effectLst/>
                <a:uLnTx/>
                <a:uFillTx/>
                <a:latin typeface="Arial Black" panose="020B0A04020102090204" pitchFamily="34" charset="0"/>
                <a:ea typeface="Lato" panose="020F0502020204030203"/>
                <a:cs typeface="Lato" panose="020F0502020204030203"/>
                <a:sym typeface="Lato" panose="020F0502020204030203"/>
              </a:endParaRPr>
            </a:p>
          </p:txBody>
        </p:sp>
        <p:sp>
          <p:nvSpPr>
            <p:cNvPr id="27" name="椭圆 26">
              <a:extLst>
                <a:ext uri="{FF2B5EF4-FFF2-40B4-BE49-F238E27FC236}">
                  <a16:creationId xmlns:a16="http://schemas.microsoft.com/office/drawing/2014/main" id="{18D5CB12-17BE-4C68-8FEF-0C535886301D}"/>
                </a:ext>
              </a:extLst>
            </p:cNvPr>
            <p:cNvSpPr/>
            <p:nvPr/>
          </p:nvSpPr>
          <p:spPr>
            <a:xfrm>
              <a:off x="8671976" y="4747324"/>
              <a:ext cx="415412" cy="415412"/>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Arial"/>
                <a:ea typeface="微软雅黑"/>
                <a:cs typeface="+mn-cs"/>
              </a:endParaRPr>
            </a:p>
          </p:txBody>
        </p:sp>
      </p:grpSp>
      <p:sp>
        <p:nvSpPr>
          <p:cNvPr id="11" name="矩形 10">
            <a:extLst>
              <a:ext uri="{FF2B5EF4-FFF2-40B4-BE49-F238E27FC236}">
                <a16:creationId xmlns:a16="http://schemas.microsoft.com/office/drawing/2014/main" id="{F73D3910-189F-4CA6-ABC2-BEECA7631C40}"/>
              </a:ext>
            </a:extLst>
          </p:cNvPr>
          <p:cNvSpPr/>
          <p:nvPr/>
        </p:nvSpPr>
        <p:spPr>
          <a:xfrm>
            <a:off x="1461220" y="3265714"/>
            <a:ext cx="1267465" cy="2563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rPr>
              <a:t>请输入关键词</a:t>
            </a:r>
          </a:p>
        </p:txBody>
      </p:sp>
      <p:sp>
        <p:nvSpPr>
          <p:cNvPr id="25" name="矩形 24">
            <a:extLst>
              <a:ext uri="{FF2B5EF4-FFF2-40B4-BE49-F238E27FC236}">
                <a16:creationId xmlns:a16="http://schemas.microsoft.com/office/drawing/2014/main" id="{150CBABF-E1BB-4A76-B335-D30A08E5662C}"/>
              </a:ext>
            </a:extLst>
          </p:cNvPr>
          <p:cNvSpPr/>
          <p:nvPr/>
        </p:nvSpPr>
        <p:spPr>
          <a:xfrm>
            <a:off x="4647061" y="3265714"/>
            <a:ext cx="1267465" cy="2563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rPr>
              <a:t>请输入关键词</a:t>
            </a:r>
          </a:p>
        </p:txBody>
      </p:sp>
      <p:sp>
        <p:nvSpPr>
          <p:cNvPr id="31" name="矩形 30">
            <a:extLst>
              <a:ext uri="{FF2B5EF4-FFF2-40B4-BE49-F238E27FC236}">
                <a16:creationId xmlns:a16="http://schemas.microsoft.com/office/drawing/2014/main" id="{0A7D31DF-382D-4042-9015-5C4EA83B4274}"/>
              </a:ext>
            </a:extLst>
          </p:cNvPr>
          <p:cNvSpPr/>
          <p:nvPr/>
        </p:nvSpPr>
        <p:spPr>
          <a:xfrm>
            <a:off x="1461220" y="5280179"/>
            <a:ext cx="1267465" cy="2563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rPr>
              <a:t>请输入关键词</a:t>
            </a:r>
          </a:p>
        </p:txBody>
      </p:sp>
      <p:sp>
        <p:nvSpPr>
          <p:cNvPr id="32" name="矩形 31">
            <a:extLst>
              <a:ext uri="{FF2B5EF4-FFF2-40B4-BE49-F238E27FC236}">
                <a16:creationId xmlns:a16="http://schemas.microsoft.com/office/drawing/2014/main" id="{209B870B-F0B6-424A-94B7-4D35A083BEC1}"/>
              </a:ext>
            </a:extLst>
          </p:cNvPr>
          <p:cNvSpPr/>
          <p:nvPr/>
        </p:nvSpPr>
        <p:spPr>
          <a:xfrm>
            <a:off x="4647061" y="5280179"/>
            <a:ext cx="1267465" cy="2563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rPr>
              <a:t>请输入关键词</a:t>
            </a:r>
          </a:p>
        </p:txBody>
      </p:sp>
    </p:spTree>
    <p:extLst>
      <p:ext uri="{BB962C8B-B14F-4D97-AF65-F5344CB8AC3E}">
        <p14:creationId xmlns:p14="http://schemas.microsoft.com/office/powerpoint/2010/main" val="8977386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6">
            <a:extLst>
              <a:ext uri="{FF2B5EF4-FFF2-40B4-BE49-F238E27FC236}">
                <a16:creationId xmlns:a16="http://schemas.microsoft.com/office/drawing/2014/main" id="{6D0D2654-ECA5-4757-B60B-EA35C39D8A5B}"/>
              </a:ext>
            </a:extLst>
          </p:cNvPr>
          <p:cNvSpPr>
            <a:spLocks noGrp="1"/>
          </p:cNvSpPr>
          <p:nvPr>
            <p:ph type="body" sz="quarter" idx="11"/>
          </p:nvPr>
        </p:nvSpPr>
        <p:spPr>
          <a:xfrm>
            <a:off x="1431925" y="231775"/>
            <a:ext cx="3643313" cy="406400"/>
          </a:xfrm>
        </p:spPr>
        <p:txBody>
          <a:bodyPr/>
          <a:lstStyle/>
          <a:p>
            <a:r>
              <a:rPr lang="zh-CN" altLang="en-US" dirty="0">
                <a:sym typeface="+mn-lt"/>
              </a:rPr>
              <a:t>二段单图式</a:t>
            </a:r>
            <a:endParaRPr lang="en-US" altLang="zh-CN" dirty="0">
              <a:sym typeface="+mn-lt"/>
            </a:endParaRPr>
          </a:p>
          <a:p>
            <a:endParaRPr lang="zh-CN" altLang="en-US" dirty="0"/>
          </a:p>
        </p:txBody>
      </p:sp>
      <p:sp>
        <p:nvSpPr>
          <p:cNvPr id="4" name="矩形 3">
            <a:extLst>
              <a:ext uri="{FF2B5EF4-FFF2-40B4-BE49-F238E27FC236}">
                <a16:creationId xmlns:a16="http://schemas.microsoft.com/office/drawing/2014/main" id="{2E919A6C-B0EB-4D7D-B9E4-07DA89574C51}"/>
              </a:ext>
            </a:extLst>
          </p:cNvPr>
          <p:cNvSpPr/>
          <p:nvPr/>
        </p:nvSpPr>
        <p:spPr>
          <a:xfrm>
            <a:off x="5965371" y="3744701"/>
            <a:ext cx="5514428" cy="20029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7" name="矩形 16">
            <a:extLst>
              <a:ext uri="{FF2B5EF4-FFF2-40B4-BE49-F238E27FC236}">
                <a16:creationId xmlns:a16="http://schemas.microsoft.com/office/drawing/2014/main" id="{28E225B2-C294-4845-8BCF-1DB395E3E705}"/>
              </a:ext>
            </a:extLst>
          </p:cNvPr>
          <p:cNvSpPr/>
          <p:nvPr/>
        </p:nvSpPr>
        <p:spPr>
          <a:xfrm>
            <a:off x="6774568" y="1825116"/>
            <a:ext cx="1538884" cy="461665"/>
          </a:xfrm>
          <a:prstGeom prst="rect">
            <a:avLst/>
          </a:prstGeom>
        </p:spPr>
        <p:txBody>
          <a:bodyPr wrap="none" lIns="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请输入标题</a:t>
            </a:r>
          </a:p>
        </p:txBody>
      </p:sp>
      <p:cxnSp>
        <p:nvCxnSpPr>
          <p:cNvPr id="18" name="直接连接符 17">
            <a:extLst>
              <a:ext uri="{FF2B5EF4-FFF2-40B4-BE49-F238E27FC236}">
                <a16:creationId xmlns:a16="http://schemas.microsoft.com/office/drawing/2014/main" id="{AA109148-9123-44EC-ACD0-57BF902CF5B4}"/>
              </a:ext>
            </a:extLst>
          </p:cNvPr>
          <p:cNvCxnSpPr>
            <a:cxnSpLocks/>
          </p:cNvCxnSpPr>
          <p:nvPr/>
        </p:nvCxnSpPr>
        <p:spPr>
          <a:xfrm>
            <a:off x="6774568" y="2409365"/>
            <a:ext cx="88897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矩形 18">
            <a:extLst>
              <a:ext uri="{FF2B5EF4-FFF2-40B4-BE49-F238E27FC236}">
                <a16:creationId xmlns:a16="http://schemas.microsoft.com/office/drawing/2014/main" id="{49CB51A6-F4AF-4312-872C-DADD59765389}"/>
              </a:ext>
            </a:extLst>
          </p:cNvPr>
          <p:cNvSpPr/>
          <p:nvPr/>
        </p:nvSpPr>
        <p:spPr>
          <a:xfrm>
            <a:off x="6774568" y="2531950"/>
            <a:ext cx="4328860" cy="1144929"/>
          </a:xfrm>
          <a:prstGeom prst="rect">
            <a:avLst/>
          </a:prstGeom>
        </p:spPr>
        <p:txBody>
          <a:bodyPr wrap="square" lIns="0">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浙江工业大学是东部沿海地区第一所省部共建高校、首批国家“高等学校创新能力提升计划”（</a:t>
            </a:r>
            <a:r>
              <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2011</a:t>
            </a: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计划）协同创新中心牵头高校和浙江省首批重点建设高校，坐落于中国历史文化名城、风景旅游胜地杭州。</a:t>
            </a:r>
          </a:p>
        </p:txBody>
      </p:sp>
      <p:sp>
        <p:nvSpPr>
          <p:cNvPr id="20" name="矩形 19">
            <a:extLst>
              <a:ext uri="{FF2B5EF4-FFF2-40B4-BE49-F238E27FC236}">
                <a16:creationId xmlns:a16="http://schemas.microsoft.com/office/drawing/2014/main" id="{5915C1D4-0FD0-4C48-BB4D-1F1AA25A4FAC}"/>
              </a:ext>
            </a:extLst>
          </p:cNvPr>
          <p:cNvSpPr/>
          <p:nvPr/>
        </p:nvSpPr>
        <p:spPr>
          <a:xfrm>
            <a:off x="6774568" y="4585551"/>
            <a:ext cx="4328860" cy="1144929"/>
          </a:xfrm>
          <a:prstGeom prst="rect">
            <a:avLst/>
          </a:prstGeom>
        </p:spPr>
        <p:txBody>
          <a:bodyPr wrap="square" lIns="0">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rPr>
              <a:t>浙江工业大学是东部沿海地区第一所省部共建高校、首批国家“高等学校创新能力提升计划”（</a:t>
            </a:r>
            <a:r>
              <a:rPr kumimoji="0" lang="en-US" altLang="zh-CN" sz="1400" b="0" i="0" u="none" strike="noStrike" kern="1200" cap="none" spc="0" normalizeH="0" baseline="0" noProof="0" dirty="0">
                <a:ln>
                  <a:noFill/>
                </a:ln>
                <a:solidFill>
                  <a:prstClr val="white"/>
                </a:solidFill>
                <a:effectLst/>
                <a:uLnTx/>
                <a:uFillTx/>
                <a:latin typeface="微软雅黑"/>
                <a:ea typeface="微软雅黑"/>
                <a:cs typeface="+mn-cs"/>
              </a:rPr>
              <a:t>2011</a:t>
            </a:r>
            <a:r>
              <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rPr>
              <a:t>计划）协同创新中心牵头高校和浙江省首批重点建设高校，坐落于中国历史文化名城、风景旅游胜地杭州。</a:t>
            </a:r>
          </a:p>
        </p:txBody>
      </p:sp>
      <p:sp>
        <p:nvSpPr>
          <p:cNvPr id="22" name="矩形 21">
            <a:extLst>
              <a:ext uri="{FF2B5EF4-FFF2-40B4-BE49-F238E27FC236}">
                <a16:creationId xmlns:a16="http://schemas.microsoft.com/office/drawing/2014/main" id="{39E1DD32-337D-4987-B30A-65DD8DD1B9C3}"/>
              </a:ext>
            </a:extLst>
          </p:cNvPr>
          <p:cNvSpPr/>
          <p:nvPr/>
        </p:nvSpPr>
        <p:spPr>
          <a:xfrm>
            <a:off x="6774568" y="3933480"/>
            <a:ext cx="1538884" cy="461665"/>
          </a:xfrm>
          <a:prstGeom prst="rect">
            <a:avLst/>
          </a:prstGeom>
        </p:spPr>
        <p:txBody>
          <a:bodyPr wrap="none" lIns="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white"/>
                </a:solidFill>
                <a:effectLst/>
                <a:uLnTx/>
                <a:uFillTx/>
                <a:latin typeface="微软雅黑"/>
                <a:ea typeface="微软雅黑"/>
                <a:cs typeface="+mn-cs"/>
              </a:rPr>
              <a:t>请输入标题</a:t>
            </a:r>
          </a:p>
        </p:txBody>
      </p:sp>
      <p:cxnSp>
        <p:nvCxnSpPr>
          <p:cNvPr id="23" name="直接连接符 22">
            <a:extLst>
              <a:ext uri="{FF2B5EF4-FFF2-40B4-BE49-F238E27FC236}">
                <a16:creationId xmlns:a16="http://schemas.microsoft.com/office/drawing/2014/main" id="{C5038E25-011D-4731-B00D-F4BF28A43ED7}"/>
              </a:ext>
            </a:extLst>
          </p:cNvPr>
          <p:cNvCxnSpPr>
            <a:cxnSpLocks/>
          </p:cNvCxnSpPr>
          <p:nvPr/>
        </p:nvCxnSpPr>
        <p:spPr>
          <a:xfrm>
            <a:off x="6774568" y="4517729"/>
            <a:ext cx="88897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图片占位符 5">
            <a:extLst>
              <a:ext uri="{FF2B5EF4-FFF2-40B4-BE49-F238E27FC236}">
                <a16:creationId xmlns:a16="http://schemas.microsoft.com/office/drawing/2014/main" id="{5381D2AB-9DF0-47A4-9E15-0FA7D36B064D}"/>
              </a:ext>
            </a:extLst>
          </p:cNvPr>
          <p:cNvPicPr>
            <a:picLocks noGrp="1" noChangeAspect="1"/>
          </p:cNvPicPr>
          <p:nvPr>
            <p:ph type="pic" sz="quarter" idx="10"/>
          </p:nvPr>
        </p:nvPicPr>
        <p:blipFill rotWithShape="1">
          <a:blip r:embed="rId3" cstate="hqprint">
            <a:extLst>
              <a:ext uri="{28A0092B-C50C-407E-A947-70E740481C1C}">
                <a14:useLocalDpi xmlns:a14="http://schemas.microsoft.com/office/drawing/2010/main" val="0"/>
              </a:ext>
            </a:extLst>
          </a:blip>
          <a:srcRect l="17807" r="39"/>
          <a:stretch/>
        </p:blipFill>
        <p:spPr>
          <a:xfrm>
            <a:off x="712200" y="1825116"/>
            <a:ext cx="5731862" cy="3922529"/>
          </a:xfrm>
        </p:spPr>
      </p:pic>
    </p:spTree>
    <p:extLst>
      <p:ext uri="{BB962C8B-B14F-4D97-AF65-F5344CB8AC3E}">
        <p14:creationId xmlns:p14="http://schemas.microsoft.com/office/powerpoint/2010/main" val="19890440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占位符 8">
            <a:extLst>
              <a:ext uri="{FF2B5EF4-FFF2-40B4-BE49-F238E27FC236}">
                <a16:creationId xmlns:a16="http://schemas.microsoft.com/office/drawing/2014/main" id="{F88C719E-C80B-4783-856D-B0B208B74D2A}"/>
              </a:ext>
            </a:extLst>
          </p:cNvPr>
          <p:cNvSpPr>
            <a:spLocks noGrp="1"/>
          </p:cNvSpPr>
          <p:nvPr>
            <p:ph type="body" sz="quarter" idx="12"/>
          </p:nvPr>
        </p:nvSpPr>
        <p:spPr>
          <a:xfrm>
            <a:off x="1431925" y="231775"/>
            <a:ext cx="3643313" cy="406400"/>
          </a:xfrm>
        </p:spPr>
        <p:txBody>
          <a:bodyPr/>
          <a:lstStyle/>
          <a:p>
            <a:r>
              <a:rPr lang="zh-CN" altLang="en-US" dirty="0">
                <a:sym typeface="+mn-lt"/>
              </a:rPr>
              <a:t>二段二图式</a:t>
            </a:r>
            <a:endParaRPr lang="en-US" altLang="zh-CN" dirty="0">
              <a:sym typeface="+mn-lt"/>
            </a:endParaRPr>
          </a:p>
          <a:p>
            <a:endParaRPr lang="zh-CN" altLang="en-US" dirty="0"/>
          </a:p>
        </p:txBody>
      </p:sp>
      <p:sp>
        <p:nvSpPr>
          <p:cNvPr id="11" name="Rectangle 10"/>
          <p:cNvSpPr/>
          <p:nvPr/>
        </p:nvSpPr>
        <p:spPr>
          <a:xfrm>
            <a:off x="4173465" y="2155761"/>
            <a:ext cx="3824399" cy="26353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2400" b="0" i="0" u="none" strike="noStrike" kern="1200" cap="none" spc="0" normalizeH="0" baseline="0" noProof="0">
              <a:ln>
                <a:noFill/>
              </a:ln>
              <a:solidFill>
                <a:srgbClr val="F4F4F4"/>
              </a:solidFill>
              <a:effectLst/>
              <a:uLnTx/>
              <a:uFillTx/>
              <a:latin typeface="微软雅黑"/>
              <a:ea typeface="微软雅黑"/>
              <a:cs typeface="+mn-cs"/>
            </a:endParaRPr>
          </a:p>
        </p:txBody>
      </p:sp>
      <p:sp>
        <p:nvSpPr>
          <p:cNvPr id="33" name="Freeform 14"/>
          <p:cNvSpPr>
            <a:spLocks noEditPoints="1"/>
          </p:cNvSpPr>
          <p:nvPr/>
        </p:nvSpPr>
        <p:spPr bwMode="auto">
          <a:xfrm>
            <a:off x="5755979" y="2583203"/>
            <a:ext cx="679353" cy="679353"/>
          </a:xfrm>
          <a:custGeom>
            <a:avLst/>
            <a:gdLst>
              <a:gd name="T0" fmla="*/ 0 w 1232"/>
              <a:gd name="T1" fmla="*/ 616 h 1232"/>
              <a:gd name="T2" fmla="*/ 1232 w 1232"/>
              <a:gd name="T3" fmla="*/ 616 h 1232"/>
              <a:gd name="T4" fmla="*/ 1152 w 1232"/>
              <a:gd name="T5" fmla="*/ 596 h 1232"/>
              <a:gd name="T6" fmla="*/ 868 w 1232"/>
              <a:gd name="T7" fmla="*/ 347 h 1232"/>
              <a:gd name="T8" fmla="*/ 1152 w 1232"/>
              <a:gd name="T9" fmla="*/ 596 h 1232"/>
              <a:gd name="T10" fmla="*/ 432 w 1232"/>
              <a:gd name="T11" fmla="*/ 942 h 1232"/>
              <a:gd name="T12" fmla="*/ 596 w 1232"/>
              <a:gd name="T13" fmla="*/ 1152 h 1232"/>
              <a:gd name="T14" fmla="*/ 638 w 1232"/>
              <a:gd name="T15" fmla="*/ 81 h 1232"/>
              <a:gd name="T16" fmla="*/ 636 w 1232"/>
              <a:gd name="T17" fmla="*/ 357 h 1232"/>
              <a:gd name="T18" fmla="*/ 638 w 1232"/>
              <a:gd name="T19" fmla="*/ 81 h 1232"/>
              <a:gd name="T20" fmla="*/ 989 w 1232"/>
              <a:gd name="T21" fmla="*/ 231 h 1232"/>
              <a:gd name="T22" fmla="*/ 704 w 1232"/>
              <a:gd name="T23" fmla="*/ 87 h 1232"/>
              <a:gd name="T24" fmla="*/ 596 w 1232"/>
              <a:gd name="T25" fmla="*/ 357 h 1232"/>
              <a:gd name="T26" fmla="*/ 594 w 1232"/>
              <a:gd name="T27" fmla="*/ 81 h 1232"/>
              <a:gd name="T28" fmla="*/ 379 w 1232"/>
              <a:gd name="T29" fmla="*/ 310 h 1232"/>
              <a:gd name="T30" fmla="*/ 528 w 1232"/>
              <a:gd name="T31" fmla="*/ 87 h 1232"/>
              <a:gd name="T32" fmla="*/ 402 w 1232"/>
              <a:gd name="T33" fmla="*/ 361 h 1232"/>
              <a:gd name="T34" fmla="*/ 596 w 1232"/>
              <a:gd name="T35" fmla="*/ 596 h 1232"/>
              <a:gd name="T36" fmla="*/ 402 w 1232"/>
              <a:gd name="T37" fmla="*/ 361 h 1232"/>
              <a:gd name="T38" fmla="*/ 596 w 1232"/>
              <a:gd name="T39" fmla="*/ 875 h 1232"/>
              <a:gd name="T40" fmla="*/ 359 w 1232"/>
              <a:gd name="T41" fmla="*/ 636 h 1232"/>
              <a:gd name="T42" fmla="*/ 528 w 1232"/>
              <a:gd name="T43" fmla="*/ 1145 h 1232"/>
              <a:gd name="T44" fmla="*/ 394 w 1232"/>
              <a:gd name="T45" fmla="*/ 956 h 1232"/>
              <a:gd name="T46" fmla="*/ 636 w 1232"/>
              <a:gd name="T47" fmla="*/ 1152 h 1232"/>
              <a:gd name="T48" fmla="*/ 800 w 1232"/>
              <a:gd name="T49" fmla="*/ 942 h 1232"/>
              <a:gd name="T50" fmla="*/ 636 w 1232"/>
              <a:gd name="T51" fmla="*/ 1152 h 1232"/>
              <a:gd name="T52" fmla="*/ 964 w 1232"/>
              <a:gd name="T53" fmla="*/ 1023 h 1232"/>
              <a:gd name="T54" fmla="*/ 838 w 1232"/>
              <a:gd name="T55" fmla="*/ 956 h 1232"/>
              <a:gd name="T56" fmla="*/ 636 w 1232"/>
              <a:gd name="T57" fmla="*/ 875 h 1232"/>
              <a:gd name="T58" fmla="*/ 873 w 1232"/>
              <a:gd name="T59" fmla="*/ 636 h 1232"/>
              <a:gd name="T60" fmla="*/ 636 w 1232"/>
              <a:gd name="T61" fmla="*/ 596 h 1232"/>
              <a:gd name="T62" fmla="*/ 830 w 1232"/>
              <a:gd name="T63" fmla="*/ 361 h 1232"/>
              <a:gd name="T64" fmla="*/ 636 w 1232"/>
              <a:gd name="T65" fmla="*/ 596 h 1232"/>
              <a:gd name="T66" fmla="*/ 364 w 1232"/>
              <a:gd name="T67" fmla="*/ 347 h 1232"/>
              <a:gd name="T68" fmla="*/ 80 w 1232"/>
              <a:gd name="T69" fmla="*/ 596 h 1232"/>
              <a:gd name="T70" fmla="*/ 80 w 1232"/>
              <a:gd name="T71" fmla="*/ 636 h 1232"/>
              <a:gd name="T72" fmla="*/ 379 w 1232"/>
              <a:gd name="T73" fmla="*/ 920 h 1232"/>
              <a:gd name="T74" fmla="*/ 80 w 1232"/>
              <a:gd name="T75" fmla="*/ 636 h 1232"/>
              <a:gd name="T76" fmla="*/ 853 w 1232"/>
              <a:gd name="T77" fmla="*/ 920 h 1232"/>
              <a:gd name="T78" fmla="*/ 1152 w 1232"/>
              <a:gd name="T79" fmla="*/ 636 h 1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2" h="1232">
                <a:moveTo>
                  <a:pt x="616" y="0"/>
                </a:moveTo>
                <a:cubicBezTo>
                  <a:pt x="276" y="0"/>
                  <a:pt x="0" y="276"/>
                  <a:pt x="0" y="616"/>
                </a:cubicBezTo>
                <a:cubicBezTo>
                  <a:pt x="0" y="956"/>
                  <a:pt x="276" y="1232"/>
                  <a:pt x="616" y="1232"/>
                </a:cubicBezTo>
                <a:cubicBezTo>
                  <a:pt x="956" y="1232"/>
                  <a:pt x="1232" y="956"/>
                  <a:pt x="1232" y="616"/>
                </a:cubicBezTo>
                <a:cubicBezTo>
                  <a:pt x="1232" y="276"/>
                  <a:pt x="956" y="0"/>
                  <a:pt x="616" y="0"/>
                </a:cubicBezTo>
                <a:close/>
                <a:moveTo>
                  <a:pt x="1152" y="596"/>
                </a:moveTo>
                <a:cubicBezTo>
                  <a:pt x="913" y="596"/>
                  <a:pt x="913" y="596"/>
                  <a:pt x="913" y="596"/>
                </a:cubicBezTo>
                <a:cubicBezTo>
                  <a:pt x="911" y="508"/>
                  <a:pt x="895" y="424"/>
                  <a:pt x="868" y="347"/>
                </a:cubicBezTo>
                <a:cubicBezTo>
                  <a:pt x="921" y="325"/>
                  <a:pt x="971" y="295"/>
                  <a:pt x="1016" y="260"/>
                </a:cubicBezTo>
                <a:cubicBezTo>
                  <a:pt x="1096" y="350"/>
                  <a:pt x="1147" y="467"/>
                  <a:pt x="1152" y="596"/>
                </a:cubicBezTo>
                <a:close/>
                <a:moveTo>
                  <a:pt x="594" y="1151"/>
                </a:moveTo>
                <a:cubicBezTo>
                  <a:pt x="528" y="1096"/>
                  <a:pt x="473" y="1025"/>
                  <a:pt x="432" y="942"/>
                </a:cubicBezTo>
                <a:cubicBezTo>
                  <a:pt x="484" y="926"/>
                  <a:pt x="539" y="917"/>
                  <a:pt x="596" y="915"/>
                </a:cubicBezTo>
                <a:cubicBezTo>
                  <a:pt x="596" y="1152"/>
                  <a:pt x="596" y="1152"/>
                  <a:pt x="596" y="1152"/>
                </a:cubicBezTo>
                <a:cubicBezTo>
                  <a:pt x="595" y="1151"/>
                  <a:pt x="595" y="1151"/>
                  <a:pt x="594" y="1151"/>
                </a:cubicBezTo>
                <a:close/>
                <a:moveTo>
                  <a:pt x="638" y="81"/>
                </a:moveTo>
                <a:cubicBezTo>
                  <a:pt x="713" y="143"/>
                  <a:pt x="774" y="227"/>
                  <a:pt x="815" y="324"/>
                </a:cubicBezTo>
                <a:cubicBezTo>
                  <a:pt x="759" y="343"/>
                  <a:pt x="699" y="355"/>
                  <a:pt x="636" y="357"/>
                </a:cubicBezTo>
                <a:cubicBezTo>
                  <a:pt x="636" y="80"/>
                  <a:pt x="636" y="80"/>
                  <a:pt x="636" y="80"/>
                </a:cubicBezTo>
                <a:cubicBezTo>
                  <a:pt x="637" y="81"/>
                  <a:pt x="637" y="81"/>
                  <a:pt x="638" y="81"/>
                </a:cubicBezTo>
                <a:close/>
                <a:moveTo>
                  <a:pt x="704" y="87"/>
                </a:moveTo>
                <a:cubicBezTo>
                  <a:pt x="814" y="106"/>
                  <a:pt x="912" y="157"/>
                  <a:pt x="989" y="231"/>
                </a:cubicBezTo>
                <a:cubicBezTo>
                  <a:pt x="947" y="263"/>
                  <a:pt x="902" y="290"/>
                  <a:pt x="853" y="310"/>
                </a:cubicBezTo>
                <a:cubicBezTo>
                  <a:pt x="816" y="225"/>
                  <a:pt x="766" y="149"/>
                  <a:pt x="704" y="87"/>
                </a:cubicBezTo>
                <a:close/>
                <a:moveTo>
                  <a:pt x="596" y="80"/>
                </a:moveTo>
                <a:cubicBezTo>
                  <a:pt x="596" y="357"/>
                  <a:pt x="596" y="357"/>
                  <a:pt x="596" y="357"/>
                </a:cubicBezTo>
                <a:cubicBezTo>
                  <a:pt x="533" y="355"/>
                  <a:pt x="473" y="343"/>
                  <a:pt x="417" y="324"/>
                </a:cubicBezTo>
                <a:cubicBezTo>
                  <a:pt x="458" y="227"/>
                  <a:pt x="519" y="143"/>
                  <a:pt x="594" y="81"/>
                </a:cubicBezTo>
                <a:cubicBezTo>
                  <a:pt x="595" y="81"/>
                  <a:pt x="595" y="81"/>
                  <a:pt x="596" y="80"/>
                </a:cubicBezTo>
                <a:close/>
                <a:moveTo>
                  <a:pt x="379" y="310"/>
                </a:moveTo>
                <a:cubicBezTo>
                  <a:pt x="330" y="290"/>
                  <a:pt x="285" y="263"/>
                  <a:pt x="243" y="231"/>
                </a:cubicBezTo>
                <a:cubicBezTo>
                  <a:pt x="320" y="157"/>
                  <a:pt x="418" y="106"/>
                  <a:pt x="528" y="87"/>
                </a:cubicBezTo>
                <a:cubicBezTo>
                  <a:pt x="466" y="149"/>
                  <a:pt x="416" y="225"/>
                  <a:pt x="379" y="310"/>
                </a:cubicBezTo>
                <a:close/>
                <a:moveTo>
                  <a:pt x="402" y="361"/>
                </a:moveTo>
                <a:cubicBezTo>
                  <a:pt x="463" y="382"/>
                  <a:pt x="528" y="394"/>
                  <a:pt x="596" y="396"/>
                </a:cubicBezTo>
                <a:cubicBezTo>
                  <a:pt x="596" y="596"/>
                  <a:pt x="596" y="596"/>
                  <a:pt x="596" y="596"/>
                </a:cubicBezTo>
                <a:cubicBezTo>
                  <a:pt x="359" y="596"/>
                  <a:pt x="359" y="596"/>
                  <a:pt x="359" y="596"/>
                </a:cubicBezTo>
                <a:cubicBezTo>
                  <a:pt x="361" y="513"/>
                  <a:pt x="375" y="433"/>
                  <a:pt x="402" y="361"/>
                </a:cubicBezTo>
                <a:close/>
                <a:moveTo>
                  <a:pt x="596" y="636"/>
                </a:moveTo>
                <a:cubicBezTo>
                  <a:pt x="596" y="875"/>
                  <a:pt x="596" y="875"/>
                  <a:pt x="596" y="875"/>
                </a:cubicBezTo>
                <a:cubicBezTo>
                  <a:pt x="533" y="877"/>
                  <a:pt x="473" y="887"/>
                  <a:pt x="416" y="906"/>
                </a:cubicBezTo>
                <a:cubicBezTo>
                  <a:pt x="381" y="824"/>
                  <a:pt x="361" y="733"/>
                  <a:pt x="359" y="636"/>
                </a:cubicBezTo>
                <a:lnTo>
                  <a:pt x="596" y="636"/>
                </a:lnTo>
                <a:close/>
                <a:moveTo>
                  <a:pt x="528" y="1145"/>
                </a:moveTo>
                <a:cubicBezTo>
                  <a:pt x="430" y="1128"/>
                  <a:pt x="340" y="1085"/>
                  <a:pt x="268" y="1023"/>
                </a:cubicBezTo>
                <a:cubicBezTo>
                  <a:pt x="307" y="996"/>
                  <a:pt x="349" y="973"/>
                  <a:pt x="394" y="956"/>
                </a:cubicBezTo>
                <a:cubicBezTo>
                  <a:pt x="429" y="1028"/>
                  <a:pt x="474" y="1091"/>
                  <a:pt x="528" y="1145"/>
                </a:cubicBezTo>
                <a:close/>
                <a:moveTo>
                  <a:pt x="636" y="1152"/>
                </a:moveTo>
                <a:cubicBezTo>
                  <a:pt x="636" y="915"/>
                  <a:pt x="636" y="915"/>
                  <a:pt x="636" y="915"/>
                </a:cubicBezTo>
                <a:cubicBezTo>
                  <a:pt x="693" y="917"/>
                  <a:pt x="748" y="926"/>
                  <a:pt x="800" y="942"/>
                </a:cubicBezTo>
                <a:cubicBezTo>
                  <a:pt x="759" y="1025"/>
                  <a:pt x="704" y="1096"/>
                  <a:pt x="638" y="1151"/>
                </a:cubicBezTo>
                <a:cubicBezTo>
                  <a:pt x="637" y="1151"/>
                  <a:pt x="637" y="1151"/>
                  <a:pt x="636" y="1152"/>
                </a:cubicBezTo>
                <a:close/>
                <a:moveTo>
                  <a:pt x="838" y="956"/>
                </a:moveTo>
                <a:cubicBezTo>
                  <a:pt x="883" y="973"/>
                  <a:pt x="925" y="996"/>
                  <a:pt x="964" y="1023"/>
                </a:cubicBezTo>
                <a:cubicBezTo>
                  <a:pt x="892" y="1085"/>
                  <a:pt x="802" y="1128"/>
                  <a:pt x="704" y="1145"/>
                </a:cubicBezTo>
                <a:cubicBezTo>
                  <a:pt x="758" y="1091"/>
                  <a:pt x="803" y="1028"/>
                  <a:pt x="838" y="956"/>
                </a:cubicBezTo>
                <a:close/>
                <a:moveTo>
                  <a:pt x="816" y="906"/>
                </a:moveTo>
                <a:cubicBezTo>
                  <a:pt x="759" y="887"/>
                  <a:pt x="699" y="877"/>
                  <a:pt x="636" y="875"/>
                </a:cubicBezTo>
                <a:cubicBezTo>
                  <a:pt x="636" y="636"/>
                  <a:pt x="636" y="636"/>
                  <a:pt x="636" y="636"/>
                </a:cubicBezTo>
                <a:cubicBezTo>
                  <a:pt x="873" y="636"/>
                  <a:pt x="873" y="636"/>
                  <a:pt x="873" y="636"/>
                </a:cubicBezTo>
                <a:cubicBezTo>
                  <a:pt x="871" y="733"/>
                  <a:pt x="851" y="824"/>
                  <a:pt x="816" y="906"/>
                </a:cubicBezTo>
                <a:close/>
                <a:moveTo>
                  <a:pt x="636" y="596"/>
                </a:moveTo>
                <a:cubicBezTo>
                  <a:pt x="636" y="396"/>
                  <a:pt x="636" y="396"/>
                  <a:pt x="636" y="396"/>
                </a:cubicBezTo>
                <a:cubicBezTo>
                  <a:pt x="704" y="394"/>
                  <a:pt x="769" y="382"/>
                  <a:pt x="830" y="361"/>
                </a:cubicBezTo>
                <a:cubicBezTo>
                  <a:pt x="857" y="433"/>
                  <a:pt x="871" y="513"/>
                  <a:pt x="873" y="596"/>
                </a:cubicBezTo>
                <a:lnTo>
                  <a:pt x="636" y="596"/>
                </a:lnTo>
                <a:close/>
                <a:moveTo>
                  <a:pt x="216" y="260"/>
                </a:moveTo>
                <a:cubicBezTo>
                  <a:pt x="261" y="295"/>
                  <a:pt x="311" y="325"/>
                  <a:pt x="364" y="347"/>
                </a:cubicBezTo>
                <a:cubicBezTo>
                  <a:pt x="337" y="424"/>
                  <a:pt x="321" y="508"/>
                  <a:pt x="319" y="596"/>
                </a:cubicBezTo>
                <a:cubicBezTo>
                  <a:pt x="80" y="596"/>
                  <a:pt x="80" y="596"/>
                  <a:pt x="80" y="596"/>
                </a:cubicBezTo>
                <a:cubicBezTo>
                  <a:pt x="85" y="467"/>
                  <a:pt x="136" y="350"/>
                  <a:pt x="216" y="260"/>
                </a:cubicBezTo>
                <a:close/>
                <a:moveTo>
                  <a:pt x="80" y="636"/>
                </a:moveTo>
                <a:cubicBezTo>
                  <a:pt x="319" y="636"/>
                  <a:pt x="319" y="636"/>
                  <a:pt x="319" y="636"/>
                </a:cubicBezTo>
                <a:cubicBezTo>
                  <a:pt x="321" y="737"/>
                  <a:pt x="342" y="833"/>
                  <a:pt x="379" y="920"/>
                </a:cubicBezTo>
                <a:cubicBezTo>
                  <a:pt x="328" y="939"/>
                  <a:pt x="281" y="965"/>
                  <a:pt x="238" y="996"/>
                </a:cubicBezTo>
                <a:cubicBezTo>
                  <a:pt x="145" y="903"/>
                  <a:pt x="86" y="776"/>
                  <a:pt x="80" y="636"/>
                </a:cubicBezTo>
                <a:close/>
                <a:moveTo>
                  <a:pt x="994" y="996"/>
                </a:moveTo>
                <a:cubicBezTo>
                  <a:pt x="951" y="965"/>
                  <a:pt x="904" y="939"/>
                  <a:pt x="853" y="920"/>
                </a:cubicBezTo>
                <a:cubicBezTo>
                  <a:pt x="890" y="833"/>
                  <a:pt x="911" y="737"/>
                  <a:pt x="913" y="636"/>
                </a:cubicBezTo>
                <a:cubicBezTo>
                  <a:pt x="1152" y="636"/>
                  <a:pt x="1152" y="636"/>
                  <a:pt x="1152" y="636"/>
                </a:cubicBezTo>
                <a:cubicBezTo>
                  <a:pt x="1146" y="776"/>
                  <a:pt x="1087" y="903"/>
                  <a:pt x="994" y="99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2400" b="0" i="0" u="none" strike="noStrike" kern="1200" cap="none" spc="0" normalizeH="0" baseline="0" noProof="0">
              <a:ln>
                <a:noFill/>
              </a:ln>
              <a:solidFill>
                <a:srgbClr val="7F7F7F"/>
              </a:solidFill>
              <a:effectLst/>
              <a:uLnTx/>
              <a:uFillTx/>
              <a:latin typeface="微软雅黑"/>
              <a:ea typeface="微软雅黑"/>
              <a:cs typeface="+mn-cs"/>
            </a:endParaRPr>
          </a:p>
        </p:txBody>
      </p:sp>
      <p:sp>
        <p:nvSpPr>
          <p:cNvPr id="16" name="矩形 15">
            <a:extLst>
              <a:ext uri="{FF2B5EF4-FFF2-40B4-BE49-F238E27FC236}">
                <a16:creationId xmlns:a16="http://schemas.microsoft.com/office/drawing/2014/main" id="{715705AC-BC61-44CB-8162-A1D642F9ECF6}"/>
              </a:ext>
            </a:extLst>
          </p:cNvPr>
          <p:cNvSpPr/>
          <p:nvPr/>
        </p:nvSpPr>
        <p:spPr>
          <a:xfrm>
            <a:off x="4427140" y="3465496"/>
            <a:ext cx="3348037" cy="987578"/>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微软雅黑"/>
                <a:ea typeface="微软雅黑"/>
                <a:cs typeface="+mn-cs"/>
              </a:rPr>
              <a:t>删除图片会出现图片占位符。如果想替换图片可直接删除原图片，点击图片占位符中图标进行替换</a:t>
            </a:r>
          </a:p>
        </p:txBody>
      </p:sp>
      <p:sp>
        <p:nvSpPr>
          <p:cNvPr id="19" name="矩形 18">
            <a:extLst>
              <a:ext uri="{FF2B5EF4-FFF2-40B4-BE49-F238E27FC236}">
                <a16:creationId xmlns:a16="http://schemas.microsoft.com/office/drawing/2014/main" id="{DA60B9AD-14EE-412F-AE36-A6A38DE11BBA}"/>
              </a:ext>
            </a:extLst>
          </p:cNvPr>
          <p:cNvSpPr/>
          <p:nvPr/>
        </p:nvSpPr>
        <p:spPr>
          <a:xfrm>
            <a:off x="2631314" y="5189447"/>
            <a:ext cx="6929372" cy="679801"/>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如果发现替换后的图片裁剪的不合适，点击图片，选择“图片工具”</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裁剪”下拉小三角</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填充”，即可调整裁剪位置</a:t>
            </a:r>
          </a:p>
        </p:txBody>
      </p:sp>
      <p:sp>
        <p:nvSpPr>
          <p:cNvPr id="26" name="Rectangle 13">
            <a:extLst>
              <a:ext uri="{FF2B5EF4-FFF2-40B4-BE49-F238E27FC236}">
                <a16:creationId xmlns:a16="http://schemas.microsoft.com/office/drawing/2014/main" id="{E64C7F5F-874A-4261-8759-16D0D0B9D1FF}"/>
              </a:ext>
            </a:extLst>
          </p:cNvPr>
          <p:cNvSpPr/>
          <p:nvPr/>
        </p:nvSpPr>
        <p:spPr>
          <a:xfrm>
            <a:off x="680380" y="4758437"/>
            <a:ext cx="10831239" cy="14328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2400" b="0" i="0" u="none" strike="noStrike" kern="1200" cap="none" spc="0" normalizeH="0" baseline="0" noProof="0">
              <a:ln>
                <a:noFill/>
              </a:ln>
              <a:solidFill>
                <a:srgbClr val="F4F4F4"/>
              </a:solidFill>
              <a:effectLst/>
              <a:uLnTx/>
              <a:uFillTx/>
              <a:latin typeface="微软雅黑"/>
              <a:ea typeface="微软雅黑"/>
              <a:cs typeface="+mn-cs"/>
            </a:endParaRPr>
          </a:p>
        </p:txBody>
      </p:sp>
      <p:sp>
        <p:nvSpPr>
          <p:cNvPr id="27" name="矩形 26">
            <a:extLst>
              <a:ext uri="{FF2B5EF4-FFF2-40B4-BE49-F238E27FC236}">
                <a16:creationId xmlns:a16="http://schemas.microsoft.com/office/drawing/2014/main" id="{DA224862-0068-44BA-B99E-7669BCF27BD2}"/>
              </a:ext>
            </a:extLst>
          </p:cNvPr>
          <p:cNvSpPr/>
          <p:nvPr/>
        </p:nvSpPr>
        <p:spPr>
          <a:xfrm>
            <a:off x="5172669" y="1288217"/>
            <a:ext cx="1846660" cy="461665"/>
          </a:xfrm>
          <a:prstGeom prst="rect">
            <a:avLst/>
          </a:prstGeom>
        </p:spPr>
        <p:txBody>
          <a:bodyPr wrap="none" lIns="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请输入关键词</a:t>
            </a:r>
          </a:p>
        </p:txBody>
      </p:sp>
      <p:cxnSp>
        <p:nvCxnSpPr>
          <p:cNvPr id="28" name="直接连接符 27">
            <a:extLst>
              <a:ext uri="{FF2B5EF4-FFF2-40B4-BE49-F238E27FC236}">
                <a16:creationId xmlns:a16="http://schemas.microsoft.com/office/drawing/2014/main" id="{31A15F55-3727-4B94-9032-BA1B9D9E3F02}"/>
              </a:ext>
            </a:extLst>
          </p:cNvPr>
          <p:cNvCxnSpPr>
            <a:cxnSpLocks/>
          </p:cNvCxnSpPr>
          <p:nvPr/>
        </p:nvCxnSpPr>
        <p:spPr>
          <a:xfrm>
            <a:off x="5651513" y="1834235"/>
            <a:ext cx="88897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8" name="图片占位符 7">
            <a:extLst>
              <a:ext uri="{FF2B5EF4-FFF2-40B4-BE49-F238E27FC236}">
                <a16:creationId xmlns:a16="http://schemas.microsoft.com/office/drawing/2014/main" id="{5C153536-B791-446E-BC1C-32F65D1216D3}"/>
              </a:ext>
            </a:extLst>
          </p:cNvPr>
          <p:cNvPicPr>
            <a:picLocks noGrp="1" noChangeAspect="1"/>
          </p:cNvPicPr>
          <p:nvPr>
            <p:ph type="pic" sz="quarter" idx="10"/>
          </p:nvPr>
        </p:nvPicPr>
        <p:blipFill rotWithShape="1">
          <a:blip r:embed="rId3" cstate="hqprint">
            <a:extLst>
              <a:ext uri="{28A0092B-C50C-407E-A947-70E740481C1C}">
                <a14:useLocalDpi xmlns:a14="http://schemas.microsoft.com/office/drawing/2010/main" val="0"/>
              </a:ext>
            </a:extLst>
          </a:blip>
          <a:srcRect l="24534" r="-15"/>
          <a:stretch/>
        </p:blipFill>
        <p:spPr>
          <a:xfrm>
            <a:off x="680380" y="2155760"/>
            <a:ext cx="3493085" cy="2602674"/>
          </a:xfrm>
        </p:spPr>
      </p:pic>
      <p:pic>
        <p:nvPicPr>
          <p:cNvPr id="12" name="图片占位符 11">
            <a:extLst>
              <a:ext uri="{FF2B5EF4-FFF2-40B4-BE49-F238E27FC236}">
                <a16:creationId xmlns:a16="http://schemas.microsoft.com/office/drawing/2014/main" id="{B1E841C2-04D0-4A2B-8D5D-FC24969EE5F1}"/>
              </a:ext>
            </a:extLst>
          </p:cNvPr>
          <p:cNvPicPr>
            <a:picLocks noGrp="1" noChangeAspect="1"/>
          </p:cNvPicPr>
          <p:nvPr>
            <p:ph type="pic" sz="quarter" idx="11"/>
          </p:nvPr>
        </p:nvPicPr>
        <p:blipFill>
          <a:blip r:embed="rId4" cstate="hqprint">
            <a:extLst>
              <a:ext uri="{28A0092B-C50C-407E-A947-70E740481C1C}">
                <a14:useLocalDpi xmlns:a14="http://schemas.microsoft.com/office/drawing/2010/main" val="0"/>
              </a:ext>
            </a:extLst>
          </a:blip>
          <a:srcRect l="12036" r="12036"/>
          <a:stretch>
            <a:fillRect/>
          </a:stretch>
        </p:blipFill>
        <p:spPr/>
      </p:pic>
    </p:spTree>
    <p:extLst>
      <p:ext uri="{BB962C8B-B14F-4D97-AF65-F5344CB8AC3E}">
        <p14:creationId xmlns:p14="http://schemas.microsoft.com/office/powerpoint/2010/main" val="33756656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a:extLst>
              <a:ext uri="{FF2B5EF4-FFF2-40B4-BE49-F238E27FC236}">
                <a16:creationId xmlns:a16="http://schemas.microsoft.com/office/drawing/2014/main" id="{B9A2C7D4-63C1-4F76-9CFB-73AA6550E4AE}"/>
              </a:ext>
            </a:extLst>
          </p:cNvPr>
          <p:cNvSpPr/>
          <p:nvPr/>
        </p:nvSpPr>
        <p:spPr>
          <a:xfrm>
            <a:off x="6406686" y="1301530"/>
            <a:ext cx="4209139" cy="4644571"/>
          </a:xfrm>
          <a:prstGeom prst="rect">
            <a:avLst/>
          </a:prstGeom>
          <a:solidFill>
            <a:schemeClr val="bg1"/>
          </a:solidFill>
          <a:ln>
            <a:noFill/>
          </a:ln>
          <a:effectLst>
            <a:outerShdw blurRad="190500" sx="102000" sy="102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3" name="矩形 32">
            <a:extLst>
              <a:ext uri="{FF2B5EF4-FFF2-40B4-BE49-F238E27FC236}">
                <a16:creationId xmlns:a16="http://schemas.microsoft.com/office/drawing/2014/main" id="{6DAABD28-3212-4AF1-AED1-86C070AE9BA5}"/>
              </a:ext>
            </a:extLst>
          </p:cNvPr>
          <p:cNvSpPr/>
          <p:nvPr/>
        </p:nvSpPr>
        <p:spPr>
          <a:xfrm>
            <a:off x="1567542" y="1301530"/>
            <a:ext cx="4209139" cy="4644571"/>
          </a:xfrm>
          <a:prstGeom prst="rect">
            <a:avLst/>
          </a:prstGeom>
          <a:solidFill>
            <a:schemeClr val="bg1"/>
          </a:solidFill>
          <a:ln>
            <a:noFill/>
          </a:ln>
          <a:effectLst>
            <a:outerShdw blurRad="190500" sx="102000" sy="102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3" name="文本占位符 12">
            <a:extLst>
              <a:ext uri="{FF2B5EF4-FFF2-40B4-BE49-F238E27FC236}">
                <a16:creationId xmlns:a16="http://schemas.microsoft.com/office/drawing/2014/main" id="{2007F3F8-EF4C-4D38-8A60-5F3C2F7526C7}"/>
              </a:ext>
            </a:extLst>
          </p:cNvPr>
          <p:cNvSpPr>
            <a:spLocks noGrp="1"/>
          </p:cNvSpPr>
          <p:nvPr>
            <p:ph type="body" sz="quarter" idx="12"/>
          </p:nvPr>
        </p:nvSpPr>
        <p:spPr/>
        <p:txBody>
          <a:bodyPr/>
          <a:lstStyle/>
          <a:p>
            <a:r>
              <a:rPr lang="zh-CN" altLang="en-US" dirty="0">
                <a:sym typeface="+mn-lt"/>
              </a:rPr>
              <a:t>二段二图式</a:t>
            </a:r>
            <a:endParaRPr lang="en-US" altLang="zh-CN" dirty="0">
              <a:sym typeface="+mn-lt"/>
            </a:endParaRPr>
          </a:p>
          <a:p>
            <a:endParaRPr lang="zh-CN" altLang="en-US" dirty="0"/>
          </a:p>
        </p:txBody>
      </p:sp>
      <p:sp>
        <p:nvSpPr>
          <p:cNvPr id="16" name="矩形 15">
            <a:extLst>
              <a:ext uri="{FF2B5EF4-FFF2-40B4-BE49-F238E27FC236}">
                <a16:creationId xmlns:a16="http://schemas.microsoft.com/office/drawing/2014/main" id="{E9BC6B82-929E-46E7-ACC1-FA64E0CBB8D9}"/>
              </a:ext>
            </a:extLst>
          </p:cNvPr>
          <p:cNvSpPr/>
          <p:nvPr/>
        </p:nvSpPr>
        <p:spPr>
          <a:xfrm>
            <a:off x="2818968" y="3615569"/>
            <a:ext cx="1723549"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请输入标题</a:t>
            </a:r>
          </a:p>
        </p:txBody>
      </p:sp>
      <p:sp>
        <p:nvSpPr>
          <p:cNvPr id="17" name="矩形 16">
            <a:extLst>
              <a:ext uri="{FF2B5EF4-FFF2-40B4-BE49-F238E27FC236}">
                <a16:creationId xmlns:a16="http://schemas.microsoft.com/office/drawing/2014/main" id="{29A019D5-2AFE-419A-BE32-F000D35CD41D}"/>
              </a:ext>
            </a:extLst>
          </p:cNvPr>
          <p:cNvSpPr/>
          <p:nvPr/>
        </p:nvSpPr>
        <p:spPr>
          <a:xfrm>
            <a:off x="1925633" y="4263295"/>
            <a:ext cx="3459257" cy="1144929"/>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浙江工业大学是东部沿海地区第一所省部共建高校、首批国家“高等学校创新能力提升计划”（</a:t>
            </a:r>
            <a:r>
              <a:rPr kumimoji="0" lang="en-US" altLang="zh-CN" sz="14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2011</a:t>
            </a:r>
            <a:r>
              <a:rPr kumimoji="0" lang="zh-CN" altLang="en-US" sz="14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计划）协同创新中心牵头高校和浙江省首批重点建设高校</a:t>
            </a:r>
          </a:p>
        </p:txBody>
      </p:sp>
      <p:cxnSp>
        <p:nvCxnSpPr>
          <p:cNvPr id="18" name="直接连接符 17">
            <a:extLst>
              <a:ext uri="{FF2B5EF4-FFF2-40B4-BE49-F238E27FC236}">
                <a16:creationId xmlns:a16="http://schemas.microsoft.com/office/drawing/2014/main" id="{105F25C3-FC9C-4EBB-95CF-04255B3B1C91}"/>
              </a:ext>
            </a:extLst>
          </p:cNvPr>
          <p:cNvCxnSpPr>
            <a:cxnSpLocks/>
          </p:cNvCxnSpPr>
          <p:nvPr/>
        </p:nvCxnSpPr>
        <p:spPr>
          <a:xfrm>
            <a:off x="3244349" y="4141236"/>
            <a:ext cx="821829"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9" name="矩形 18">
            <a:extLst>
              <a:ext uri="{FF2B5EF4-FFF2-40B4-BE49-F238E27FC236}">
                <a16:creationId xmlns:a16="http://schemas.microsoft.com/office/drawing/2014/main" id="{4358460F-5B13-4243-B406-F910CB2A3E01}"/>
              </a:ext>
            </a:extLst>
          </p:cNvPr>
          <p:cNvSpPr/>
          <p:nvPr/>
        </p:nvSpPr>
        <p:spPr>
          <a:xfrm>
            <a:off x="7649484" y="3615569"/>
            <a:ext cx="1723550"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请输入标题</a:t>
            </a:r>
          </a:p>
        </p:txBody>
      </p:sp>
      <p:cxnSp>
        <p:nvCxnSpPr>
          <p:cNvPr id="25" name="直接连接符 24">
            <a:extLst>
              <a:ext uri="{FF2B5EF4-FFF2-40B4-BE49-F238E27FC236}">
                <a16:creationId xmlns:a16="http://schemas.microsoft.com/office/drawing/2014/main" id="{7B6B2F19-3ECB-484E-8FED-46039219A0A6}"/>
              </a:ext>
            </a:extLst>
          </p:cNvPr>
          <p:cNvCxnSpPr>
            <a:cxnSpLocks/>
          </p:cNvCxnSpPr>
          <p:nvPr/>
        </p:nvCxnSpPr>
        <p:spPr>
          <a:xfrm>
            <a:off x="6096000" y="1621320"/>
            <a:ext cx="0" cy="4081736"/>
          </a:xfrm>
          <a:prstGeom prst="line">
            <a:avLst/>
          </a:prstGeom>
          <a:ln>
            <a:solidFill>
              <a:schemeClr val="accent1">
                <a:lumMod val="60000"/>
                <a:lumOff val="4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id="{D184A3A3-3018-40CB-8171-F3F992658CA0}"/>
              </a:ext>
            </a:extLst>
          </p:cNvPr>
          <p:cNvCxnSpPr>
            <a:cxnSpLocks/>
          </p:cNvCxnSpPr>
          <p:nvPr/>
        </p:nvCxnSpPr>
        <p:spPr>
          <a:xfrm>
            <a:off x="8100342" y="4141236"/>
            <a:ext cx="821829" cy="0"/>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9" name="组合 8">
            <a:extLst>
              <a:ext uri="{FF2B5EF4-FFF2-40B4-BE49-F238E27FC236}">
                <a16:creationId xmlns:a16="http://schemas.microsoft.com/office/drawing/2014/main" id="{9757C54C-9CCA-4715-8C0E-F5D1EFAA00F8}"/>
              </a:ext>
            </a:extLst>
          </p:cNvPr>
          <p:cNvGrpSpPr/>
          <p:nvPr/>
        </p:nvGrpSpPr>
        <p:grpSpPr>
          <a:xfrm>
            <a:off x="2921951" y="5476796"/>
            <a:ext cx="1466623" cy="226259"/>
            <a:chOff x="2861873" y="5549366"/>
            <a:chExt cx="1466623" cy="226259"/>
          </a:xfrm>
        </p:grpSpPr>
        <p:sp>
          <p:nvSpPr>
            <p:cNvPr id="12" name="Shape 338">
              <a:extLst>
                <a:ext uri="{FF2B5EF4-FFF2-40B4-BE49-F238E27FC236}">
                  <a16:creationId xmlns:a16="http://schemas.microsoft.com/office/drawing/2014/main" id="{51CA0F0E-4817-40ED-9A8F-23236109298D}"/>
                </a:ext>
              </a:extLst>
            </p:cNvPr>
            <p:cNvSpPr/>
            <p:nvPr/>
          </p:nvSpPr>
          <p:spPr>
            <a:xfrm>
              <a:off x="3124191" y="5549366"/>
              <a:ext cx="941987" cy="226259"/>
            </a:xfrm>
            <a:prstGeom prst="flowChartTerminator">
              <a:avLst/>
            </a:prstGeom>
            <a:solidFill>
              <a:schemeClr val="accent1"/>
            </a:solidFill>
            <a:ln>
              <a:noFill/>
            </a:ln>
          </p:spPr>
          <p:txBody>
            <a:bodyPr lIns="45713" tIns="22850" rIns="45713" bIns="2285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Arial"/>
                  <a:ea typeface="Montserrat" panose="02000505000000020004"/>
                  <a:cs typeface="Montserrat" panose="02000505000000020004"/>
                  <a:sym typeface="Montserrat" panose="02000505000000020004"/>
                </a:rPr>
                <a:t>Part 01</a:t>
              </a:r>
              <a:endParaRPr kumimoji="0" sz="1000" b="0" i="0" u="none" strike="noStrike" kern="1200" cap="none" spc="0" normalizeH="0" baseline="0" noProof="0" dirty="0">
                <a:ln>
                  <a:noFill/>
                </a:ln>
                <a:solidFill>
                  <a:prstClr val="white"/>
                </a:solidFill>
                <a:effectLst/>
                <a:uLnTx/>
                <a:uFillTx/>
                <a:latin typeface="Arial"/>
                <a:ea typeface="Montserrat" panose="02000505000000020004"/>
                <a:cs typeface="Montserrat" panose="02000505000000020004"/>
                <a:sym typeface="Montserrat" panose="02000505000000020004"/>
              </a:endParaRPr>
            </a:p>
          </p:txBody>
        </p:sp>
        <p:sp>
          <p:nvSpPr>
            <p:cNvPr id="6" name="椭圆 5">
              <a:extLst>
                <a:ext uri="{FF2B5EF4-FFF2-40B4-BE49-F238E27FC236}">
                  <a16:creationId xmlns:a16="http://schemas.microsoft.com/office/drawing/2014/main" id="{29618655-91D9-49C5-B24C-3C7520FB84D3}"/>
                </a:ext>
              </a:extLst>
            </p:cNvPr>
            <p:cNvSpPr/>
            <p:nvPr/>
          </p:nvSpPr>
          <p:spPr>
            <a:xfrm>
              <a:off x="2861873" y="5582558"/>
              <a:ext cx="159875" cy="1598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2" name="椭圆 21">
              <a:extLst>
                <a:ext uri="{FF2B5EF4-FFF2-40B4-BE49-F238E27FC236}">
                  <a16:creationId xmlns:a16="http://schemas.microsoft.com/office/drawing/2014/main" id="{E73D8F38-D956-4064-9A9C-4E6CEB78BD70}"/>
                </a:ext>
              </a:extLst>
            </p:cNvPr>
            <p:cNvSpPr/>
            <p:nvPr/>
          </p:nvSpPr>
          <p:spPr>
            <a:xfrm>
              <a:off x="4168621" y="5582558"/>
              <a:ext cx="159875" cy="1598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grpSp>
        <p:nvGrpSpPr>
          <p:cNvPr id="24" name="组合 23">
            <a:extLst>
              <a:ext uri="{FF2B5EF4-FFF2-40B4-BE49-F238E27FC236}">
                <a16:creationId xmlns:a16="http://schemas.microsoft.com/office/drawing/2014/main" id="{32B99DE9-3F74-4E8D-A065-902FC25B8DF6}"/>
              </a:ext>
            </a:extLst>
          </p:cNvPr>
          <p:cNvGrpSpPr/>
          <p:nvPr/>
        </p:nvGrpSpPr>
        <p:grpSpPr>
          <a:xfrm>
            <a:off x="7777943" y="5476796"/>
            <a:ext cx="1466623" cy="226259"/>
            <a:chOff x="2861873" y="5549366"/>
            <a:chExt cx="1466623" cy="226259"/>
          </a:xfrm>
        </p:grpSpPr>
        <p:sp>
          <p:nvSpPr>
            <p:cNvPr id="26" name="Shape 338">
              <a:extLst>
                <a:ext uri="{FF2B5EF4-FFF2-40B4-BE49-F238E27FC236}">
                  <a16:creationId xmlns:a16="http://schemas.microsoft.com/office/drawing/2014/main" id="{53D702A4-EF22-461A-A32B-D910CB265B49}"/>
                </a:ext>
              </a:extLst>
            </p:cNvPr>
            <p:cNvSpPr/>
            <p:nvPr/>
          </p:nvSpPr>
          <p:spPr>
            <a:xfrm>
              <a:off x="3124191" y="5549366"/>
              <a:ext cx="941987" cy="226259"/>
            </a:xfrm>
            <a:prstGeom prst="flowChartTerminator">
              <a:avLst/>
            </a:prstGeom>
            <a:solidFill>
              <a:schemeClr val="accent1"/>
            </a:solidFill>
            <a:ln>
              <a:noFill/>
            </a:ln>
          </p:spPr>
          <p:txBody>
            <a:bodyPr lIns="45713" tIns="22850" rIns="45713" bIns="2285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Arial"/>
                  <a:ea typeface="Montserrat" panose="02000505000000020004"/>
                  <a:cs typeface="Montserrat" panose="02000505000000020004"/>
                  <a:sym typeface="Montserrat" panose="02000505000000020004"/>
                </a:rPr>
                <a:t>Part 02</a:t>
              </a:r>
              <a:endParaRPr kumimoji="0" sz="1000" b="0" i="0" u="none" strike="noStrike" kern="1200" cap="none" spc="0" normalizeH="0" baseline="0" noProof="0" dirty="0">
                <a:ln>
                  <a:noFill/>
                </a:ln>
                <a:solidFill>
                  <a:prstClr val="white"/>
                </a:solidFill>
                <a:effectLst/>
                <a:uLnTx/>
                <a:uFillTx/>
                <a:latin typeface="Arial"/>
                <a:ea typeface="Montserrat" panose="02000505000000020004"/>
                <a:cs typeface="Montserrat" panose="02000505000000020004"/>
                <a:sym typeface="Montserrat" panose="02000505000000020004"/>
              </a:endParaRPr>
            </a:p>
          </p:txBody>
        </p:sp>
        <p:sp>
          <p:nvSpPr>
            <p:cNvPr id="27" name="椭圆 26">
              <a:extLst>
                <a:ext uri="{FF2B5EF4-FFF2-40B4-BE49-F238E27FC236}">
                  <a16:creationId xmlns:a16="http://schemas.microsoft.com/office/drawing/2014/main" id="{E4B2715D-6B59-4CC0-A969-0C044D619616}"/>
                </a:ext>
              </a:extLst>
            </p:cNvPr>
            <p:cNvSpPr/>
            <p:nvPr/>
          </p:nvSpPr>
          <p:spPr>
            <a:xfrm>
              <a:off x="2861873" y="5582558"/>
              <a:ext cx="159875" cy="1598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0" name="椭圆 29">
              <a:extLst>
                <a:ext uri="{FF2B5EF4-FFF2-40B4-BE49-F238E27FC236}">
                  <a16:creationId xmlns:a16="http://schemas.microsoft.com/office/drawing/2014/main" id="{2A93D26A-C23B-4C89-93BF-E505462C5D73}"/>
                </a:ext>
              </a:extLst>
            </p:cNvPr>
            <p:cNvSpPr/>
            <p:nvPr/>
          </p:nvSpPr>
          <p:spPr>
            <a:xfrm>
              <a:off x="4168621" y="5582558"/>
              <a:ext cx="159875" cy="1598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pic>
        <p:nvPicPr>
          <p:cNvPr id="10" name="图片占位符 9">
            <a:extLst>
              <a:ext uri="{FF2B5EF4-FFF2-40B4-BE49-F238E27FC236}">
                <a16:creationId xmlns:a16="http://schemas.microsoft.com/office/drawing/2014/main" id="{30F1615E-D559-416F-84BC-C9E4E4FC7B22}"/>
              </a:ext>
            </a:extLst>
          </p:cNvPr>
          <p:cNvPicPr>
            <a:picLocks noGrp="1" noChangeAspect="1"/>
          </p:cNvPicPr>
          <p:nvPr>
            <p:ph type="pic" sz="quarter" idx="10"/>
          </p:nvPr>
        </p:nvPicPr>
        <p:blipFill>
          <a:blip r:embed="rId3" cstate="hqprint">
            <a:extLst>
              <a:ext uri="{28A0092B-C50C-407E-A947-70E740481C1C}">
                <a14:useLocalDpi xmlns:a14="http://schemas.microsoft.com/office/drawing/2010/main" val="0"/>
              </a:ext>
            </a:extLst>
          </a:blip>
          <a:srcRect t="10831" b="10831"/>
          <a:stretch>
            <a:fillRect/>
          </a:stretch>
        </p:blipFill>
        <p:spPr/>
      </p:pic>
      <p:pic>
        <p:nvPicPr>
          <p:cNvPr id="14" name="图片占位符 13">
            <a:extLst>
              <a:ext uri="{FF2B5EF4-FFF2-40B4-BE49-F238E27FC236}">
                <a16:creationId xmlns:a16="http://schemas.microsoft.com/office/drawing/2014/main" id="{D693E8FB-61B9-45DC-B3AB-1A16FA8C4B10}"/>
              </a:ext>
            </a:extLst>
          </p:cNvPr>
          <p:cNvPicPr>
            <a:picLocks noGrp="1" noChangeAspect="1"/>
          </p:cNvPicPr>
          <p:nvPr>
            <p:ph type="pic" sz="quarter" idx="11"/>
          </p:nvPr>
        </p:nvPicPr>
        <p:blipFill>
          <a:blip r:embed="rId3" cstate="hqprint">
            <a:extLst>
              <a:ext uri="{28A0092B-C50C-407E-A947-70E740481C1C}">
                <a14:useLocalDpi xmlns:a14="http://schemas.microsoft.com/office/drawing/2010/main" val="0"/>
              </a:ext>
            </a:extLst>
          </a:blip>
          <a:srcRect t="10817" b="10817"/>
          <a:stretch>
            <a:fillRect/>
          </a:stretch>
        </p:blipFill>
        <p:spPr/>
      </p:pic>
      <p:sp>
        <p:nvSpPr>
          <p:cNvPr id="23" name="矩形 22">
            <a:extLst>
              <a:ext uri="{FF2B5EF4-FFF2-40B4-BE49-F238E27FC236}">
                <a16:creationId xmlns:a16="http://schemas.microsoft.com/office/drawing/2014/main" id="{80201E50-8CE6-482E-8C5F-0A20B136E5DD}"/>
              </a:ext>
            </a:extLst>
          </p:cNvPr>
          <p:cNvSpPr/>
          <p:nvPr/>
        </p:nvSpPr>
        <p:spPr>
          <a:xfrm>
            <a:off x="6807110" y="4260709"/>
            <a:ext cx="3459257" cy="1144929"/>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浙江工业大学是东部沿海地区第一所省部共建高校、首批国家“高等学校创新能力提升计划”（</a:t>
            </a:r>
            <a:r>
              <a:rPr kumimoji="0" lang="en-US" altLang="zh-CN" sz="14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2011</a:t>
            </a:r>
            <a:r>
              <a:rPr kumimoji="0" lang="zh-CN" altLang="en-US" sz="14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计划）协同创新中心牵头高校和浙江省首批重点建设高校</a:t>
            </a:r>
          </a:p>
        </p:txBody>
      </p:sp>
    </p:spTree>
    <p:extLst>
      <p:ext uri="{BB962C8B-B14F-4D97-AF65-F5344CB8AC3E}">
        <p14:creationId xmlns:p14="http://schemas.microsoft.com/office/powerpoint/2010/main" val="14719984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id="{5EAD1F74-7B65-478A-9FB9-8F0CB8372442}"/>
              </a:ext>
            </a:extLst>
          </p:cNvPr>
          <p:cNvSpPr/>
          <p:nvPr/>
        </p:nvSpPr>
        <p:spPr>
          <a:xfrm>
            <a:off x="680246" y="1666757"/>
            <a:ext cx="5584148" cy="371286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2" name="文本占位符 11">
            <a:extLst>
              <a:ext uri="{FF2B5EF4-FFF2-40B4-BE49-F238E27FC236}">
                <a16:creationId xmlns:a16="http://schemas.microsoft.com/office/drawing/2014/main" id="{0925B867-7AF4-43EA-987A-75BE7AB3381A}"/>
              </a:ext>
            </a:extLst>
          </p:cNvPr>
          <p:cNvSpPr>
            <a:spLocks noGrp="1"/>
          </p:cNvSpPr>
          <p:nvPr>
            <p:ph type="body" sz="quarter" idx="11"/>
          </p:nvPr>
        </p:nvSpPr>
        <p:spPr>
          <a:xfrm>
            <a:off x="1431925" y="231775"/>
            <a:ext cx="3643313" cy="406400"/>
          </a:xfrm>
        </p:spPr>
        <p:txBody>
          <a:bodyPr/>
          <a:lstStyle/>
          <a:p>
            <a:r>
              <a:rPr lang="zh-CN" altLang="en-US" dirty="0">
                <a:sym typeface="+mn-lt"/>
              </a:rPr>
              <a:t>三段单图式</a:t>
            </a:r>
            <a:endParaRPr lang="en-US" altLang="zh-CN" dirty="0">
              <a:sym typeface="+mn-lt"/>
            </a:endParaRPr>
          </a:p>
          <a:p>
            <a:endParaRPr lang="zh-CN" altLang="en-US" dirty="0"/>
          </a:p>
        </p:txBody>
      </p:sp>
      <p:sp>
        <p:nvSpPr>
          <p:cNvPr id="5" name="矩形 4">
            <a:extLst>
              <a:ext uri="{FF2B5EF4-FFF2-40B4-BE49-F238E27FC236}">
                <a16:creationId xmlns:a16="http://schemas.microsoft.com/office/drawing/2014/main" id="{868D3B45-C381-40BE-B66A-F6AAD70B338E}"/>
              </a:ext>
            </a:extLst>
          </p:cNvPr>
          <p:cNvSpPr/>
          <p:nvPr/>
        </p:nvSpPr>
        <p:spPr>
          <a:xfrm>
            <a:off x="6716510" y="1586401"/>
            <a:ext cx="1631216" cy="461665"/>
          </a:xfrm>
          <a:prstGeom prst="rect">
            <a:avLst/>
          </a:prstGeom>
        </p:spPr>
        <p:txBody>
          <a:bodyPr wrap="none" l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请输入标题</a:t>
            </a:r>
          </a:p>
        </p:txBody>
      </p:sp>
      <p:cxnSp>
        <p:nvCxnSpPr>
          <p:cNvPr id="6" name="直接连接符 5">
            <a:extLst>
              <a:ext uri="{FF2B5EF4-FFF2-40B4-BE49-F238E27FC236}">
                <a16:creationId xmlns:a16="http://schemas.microsoft.com/office/drawing/2014/main" id="{D92759F8-1881-43B2-990E-0B1897CBF142}"/>
              </a:ext>
            </a:extLst>
          </p:cNvPr>
          <p:cNvCxnSpPr>
            <a:cxnSpLocks/>
          </p:cNvCxnSpPr>
          <p:nvPr/>
        </p:nvCxnSpPr>
        <p:spPr>
          <a:xfrm>
            <a:off x="6716510" y="2112594"/>
            <a:ext cx="88897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id="{CBA037A1-7C22-4F31-8F99-348281178520}"/>
              </a:ext>
            </a:extLst>
          </p:cNvPr>
          <p:cNvSpPr/>
          <p:nvPr/>
        </p:nvSpPr>
        <p:spPr>
          <a:xfrm>
            <a:off x="6716510" y="3286662"/>
            <a:ext cx="576064" cy="5760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9" name="矩形 8">
            <a:extLst>
              <a:ext uri="{FF2B5EF4-FFF2-40B4-BE49-F238E27FC236}">
                <a16:creationId xmlns:a16="http://schemas.microsoft.com/office/drawing/2014/main" id="{5BCC93A3-1A8E-4196-83E6-79B03B7009BD}"/>
              </a:ext>
            </a:extLst>
          </p:cNvPr>
          <p:cNvSpPr/>
          <p:nvPr/>
        </p:nvSpPr>
        <p:spPr>
          <a:xfrm>
            <a:off x="7412494" y="3286663"/>
            <a:ext cx="4416489"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请输入内容请输入内容请输入内容请输入内容请输入内容请输入内容请输入内容请输入内容</a:t>
            </a:r>
          </a:p>
        </p:txBody>
      </p:sp>
      <p:sp>
        <p:nvSpPr>
          <p:cNvPr id="13" name="矩形 12">
            <a:extLst>
              <a:ext uri="{FF2B5EF4-FFF2-40B4-BE49-F238E27FC236}">
                <a16:creationId xmlns:a16="http://schemas.microsoft.com/office/drawing/2014/main" id="{5788A242-9988-4890-A5E5-3CE2755428B9}"/>
              </a:ext>
            </a:extLst>
          </p:cNvPr>
          <p:cNvSpPr/>
          <p:nvPr/>
        </p:nvSpPr>
        <p:spPr>
          <a:xfrm>
            <a:off x="6716510" y="4122322"/>
            <a:ext cx="576064" cy="5760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14" name="矩形 13">
            <a:extLst>
              <a:ext uri="{FF2B5EF4-FFF2-40B4-BE49-F238E27FC236}">
                <a16:creationId xmlns:a16="http://schemas.microsoft.com/office/drawing/2014/main" id="{827B4FE9-FD8D-4AF8-BA26-F826C4292FE8}"/>
              </a:ext>
            </a:extLst>
          </p:cNvPr>
          <p:cNvSpPr/>
          <p:nvPr/>
        </p:nvSpPr>
        <p:spPr>
          <a:xfrm>
            <a:off x="7412494" y="4122323"/>
            <a:ext cx="4416489"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请输入内容请输入内容请输入内容请输入内容请输入内容请输入内容请输入内容请输入内容</a:t>
            </a:r>
          </a:p>
        </p:txBody>
      </p:sp>
      <p:sp>
        <p:nvSpPr>
          <p:cNvPr id="15" name="矩形 14">
            <a:extLst>
              <a:ext uri="{FF2B5EF4-FFF2-40B4-BE49-F238E27FC236}">
                <a16:creationId xmlns:a16="http://schemas.microsoft.com/office/drawing/2014/main" id="{8A341FC4-CC4D-49C6-842C-03357CB8C6BF}"/>
              </a:ext>
            </a:extLst>
          </p:cNvPr>
          <p:cNvSpPr/>
          <p:nvPr/>
        </p:nvSpPr>
        <p:spPr>
          <a:xfrm>
            <a:off x="6716510" y="4957982"/>
            <a:ext cx="576064" cy="57606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16" name="矩形 15">
            <a:extLst>
              <a:ext uri="{FF2B5EF4-FFF2-40B4-BE49-F238E27FC236}">
                <a16:creationId xmlns:a16="http://schemas.microsoft.com/office/drawing/2014/main" id="{CABA5C27-D53B-4CCC-9469-1FE76A6C7286}"/>
              </a:ext>
            </a:extLst>
          </p:cNvPr>
          <p:cNvSpPr/>
          <p:nvPr/>
        </p:nvSpPr>
        <p:spPr>
          <a:xfrm>
            <a:off x="7412494" y="4957983"/>
            <a:ext cx="4416489"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请输入内容请输入内容请输入内容请输入内容请输入内容请输入内容请输入内容请输入内容</a:t>
            </a:r>
          </a:p>
        </p:txBody>
      </p:sp>
      <p:sp>
        <p:nvSpPr>
          <p:cNvPr id="25" name="Freeform 120">
            <a:extLst>
              <a:ext uri="{FF2B5EF4-FFF2-40B4-BE49-F238E27FC236}">
                <a16:creationId xmlns:a16="http://schemas.microsoft.com/office/drawing/2014/main" id="{BB9DC52D-1DD7-4DAC-895F-7845B5DC7C9B}"/>
              </a:ext>
            </a:extLst>
          </p:cNvPr>
          <p:cNvSpPr>
            <a:spLocks noEditPoints="1"/>
          </p:cNvSpPr>
          <p:nvPr/>
        </p:nvSpPr>
        <p:spPr bwMode="auto">
          <a:xfrm>
            <a:off x="6863992" y="3429000"/>
            <a:ext cx="281099" cy="275903"/>
          </a:xfrm>
          <a:custGeom>
            <a:avLst/>
            <a:gdLst>
              <a:gd name="T0" fmla="*/ 46 w 206"/>
              <a:gd name="T1" fmla="*/ 64 h 202"/>
              <a:gd name="T2" fmla="*/ 104 w 206"/>
              <a:gd name="T3" fmla="*/ 65 h 202"/>
              <a:gd name="T4" fmla="*/ 54 w 206"/>
              <a:gd name="T5" fmla="*/ 67 h 202"/>
              <a:gd name="T6" fmla="*/ 83 w 206"/>
              <a:gd name="T7" fmla="*/ 98 h 202"/>
              <a:gd name="T8" fmla="*/ 121 w 206"/>
              <a:gd name="T9" fmla="*/ 113 h 202"/>
              <a:gd name="T10" fmla="*/ 145 w 206"/>
              <a:gd name="T11" fmla="*/ 89 h 202"/>
              <a:gd name="T12" fmla="*/ 149 w 206"/>
              <a:gd name="T13" fmla="*/ 62 h 202"/>
              <a:gd name="T14" fmla="*/ 122 w 206"/>
              <a:gd name="T15" fmla="*/ 40 h 202"/>
              <a:gd name="T16" fmla="*/ 114 w 206"/>
              <a:gd name="T17" fmla="*/ 10 h 202"/>
              <a:gd name="T18" fmla="*/ 69 w 206"/>
              <a:gd name="T19" fmla="*/ 17 h 202"/>
              <a:gd name="T20" fmla="*/ 35 w 206"/>
              <a:gd name="T21" fmla="*/ 12 h 202"/>
              <a:gd name="T22" fmla="*/ 18 w 206"/>
              <a:gd name="T23" fmla="*/ 34 h 202"/>
              <a:gd name="T24" fmla="*/ 17 w 206"/>
              <a:gd name="T25" fmla="*/ 69 h 202"/>
              <a:gd name="T26" fmla="*/ 1 w 206"/>
              <a:gd name="T27" fmla="*/ 96 h 202"/>
              <a:gd name="T28" fmla="*/ 38 w 206"/>
              <a:gd name="T29" fmla="*/ 122 h 202"/>
              <a:gd name="T30" fmla="*/ 54 w 206"/>
              <a:gd name="T31" fmla="*/ 150 h 202"/>
              <a:gd name="T32" fmla="*/ 86 w 206"/>
              <a:gd name="T33" fmla="*/ 146 h 202"/>
              <a:gd name="T34" fmla="*/ 116 w 206"/>
              <a:gd name="T35" fmla="*/ 140 h 202"/>
              <a:gd name="T36" fmla="*/ 84 w 206"/>
              <a:gd name="T37" fmla="*/ 126 h 202"/>
              <a:gd name="T38" fmla="*/ 41 w 206"/>
              <a:gd name="T39" fmla="*/ 136 h 202"/>
              <a:gd name="T40" fmla="*/ 31 w 206"/>
              <a:gd name="T41" fmla="*/ 102 h 202"/>
              <a:gd name="T42" fmla="*/ 25 w 206"/>
              <a:gd name="T43" fmla="*/ 84 h 202"/>
              <a:gd name="T44" fmla="*/ 15 w 206"/>
              <a:gd name="T45" fmla="*/ 42 h 202"/>
              <a:gd name="T46" fmla="*/ 49 w 206"/>
              <a:gd name="T47" fmla="*/ 32 h 202"/>
              <a:gd name="T48" fmla="*/ 67 w 206"/>
              <a:gd name="T49" fmla="*/ 26 h 202"/>
              <a:gd name="T50" fmla="*/ 110 w 206"/>
              <a:gd name="T51" fmla="*/ 17 h 202"/>
              <a:gd name="T52" fmla="*/ 119 w 206"/>
              <a:gd name="T53" fmla="*/ 50 h 202"/>
              <a:gd name="T54" fmla="*/ 126 w 206"/>
              <a:gd name="T55" fmla="*/ 68 h 202"/>
              <a:gd name="T56" fmla="*/ 135 w 206"/>
              <a:gd name="T57" fmla="*/ 111 h 202"/>
              <a:gd name="T58" fmla="*/ 102 w 206"/>
              <a:gd name="T59" fmla="*/ 120 h 202"/>
              <a:gd name="T60" fmla="*/ 159 w 206"/>
              <a:gd name="T61" fmla="*/ 175 h 202"/>
              <a:gd name="T62" fmla="*/ 161 w 206"/>
              <a:gd name="T63" fmla="*/ 167 h 202"/>
              <a:gd name="T64" fmla="*/ 171 w 206"/>
              <a:gd name="T65" fmla="*/ 154 h 202"/>
              <a:gd name="T66" fmla="*/ 193 w 206"/>
              <a:gd name="T67" fmla="*/ 140 h 202"/>
              <a:gd name="T68" fmla="*/ 192 w 206"/>
              <a:gd name="T69" fmla="*/ 122 h 202"/>
              <a:gd name="T70" fmla="*/ 166 w 206"/>
              <a:gd name="T71" fmla="*/ 119 h 202"/>
              <a:gd name="T72" fmla="*/ 145 w 206"/>
              <a:gd name="T73" fmla="*/ 112 h 202"/>
              <a:gd name="T74" fmla="*/ 134 w 206"/>
              <a:gd name="T75" fmla="*/ 122 h 202"/>
              <a:gd name="T76" fmla="*/ 120 w 206"/>
              <a:gd name="T77" fmla="*/ 139 h 202"/>
              <a:gd name="T78" fmla="*/ 114 w 206"/>
              <a:gd name="T79" fmla="*/ 152 h 202"/>
              <a:gd name="T80" fmla="*/ 127 w 206"/>
              <a:gd name="T81" fmla="*/ 171 h 202"/>
              <a:gd name="T82" fmla="*/ 127 w 206"/>
              <a:gd name="T83" fmla="*/ 189 h 202"/>
              <a:gd name="T84" fmla="*/ 153 w 206"/>
              <a:gd name="T85" fmla="*/ 191 h 202"/>
              <a:gd name="T86" fmla="*/ 174 w 206"/>
              <a:gd name="T87" fmla="*/ 199 h 202"/>
              <a:gd name="T88" fmla="*/ 185 w 206"/>
              <a:gd name="T89" fmla="*/ 189 h 202"/>
              <a:gd name="T90" fmla="*/ 194 w 206"/>
              <a:gd name="T91" fmla="*/ 168 h 202"/>
              <a:gd name="T92" fmla="*/ 206 w 206"/>
              <a:gd name="T93" fmla="*/ 155 h 202"/>
              <a:gd name="T94" fmla="*/ 185 w 206"/>
              <a:gd name="T95" fmla="*/ 168 h 202"/>
              <a:gd name="T96" fmla="*/ 180 w 206"/>
              <a:gd name="T97" fmla="*/ 175 h 202"/>
              <a:gd name="T98" fmla="*/ 167 w 206"/>
              <a:gd name="T99" fmla="*/ 193 h 202"/>
              <a:gd name="T100" fmla="*/ 148 w 206"/>
              <a:gd name="T101" fmla="*/ 181 h 202"/>
              <a:gd name="T102" fmla="*/ 140 w 206"/>
              <a:gd name="T103" fmla="*/ 176 h 202"/>
              <a:gd name="T104" fmla="*/ 121 w 206"/>
              <a:gd name="T105" fmla="*/ 163 h 202"/>
              <a:gd name="T106" fmla="*/ 134 w 206"/>
              <a:gd name="T107" fmla="*/ 143 h 202"/>
              <a:gd name="T108" fmla="*/ 139 w 206"/>
              <a:gd name="T109" fmla="*/ 136 h 202"/>
              <a:gd name="T110" fmla="*/ 152 w 206"/>
              <a:gd name="T111" fmla="*/ 117 h 202"/>
              <a:gd name="T112" fmla="*/ 172 w 206"/>
              <a:gd name="T113" fmla="*/ 130 h 202"/>
              <a:gd name="T114" fmla="*/ 179 w 206"/>
              <a:gd name="T115" fmla="*/ 135 h 202"/>
              <a:gd name="T116" fmla="*/ 197 w 206"/>
              <a:gd name="T117" fmla="*/ 14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6" h="202">
                <a:moveTo>
                  <a:pt x="104" y="65"/>
                </a:moveTo>
                <a:cubicBezTo>
                  <a:pt x="99" y="53"/>
                  <a:pt x="88" y="45"/>
                  <a:pt x="75" y="45"/>
                </a:cubicBezTo>
                <a:cubicBezTo>
                  <a:pt x="71" y="45"/>
                  <a:pt x="67" y="46"/>
                  <a:pt x="63" y="47"/>
                </a:cubicBezTo>
                <a:cubicBezTo>
                  <a:pt x="56" y="50"/>
                  <a:pt x="50" y="56"/>
                  <a:pt x="46" y="64"/>
                </a:cubicBezTo>
                <a:cubicBezTo>
                  <a:pt x="43" y="72"/>
                  <a:pt x="43" y="80"/>
                  <a:pt x="46" y="88"/>
                </a:cubicBezTo>
                <a:cubicBezTo>
                  <a:pt x="51" y="100"/>
                  <a:pt x="62" y="107"/>
                  <a:pt x="75" y="107"/>
                </a:cubicBezTo>
                <a:cubicBezTo>
                  <a:pt x="79" y="107"/>
                  <a:pt x="83" y="106"/>
                  <a:pt x="86" y="105"/>
                </a:cubicBezTo>
                <a:cubicBezTo>
                  <a:pt x="102" y="99"/>
                  <a:pt x="110" y="81"/>
                  <a:pt x="104" y="65"/>
                </a:cubicBezTo>
                <a:close/>
                <a:moveTo>
                  <a:pt x="83" y="98"/>
                </a:moveTo>
                <a:cubicBezTo>
                  <a:pt x="81" y="99"/>
                  <a:pt x="78" y="99"/>
                  <a:pt x="75" y="99"/>
                </a:cubicBezTo>
                <a:cubicBezTo>
                  <a:pt x="65" y="99"/>
                  <a:pt x="57" y="93"/>
                  <a:pt x="54" y="85"/>
                </a:cubicBezTo>
                <a:cubicBezTo>
                  <a:pt x="51" y="79"/>
                  <a:pt x="51" y="73"/>
                  <a:pt x="54" y="67"/>
                </a:cubicBezTo>
                <a:cubicBezTo>
                  <a:pt x="56" y="61"/>
                  <a:pt x="61" y="57"/>
                  <a:pt x="66" y="55"/>
                </a:cubicBezTo>
                <a:cubicBezTo>
                  <a:pt x="69" y="54"/>
                  <a:pt x="72" y="53"/>
                  <a:pt x="75" y="53"/>
                </a:cubicBezTo>
                <a:cubicBezTo>
                  <a:pt x="84" y="53"/>
                  <a:pt x="93" y="59"/>
                  <a:pt x="96" y="68"/>
                </a:cubicBezTo>
                <a:cubicBezTo>
                  <a:pt x="101" y="79"/>
                  <a:pt x="95" y="93"/>
                  <a:pt x="83" y="98"/>
                </a:cubicBezTo>
                <a:close/>
                <a:moveTo>
                  <a:pt x="116" y="140"/>
                </a:moveTo>
                <a:cubicBezTo>
                  <a:pt x="117" y="138"/>
                  <a:pt x="117" y="136"/>
                  <a:pt x="116" y="135"/>
                </a:cubicBezTo>
                <a:cubicBezTo>
                  <a:pt x="111" y="123"/>
                  <a:pt x="111" y="123"/>
                  <a:pt x="111" y="123"/>
                </a:cubicBezTo>
                <a:cubicBezTo>
                  <a:pt x="115" y="120"/>
                  <a:pt x="118" y="117"/>
                  <a:pt x="121" y="113"/>
                </a:cubicBezTo>
                <a:cubicBezTo>
                  <a:pt x="132" y="118"/>
                  <a:pt x="132" y="118"/>
                  <a:pt x="132" y="118"/>
                </a:cubicBezTo>
                <a:cubicBezTo>
                  <a:pt x="136" y="120"/>
                  <a:pt x="140" y="118"/>
                  <a:pt x="141" y="115"/>
                </a:cubicBezTo>
                <a:cubicBezTo>
                  <a:pt x="149" y="98"/>
                  <a:pt x="149" y="98"/>
                  <a:pt x="149" y="98"/>
                </a:cubicBezTo>
                <a:cubicBezTo>
                  <a:pt x="150" y="95"/>
                  <a:pt x="149" y="90"/>
                  <a:pt x="145" y="89"/>
                </a:cubicBezTo>
                <a:cubicBezTo>
                  <a:pt x="134" y="84"/>
                  <a:pt x="134" y="84"/>
                  <a:pt x="134" y="84"/>
                </a:cubicBezTo>
                <a:cubicBezTo>
                  <a:pt x="135" y="79"/>
                  <a:pt x="135" y="75"/>
                  <a:pt x="134" y="70"/>
                </a:cubicBezTo>
                <a:cubicBezTo>
                  <a:pt x="145" y="65"/>
                  <a:pt x="145" y="65"/>
                  <a:pt x="145" y="65"/>
                </a:cubicBezTo>
                <a:cubicBezTo>
                  <a:pt x="147" y="65"/>
                  <a:pt x="148" y="63"/>
                  <a:pt x="149" y="62"/>
                </a:cubicBezTo>
                <a:cubicBezTo>
                  <a:pt x="150" y="60"/>
                  <a:pt x="150" y="58"/>
                  <a:pt x="149" y="56"/>
                </a:cubicBezTo>
                <a:cubicBezTo>
                  <a:pt x="142" y="40"/>
                  <a:pt x="142" y="40"/>
                  <a:pt x="142" y="40"/>
                </a:cubicBezTo>
                <a:cubicBezTo>
                  <a:pt x="141" y="36"/>
                  <a:pt x="137" y="34"/>
                  <a:pt x="134" y="36"/>
                </a:cubicBezTo>
                <a:cubicBezTo>
                  <a:pt x="122" y="40"/>
                  <a:pt x="122" y="40"/>
                  <a:pt x="122" y="40"/>
                </a:cubicBezTo>
                <a:cubicBezTo>
                  <a:pt x="120" y="36"/>
                  <a:pt x="116" y="33"/>
                  <a:pt x="113" y="30"/>
                </a:cubicBezTo>
                <a:cubicBezTo>
                  <a:pt x="118" y="19"/>
                  <a:pt x="118" y="19"/>
                  <a:pt x="118" y="19"/>
                </a:cubicBezTo>
                <a:cubicBezTo>
                  <a:pt x="118" y="17"/>
                  <a:pt x="118" y="15"/>
                  <a:pt x="118" y="14"/>
                </a:cubicBezTo>
                <a:cubicBezTo>
                  <a:pt x="117" y="12"/>
                  <a:pt x="116" y="11"/>
                  <a:pt x="114" y="10"/>
                </a:cubicBezTo>
                <a:cubicBezTo>
                  <a:pt x="97" y="3"/>
                  <a:pt x="97" y="3"/>
                  <a:pt x="97" y="3"/>
                </a:cubicBezTo>
                <a:cubicBezTo>
                  <a:pt x="94" y="1"/>
                  <a:pt x="90" y="3"/>
                  <a:pt x="88" y="6"/>
                </a:cubicBezTo>
                <a:cubicBezTo>
                  <a:pt x="83" y="17"/>
                  <a:pt x="83" y="17"/>
                  <a:pt x="83" y="17"/>
                </a:cubicBezTo>
                <a:cubicBezTo>
                  <a:pt x="79" y="17"/>
                  <a:pt x="74" y="17"/>
                  <a:pt x="69" y="17"/>
                </a:cubicBezTo>
                <a:cubicBezTo>
                  <a:pt x="65" y="6"/>
                  <a:pt x="65" y="6"/>
                  <a:pt x="65" y="6"/>
                </a:cubicBezTo>
                <a:cubicBezTo>
                  <a:pt x="63" y="2"/>
                  <a:pt x="59" y="0"/>
                  <a:pt x="56" y="2"/>
                </a:cubicBezTo>
                <a:cubicBezTo>
                  <a:pt x="39" y="8"/>
                  <a:pt x="39" y="8"/>
                  <a:pt x="39" y="8"/>
                </a:cubicBezTo>
                <a:cubicBezTo>
                  <a:pt x="37" y="9"/>
                  <a:pt x="36" y="10"/>
                  <a:pt x="35" y="12"/>
                </a:cubicBezTo>
                <a:cubicBezTo>
                  <a:pt x="34" y="14"/>
                  <a:pt x="34" y="16"/>
                  <a:pt x="35" y="17"/>
                </a:cubicBezTo>
                <a:cubicBezTo>
                  <a:pt x="40" y="29"/>
                  <a:pt x="40" y="29"/>
                  <a:pt x="40" y="29"/>
                </a:cubicBezTo>
                <a:cubicBezTo>
                  <a:pt x="36" y="32"/>
                  <a:pt x="32" y="35"/>
                  <a:pt x="29" y="39"/>
                </a:cubicBezTo>
                <a:cubicBezTo>
                  <a:pt x="18" y="34"/>
                  <a:pt x="18" y="34"/>
                  <a:pt x="18" y="34"/>
                </a:cubicBezTo>
                <a:cubicBezTo>
                  <a:pt x="14" y="33"/>
                  <a:pt x="10" y="34"/>
                  <a:pt x="8" y="38"/>
                </a:cubicBezTo>
                <a:cubicBezTo>
                  <a:pt x="1" y="54"/>
                  <a:pt x="1" y="54"/>
                  <a:pt x="1" y="54"/>
                </a:cubicBezTo>
                <a:cubicBezTo>
                  <a:pt x="0" y="58"/>
                  <a:pt x="1" y="62"/>
                  <a:pt x="5" y="63"/>
                </a:cubicBezTo>
                <a:cubicBezTo>
                  <a:pt x="17" y="69"/>
                  <a:pt x="17" y="69"/>
                  <a:pt x="17" y="69"/>
                </a:cubicBezTo>
                <a:cubicBezTo>
                  <a:pt x="16" y="73"/>
                  <a:pt x="16" y="78"/>
                  <a:pt x="17" y="82"/>
                </a:cubicBezTo>
                <a:cubicBezTo>
                  <a:pt x="5" y="87"/>
                  <a:pt x="5" y="87"/>
                  <a:pt x="5" y="87"/>
                </a:cubicBezTo>
                <a:cubicBezTo>
                  <a:pt x="3" y="88"/>
                  <a:pt x="1" y="89"/>
                  <a:pt x="1" y="91"/>
                </a:cubicBezTo>
                <a:cubicBezTo>
                  <a:pt x="0" y="92"/>
                  <a:pt x="0" y="94"/>
                  <a:pt x="1" y="96"/>
                </a:cubicBezTo>
                <a:cubicBezTo>
                  <a:pt x="7" y="113"/>
                  <a:pt x="7" y="113"/>
                  <a:pt x="7" y="113"/>
                </a:cubicBezTo>
                <a:cubicBezTo>
                  <a:pt x="9" y="116"/>
                  <a:pt x="13" y="118"/>
                  <a:pt x="16" y="117"/>
                </a:cubicBezTo>
                <a:cubicBezTo>
                  <a:pt x="28" y="112"/>
                  <a:pt x="28" y="112"/>
                  <a:pt x="28" y="112"/>
                </a:cubicBezTo>
                <a:cubicBezTo>
                  <a:pt x="31" y="116"/>
                  <a:pt x="35" y="119"/>
                  <a:pt x="38" y="122"/>
                </a:cubicBezTo>
                <a:cubicBezTo>
                  <a:pt x="33" y="134"/>
                  <a:pt x="33" y="134"/>
                  <a:pt x="33" y="134"/>
                </a:cubicBezTo>
                <a:cubicBezTo>
                  <a:pt x="33" y="136"/>
                  <a:pt x="33" y="137"/>
                  <a:pt x="33" y="139"/>
                </a:cubicBezTo>
                <a:cubicBezTo>
                  <a:pt x="34" y="141"/>
                  <a:pt x="35" y="142"/>
                  <a:pt x="37" y="143"/>
                </a:cubicBezTo>
                <a:cubicBezTo>
                  <a:pt x="54" y="150"/>
                  <a:pt x="54" y="150"/>
                  <a:pt x="54" y="150"/>
                </a:cubicBezTo>
                <a:cubicBezTo>
                  <a:pt x="57" y="152"/>
                  <a:pt x="61" y="150"/>
                  <a:pt x="63" y="146"/>
                </a:cubicBezTo>
                <a:cubicBezTo>
                  <a:pt x="68" y="135"/>
                  <a:pt x="68" y="135"/>
                  <a:pt x="68" y="135"/>
                </a:cubicBezTo>
                <a:cubicBezTo>
                  <a:pt x="72" y="135"/>
                  <a:pt x="77" y="135"/>
                  <a:pt x="82" y="135"/>
                </a:cubicBezTo>
                <a:cubicBezTo>
                  <a:pt x="86" y="146"/>
                  <a:pt x="86" y="146"/>
                  <a:pt x="86" y="146"/>
                </a:cubicBezTo>
                <a:cubicBezTo>
                  <a:pt x="87" y="149"/>
                  <a:pt x="90" y="151"/>
                  <a:pt x="93" y="151"/>
                </a:cubicBezTo>
                <a:cubicBezTo>
                  <a:pt x="94" y="151"/>
                  <a:pt x="94" y="151"/>
                  <a:pt x="95" y="150"/>
                </a:cubicBezTo>
                <a:cubicBezTo>
                  <a:pt x="112" y="144"/>
                  <a:pt x="112" y="144"/>
                  <a:pt x="112" y="144"/>
                </a:cubicBezTo>
                <a:cubicBezTo>
                  <a:pt x="114" y="143"/>
                  <a:pt x="115" y="142"/>
                  <a:pt x="116" y="140"/>
                </a:cubicBezTo>
                <a:close/>
                <a:moveTo>
                  <a:pt x="108" y="137"/>
                </a:moveTo>
                <a:cubicBezTo>
                  <a:pt x="93" y="142"/>
                  <a:pt x="93" y="142"/>
                  <a:pt x="93" y="142"/>
                </a:cubicBezTo>
                <a:cubicBezTo>
                  <a:pt x="87" y="126"/>
                  <a:pt x="87" y="126"/>
                  <a:pt x="87" y="126"/>
                </a:cubicBezTo>
                <a:cubicBezTo>
                  <a:pt x="84" y="126"/>
                  <a:pt x="84" y="126"/>
                  <a:pt x="84" y="126"/>
                </a:cubicBezTo>
                <a:cubicBezTo>
                  <a:pt x="78" y="127"/>
                  <a:pt x="72" y="127"/>
                  <a:pt x="66" y="126"/>
                </a:cubicBezTo>
                <a:cubicBezTo>
                  <a:pt x="63" y="126"/>
                  <a:pt x="63" y="126"/>
                  <a:pt x="63" y="126"/>
                </a:cubicBezTo>
                <a:cubicBezTo>
                  <a:pt x="56" y="142"/>
                  <a:pt x="56" y="142"/>
                  <a:pt x="56" y="142"/>
                </a:cubicBezTo>
                <a:cubicBezTo>
                  <a:pt x="41" y="136"/>
                  <a:pt x="41" y="136"/>
                  <a:pt x="41" y="136"/>
                </a:cubicBezTo>
                <a:cubicBezTo>
                  <a:pt x="48" y="119"/>
                  <a:pt x="48" y="119"/>
                  <a:pt x="48" y="119"/>
                </a:cubicBezTo>
                <a:cubicBezTo>
                  <a:pt x="46" y="118"/>
                  <a:pt x="46" y="118"/>
                  <a:pt x="46" y="118"/>
                </a:cubicBezTo>
                <a:cubicBezTo>
                  <a:pt x="41" y="114"/>
                  <a:pt x="37" y="110"/>
                  <a:pt x="33" y="105"/>
                </a:cubicBezTo>
                <a:cubicBezTo>
                  <a:pt x="31" y="102"/>
                  <a:pt x="31" y="102"/>
                  <a:pt x="31" y="102"/>
                </a:cubicBezTo>
                <a:cubicBezTo>
                  <a:pt x="14" y="109"/>
                  <a:pt x="14" y="109"/>
                  <a:pt x="14" y="109"/>
                </a:cubicBezTo>
                <a:cubicBezTo>
                  <a:pt x="9" y="94"/>
                  <a:pt x="9" y="94"/>
                  <a:pt x="9" y="94"/>
                </a:cubicBezTo>
                <a:cubicBezTo>
                  <a:pt x="25" y="87"/>
                  <a:pt x="25" y="87"/>
                  <a:pt x="25" y="87"/>
                </a:cubicBezTo>
                <a:cubicBezTo>
                  <a:pt x="25" y="84"/>
                  <a:pt x="25" y="84"/>
                  <a:pt x="25" y="84"/>
                </a:cubicBezTo>
                <a:cubicBezTo>
                  <a:pt x="24" y="78"/>
                  <a:pt x="24" y="73"/>
                  <a:pt x="25" y="67"/>
                </a:cubicBezTo>
                <a:cubicBezTo>
                  <a:pt x="26" y="64"/>
                  <a:pt x="26" y="64"/>
                  <a:pt x="26" y="64"/>
                </a:cubicBezTo>
                <a:cubicBezTo>
                  <a:pt x="9" y="57"/>
                  <a:pt x="9" y="57"/>
                  <a:pt x="9" y="57"/>
                </a:cubicBezTo>
                <a:cubicBezTo>
                  <a:pt x="15" y="42"/>
                  <a:pt x="15" y="42"/>
                  <a:pt x="15" y="42"/>
                </a:cubicBezTo>
                <a:cubicBezTo>
                  <a:pt x="32" y="49"/>
                  <a:pt x="32" y="49"/>
                  <a:pt x="32" y="49"/>
                </a:cubicBezTo>
                <a:cubicBezTo>
                  <a:pt x="34" y="46"/>
                  <a:pt x="34" y="46"/>
                  <a:pt x="34" y="46"/>
                </a:cubicBezTo>
                <a:cubicBezTo>
                  <a:pt x="37" y="41"/>
                  <a:pt x="42" y="37"/>
                  <a:pt x="47" y="34"/>
                </a:cubicBezTo>
                <a:cubicBezTo>
                  <a:pt x="49" y="32"/>
                  <a:pt x="49" y="32"/>
                  <a:pt x="49" y="32"/>
                </a:cubicBezTo>
                <a:cubicBezTo>
                  <a:pt x="43" y="15"/>
                  <a:pt x="43" y="15"/>
                  <a:pt x="43" y="15"/>
                </a:cubicBezTo>
                <a:cubicBezTo>
                  <a:pt x="58" y="10"/>
                  <a:pt x="58" y="10"/>
                  <a:pt x="58" y="10"/>
                </a:cubicBezTo>
                <a:cubicBezTo>
                  <a:pt x="64" y="26"/>
                  <a:pt x="64" y="26"/>
                  <a:pt x="64" y="26"/>
                </a:cubicBezTo>
                <a:cubicBezTo>
                  <a:pt x="67" y="26"/>
                  <a:pt x="67" y="26"/>
                  <a:pt x="67" y="26"/>
                </a:cubicBezTo>
                <a:cubicBezTo>
                  <a:pt x="73" y="25"/>
                  <a:pt x="79" y="25"/>
                  <a:pt x="85" y="26"/>
                </a:cubicBezTo>
                <a:cubicBezTo>
                  <a:pt x="88" y="26"/>
                  <a:pt x="88" y="26"/>
                  <a:pt x="88" y="26"/>
                </a:cubicBezTo>
                <a:cubicBezTo>
                  <a:pt x="95" y="10"/>
                  <a:pt x="95" y="10"/>
                  <a:pt x="95" y="10"/>
                </a:cubicBezTo>
                <a:cubicBezTo>
                  <a:pt x="110" y="17"/>
                  <a:pt x="110" y="17"/>
                  <a:pt x="110" y="17"/>
                </a:cubicBezTo>
                <a:cubicBezTo>
                  <a:pt x="103" y="33"/>
                  <a:pt x="103" y="33"/>
                  <a:pt x="103" y="33"/>
                </a:cubicBezTo>
                <a:cubicBezTo>
                  <a:pt x="105" y="35"/>
                  <a:pt x="105" y="35"/>
                  <a:pt x="105" y="35"/>
                </a:cubicBezTo>
                <a:cubicBezTo>
                  <a:pt x="110" y="38"/>
                  <a:pt x="114" y="42"/>
                  <a:pt x="118" y="47"/>
                </a:cubicBezTo>
                <a:cubicBezTo>
                  <a:pt x="119" y="50"/>
                  <a:pt x="119" y="50"/>
                  <a:pt x="119" y="50"/>
                </a:cubicBezTo>
                <a:cubicBezTo>
                  <a:pt x="135" y="43"/>
                  <a:pt x="135" y="43"/>
                  <a:pt x="135" y="43"/>
                </a:cubicBezTo>
                <a:cubicBezTo>
                  <a:pt x="141" y="58"/>
                  <a:pt x="141" y="58"/>
                  <a:pt x="141" y="58"/>
                </a:cubicBezTo>
                <a:cubicBezTo>
                  <a:pt x="125" y="65"/>
                  <a:pt x="125" y="65"/>
                  <a:pt x="125" y="65"/>
                </a:cubicBezTo>
                <a:cubicBezTo>
                  <a:pt x="126" y="68"/>
                  <a:pt x="126" y="68"/>
                  <a:pt x="126" y="68"/>
                </a:cubicBezTo>
                <a:cubicBezTo>
                  <a:pt x="127" y="74"/>
                  <a:pt x="127" y="80"/>
                  <a:pt x="126" y="86"/>
                </a:cubicBezTo>
                <a:cubicBezTo>
                  <a:pt x="125" y="89"/>
                  <a:pt x="125" y="89"/>
                  <a:pt x="125" y="89"/>
                </a:cubicBezTo>
                <a:cubicBezTo>
                  <a:pt x="141" y="96"/>
                  <a:pt x="141" y="96"/>
                  <a:pt x="141" y="96"/>
                </a:cubicBezTo>
                <a:cubicBezTo>
                  <a:pt x="135" y="111"/>
                  <a:pt x="135" y="111"/>
                  <a:pt x="135" y="111"/>
                </a:cubicBezTo>
                <a:cubicBezTo>
                  <a:pt x="119" y="104"/>
                  <a:pt x="119" y="104"/>
                  <a:pt x="119" y="104"/>
                </a:cubicBezTo>
                <a:cubicBezTo>
                  <a:pt x="117" y="106"/>
                  <a:pt x="117" y="106"/>
                  <a:pt x="117" y="106"/>
                </a:cubicBezTo>
                <a:cubicBezTo>
                  <a:pt x="113" y="111"/>
                  <a:pt x="109" y="115"/>
                  <a:pt x="104" y="118"/>
                </a:cubicBezTo>
                <a:cubicBezTo>
                  <a:pt x="102" y="120"/>
                  <a:pt x="102" y="120"/>
                  <a:pt x="102" y="120"/>
                </a:cubicBezTo>
                <a:lnTo>
                  <a:pt x="108" y="137"/>
                </a:lnTo>
                <a:close/>
                <a:moveTo>
                  <a:pt x="157" y="136"/>
                </a:moveTo>
                <a:cubicBezTo>
                  <a:pt x="146" y="137"/>
                  <a:pt x="138" y="147"/>
                  <a:pt x="140" y="158"/>
                </a:cubicBezTo>
                <a:cubicBezTo>
                  <a:pt x="141" y="168"/>
                  <a:pt x="149" y="175"/>
                  <a:pt x="159" y="175"/>
                </a:cubicBezTo>
                <a:cubicBezTo>
                  <a:pt x="160" y="175"/>
                  <a:pt x="161" y="175"/>
                  <a:pt x="162" y="175"/>
                </a:cubicBezTo>
                <a:cubicBezTo>
                  <a:pt x="173" y="174"/>
                  <a:pt x="180" y="164"/>
                  <a:pt x="179" y="153"/>
                </a:cubicBezTo>
                <a:cubicBezTo>
                  <a:pt x="178" y="142"/>
                  <a:pt x="168" y="134"/>
                  <a:pt x="157" y="136"/>
                </a:cubicBezTo>
                <a:close/>
                <a:moveTo>
                  <a:pt x="161" y="167"/>
                </a:moveTo>
                <a:cubicBezTo>
                  <a:pt x="154" y="168"/>
                  <a:pt x="148" y="163"/>
                  <a:pt x="147" y="157"/>
                </a:cubicBezTo>
                <a:cubicBezTo>
                  <a:pt x="147" y="150"/>
                  <a:pt x="151" y="144"/>
                  <a:pt x="158" y="144"/>
                </a:cubicBezTo>
                <a:cubicBezTo>
                  <a:pt x="158" y="143"/>
                  <a:pt x="159" y="143"/>
                  <a:pt x="159" y="143"/>
                </a:cubicBezTo>
                <a:cubicBezTo>
                  <a:pt x="165" y="143"/>
                  <a:pt x="170" y="148"/>
                  <a:pt x="171" y="154"/>
                </a:cubicBezTo>
                <a:cubicBezTo>
                  <a:pt x="172" y="160"/>
                  <a:pt x="167" y="166"/>
                  <a:pt x="161" y="167"/>
                </a:cubicBezTo>
                <a:close/>
                <a:moveTo>
                  <a:pt x="205" y="144"/>
                </a:moveTo>
                <a:cubicBezTo>
                  <a:pt x="204" y="141"/>
                  <a:pt x="202" y="139"/>
                  <a:pt x="199" y="139"/>
                </a:cubicBezTo>
                <a:cubicBezTo>
                  <a:pt x="193" y="140"/>
                  <a:pt x="193" y="140"/>
                  <a:pt x="193" y="140"/>
                </a:cubicBezTo>
                <a:cubicBezTo>
                  <a:pt x="192" y="138"/>
                  <a:pt x="191" y="136"/>
                  <a:pt x="190" y="135"/>
                </a:cubicBezTo>
                <a:cubicBezTo>
                  <a:pt x="193" y="130"/>
                  <a:pt x="193" y="130"/>
                  <a:pt x="193" y="130"/>
                </a:cubicBezTo>
                <a:cubicBezTo>
                  <a:pt x="194" y="129"/>
                  <a:pt x="195" y="127"/>
                  <a:pt x="194" y="126"/>
                </a:cubicBezTo>
                <a:cubicBezTo>
                  <a:pt x="194" y="124"/>
                  <a:pt x="193" y="123"/>
                  <a:pt x="192" y="122"/>
                </a:cubicBezTo>
                <a:cubicBezTo>
                  <a:pt x="184" y="115"/>
                  <a:pt x="184" y="115"/>
                  <a:pt x="184" y="115"/>
                </a:cubicBezTo>
                <a:cubicBezTo>
                  <a:pt x="181" y="114"/>
                  <a:pt x="178" y="114"/>
                  <a:pt x="176" y="116"/>
                </a:cubicBezTo>
                <a:cubicBezTo>
                  <a:pt x="172" y="121"/>
                  <a:pt x="172" y="121"/>
                  <a:pt x="172" y="121"/>
                </a:cubicBezTo>
                <a:cubicBezTo>
                  <a:pt x="170" y="120"/>
                  <a:pt x="168" y="120"/>
                  <a:pt x="166" y="119"/>
                </a:cubicBezTo>
                <a:cubicBezTo>
                  <a:pt x="165" y="113"/>
                  <a:pt x="165" y="113"/>
                  <a:pt x="165" y="113"/>
                </a:cubicBezTo>
                <a:cubicBezTo>
                  <a:pt x="165" y="111"/>
                  <a:pt x="163" y="108"/>
                  <a:pt x="160" y="108"/>
                </a:cubicBezTo>
                <a:cubicBezTo>
                  <a:pt x="148" y="110"/>
                  <a:pt x="148" y="110"/>
                  <a:pt x="148" y="110"/>
                </a:cubicBezTo>
                <a:cubicBezTo>
                  <a:pt x="147" y="110"/>
                  <a:pt x="146" y="111"/>
                  <a:pt x="145" y="112"/>
                </a:cubicBezTo>
                <a:cubicBezTo>
                  <a:pt x="144" y="113"/>
                  <a:pt x="143" y="115"/>
                  <a:pt x="143" y="116"/>
                </a:cubicBezTo>
                <a:cubicBezTo>
                  <a:pt x="144" y="122"/>
                  <a:pt x="144" y="122"/>
                  <a:pt x="144" y="122"/>
                </a:cubicBezTo>
                <a:cubicBezTo>
                  <a:pt x="142" y="123"/>
                  <a:pt x="140" y="124"/>
                  <a:pt x="139" y="125"/>
                </a:cubicBezTo>
                <a:cubicBezTo>
                  <a:pt x="134" y="122"/>
                  <a:pt x="134" y="122"/>
                  <a:pt x="134" y="122"/>
                </a:cubicBezTo>
                <a:cubicBezTo>
                  <a:pt x="131" y="120"/>
                  <a:pt x="128" y="120"/>
                  <a:pt x="126" y="123"/>
                </a:cubicBezTo>
                <a:cubicBezTo>
                  <a:pt x="119" y="131"/>
                  <a:pt x="119" y="131"/>
                  <a:pt x="119" y="131"/>
                </a:cubicBezTo>
                <a:cubicBezTo>
                  <a:pt x="118" y="132"/>
                  <a:pt x="118" y="134"/>
                  <a:pt x="118" y="135"/>
                </a:cubicBezTo>
                <a:cubicBezTo>
                  <a:pt x="118" y="137"/>
                  <a:pt x="119" y="138"/>
                  <a:pt x="120" y="139"/>
                </a:cubicBezTo>
                <a:cubicBezTo>
                  <a:pt x="125" y="143"/>
                  <a:pt x="125" y="143"/>
                  <a:pt x="125" y="143"/>
                </a:cubicBezTo>
                <a:cubicBezTo>
                  <a:pt x="125" y="145"/>
                  <a:pt x="124" y="147"/>
                  <a:pt x="124" y="149"/>
                </a:cubicBezTo>
                <a:cubicBezTo>
                  <a:pt x="117" y="149"/>
                  <a:pt x="117" y="149"/>
                  <a:pt x="117" y="149"/>
                </a:cubicBezTo>
                <a:cubicBezTo>
                  <a:pt x="116" y="150"/>
                  <a:pt x="115" y="150"/>
                  <a:pt x="114" y="152"/>
                </a:cubicBezTo>
                <a:cubicBezTo>
                  <a:pt x="113" y="153"/>
                  <a:pt x="112" y="154"/>
                  <a:pt x="112" y="156"/>
                </a:cubicBezTo>
                <a:cubicBezTo>
                  <a:pt x="114" y="166"/>
                  <a:pt x="114" y="166"/>
                  <a:pt x="114" y="166"/>
                </a:cubicBezTo>
                <a:cubicBezTo>
                  <a:pt x="114" y="169"/>
                  <a:pt x="117" y="171"/>
                  <a:pt x="119" y="171"/>
                </a:cubicBezTo>
                <a:cubicBezTo>
                  <a:pt x="127" y="171"/>
                  <a:pt x="127" y="171"/>
                  <a:pt x="127" y="171"/>
                </a:cubicBezTo>
                <a:cubicBezTo>
                  <a:pt x="127" y="172"/>
                  <a:pt x="128" y="174"/>
                  <a:pt x="130" y="176"/>
                </a:cubicBezTo>
                <a:cubicBezTo>
                  <a:pt x="126" y="181"/>
                  <a:pt x="126" y="181"/>
                  <a:pt x="126" y="181"/>
                </a:cubicBezTo>
                <a:cubicBezTo>
                  <a:pt x="125" y="182"/>
                  <a:pt x="124" y="184"/>
                  <a:pt x="125" y="185"/>
                </a:cubicBezTo>
                <a:cubicBezTo>
                  <a:pt x="125" y="187"/>
                  <a:pt x="126" y="188"/>
                  <a:pt x="127" y="189"/>
                </a:cubicBezTo>
                <a:cubicBezTo>
                  <a:pt x="135" y="195"/>
                  <a:pt x="135" y="195"/>
                  <a:pt x="135" y="195"/>
                </a:cubicBezTo>
                <a:cubicBezTo>
                  <a:pt x="138" y="197"/>
                  <a:pt x="141" y="197"/>
                  <a:pt x="143" y="194"/>
                </a:cubicBezTo>
                <a:cubicBezTo>
                  <a:pt x="147" y="189"/>
                  <a:pt x="147" y="189"/>
                  <a:pt x="147" y="189"/>
                </a:cubicBezTo>
                <a:cubicBezTo>
                  <a:pt x="149" y="190"/>
                  <a:pt x="151" y="191"/>
                  <a:pt x="153" y="191"/>
                </a:cubicBezTo>
                <a:cubicBezTo>
                  <a:pt x="154" y="197"/>
                  <a:pt x="154" y="197"/>
                  <a:pt x="154" y="197"/>
                </a:cubicBezTo>
                <a:cubicBezTo>
                  <a:pt x="154" y="200"/>
                  <a:pt x="156" y="202"/>
                  <a:pt x="159" y="202"/>
                </a:cubicBezTo>
                <a:cubicBezTo>
                  <a:pt x="171" y="201"/>
                  <a:pt x="171" y="201"/>
                  <a:pt x="171" y="201"/>
                </a:cubicBezTo>
                <a:cubicBezTo>
                  <a:pt x="172" y="201"/>
                  <a:pt x="174" y="200"/>
                  <a:pt x="174" y="199"/>
                </a:cubicBezTo>
                <a:cubicBezTo>
                  <a:pt x="175" y="197"/>
                  <a:pt x="176" y="196"/>
                  <a:pt x="176" y="194"/>
                </a:cubicBezTo>
                <a:cubicBezTo>
                  <a:pt x="175" y="188"/>
                  <a:pt x="175" y="188"/>
                  <a:pt x="175" y="188"/>
                </a:cubicBezTo>
                <a:cubicBezTo>
                  <a:pt x="177" y="187"/>
                  <a:pt x="178" y="186"/>
                  <a:pt x="180" y="185"/>
                </a:cubicBezTo>
                <a:cubicBezTo>
                  <a:pt x="185" y="189"/>
                  <a:pt x="185" y="189"/>
                  <a:pt x="185" y="189"/>
                </a:cubicBezTo>
                <a:cubicBezTo>
                  <a:pt x="187" y="191"/>
                  <a:pt x="191" y="190"/>
                  <a:pt x="193" y="188"/>
                </a:cubicBezTo>
                <a:cubicBezTo>
                  <a:pt x="199" y="180"/>
                  <a:pt x="199" y="180"/>
                  <a:pt x="199" y="180"/>
                </a:cubicBezTo>
                <a:cubicBezTo>
                  <a:pt x="201" y="177"/>
                  <a:pt x="201" y="173"/>
                  <a:pt x="198" y="172"/>
                </a:cubicBezTo>
                <a:cubicBezTo>
                  <a:pt x="194" y="168"/>
                  <a:pt x="194" y="168"/>
                  <a:pt x="194" y="168"/>
                </a:cubicBezTo>
                <a:cubicBezTo>
                  <a:pt x="194" y="166"/>
                  <a:pt x="195" y="164"/>
                  <a:pt x="195" y="162"/>
                </a:cubicBezTo>
                <a:cubicBezTo>
                  <a:pt x="201" y="161"/>
                  <a:pt x="201" y="161"/>
                  <a:pt x="201" y="161"/>
                </a:cubicBezTo>
                <a:cubicBezTo>
                  <a:pt x="203" y="161"/>
                  <a:pt x="204" y="160"/>
                  <a:pt x="205" y="159"/>
                </a:cubicBezTo>
                <a:cubicBezTo>
                  <a:pt x="206" y="158"/>
                  <a:pt x="206" y="156"/>
                  <a:pt x="206" y="155"/>
                </a:cubicBezTo>
                <a:lnTo>
                  <a:pt x="205" y="144"/>
                </a:lnTo>
                <a:close/>
                <a:moveTo>
                  <a:pt x="188" y="155"/>
                </a:moveTo>
                <a:cubicBezTo>
                  <a:pt x="188" y="158"/>
                  <a:pt x="188" y="158"/>
                  <a:pt x="188" y="158"/>
                </a:cubicBezTo>
                <a:cubicBezTo>
                  <a:pt x="188" y="161"/>
                  <a:pt x="187" y="164"/>
                  <a:pt x="185" y="168"/>
                </a:cubicBezTo>
                <a:cubicBezTo>
                  <a:pt x="184" y="170"/>
                  <a:pt x="184" y="170"/>
                  <a:pt x="184" y="170"/>
                </a:cubicBezTo>
                <a:cubicBezTo>
                  <a:pt x="192" y="176"/>
                  <a:pt x="192" y="176"/>
                  <a:pt x="192" y="176"/>
                </a:cubicBezTo>
                <a:cubicBezTo>
                  <a:pt x="188" y="181"/>
                  <a:pt x="188" y="181"/>
                  <a:pt x="188" y="181"/>
                </a:cubicBezTo>
                <a:cubicBezTo>
                  <a:pt x="180" y="175"/>
                  <a:pt x="180" y="175"/>
                  <a:pt x="180" y="175"/>
                </a:cubicBezTo>
                <a:cubicBezTo>
                  <a:pt x="177" y="177"/>
                  <a:pt x="177" y="177"/>
                  <a:pt x="177" y="177"/>
                </a:cubicBezTo>
                <a:cubicBezTo>
                  <a:pt x="175" y="179"/>
                  <a:pt x="172" y="181"/>
                  <a:pt x="169" y="182"/>
                </a:cubicBezTo>
                <a:cubicBezTo>
                  <a:pt x="166" y="183"/>
                  <a:pt x="166" y="183"/>
                  <a:pt x="166" y="183"/>
                </a:cubicBezTo>
                <a:cubicBezTo>
                  <a:pt x="167" y="193"/>
                  <a:pt x="167" y="193"/>
                  <a:pt x="167" y="193"/>
                </a:cubicBezTo>
                <a:cubicBezTo>
                  <a:pt x="161" y="194"/>
                  <a:pt x="161" y="194"/>
                  <a:pt x="161" y="194"/>
                </a:cubicBezTo>
                <a:cubicBezTo>
                  <a:pt x="160" y="184"/>
                  <a:pt x="160" y="184"/>
                  <a:pt x="160" y="184"/>
                </a:cubicBezTo>
                <a:cubicBezTo>
                  <a:pt x="157" y="184"/>
                  <a:pt x="157" y="184"/>
                  <a:pt x="157" y="184"/>
                </a:cubicBezTo>
                <a:cubicBezTo>
                  <a:pt x="154" y="183"/>
                  <a:pt x="150" y="182"/>
                  <a:pt x="148" y="181"/>
                </a:cubicBezTo>
                <a:cubicBezTo>
                  <a:pt x="145" y="180"/>
                  <a:pt x="145" y="180"/>
                  <a:pt x="145" y="180"/>
                </a:cubicBezTo>
                <a:cubicBezTo>
                  <a:pt x="138" y="188"/>
                  <a:pt x="138" y="188"/>
                  <a:pt x="138" y="188"/>
                </a:cubicBezTo>
                <a:cubicBezTo>
                  <a:pt x="133" y="184"/>
                  <a:pt x="133" y="184"/>
                  <a:pt x="133" y="184"/>
                </a:cubicBezTo>
                <a:cubicBezTo>
                  <a:pt x="140" y="176"/>
                  <a:pt x="140" y="176"/>
                  <a:pt x="140" y="176"/>
                </a:cubicBezTo>
                <a:cubicBezTo>
                  <a:pt x="138" y="173"/>
                  <a:pt x="138" y="173"/>
                  <a:pt x="138" y="173"/>
                </a:cubicBezTo>
                <a:cubicBezTo>
                  <a:pt x="136" y="171"/>
                  <a:pt x="134" y="168"/>
                  <a:pt x="133" y="165"/>
                </a:cubicBezTo>
                <a:cubicBezTo>
                  <a:pt x="132" y="162"/>
                  <a:pt x="132" y="162"/>
                  <a:pt x="132" y="162"/>
                </a:cubicBezTo>
                <a:cubicBezTo>
                  <a:pt x="121" y="163"/>
                  <a:pt x="121" y="163"/>
                  <a:pt x="121" y="163"/>
                </a:cubicBezTo>
                <a:cubicBezTo>
                  <a:pt x="121" y="157"/>
                  <a:pt x="121" y="157"/>
                  <a:pt x="121" y="157"/>
                </a:cubicBezTo>
                <a:cubicBezTo>
                  <a:pt x="131" y="156"/>
                  <a:pt x="131" y="156"/>
                  <a:pt x="131" y="156"/>
                </a:cubicBezTo>
                <a:cubicBezTo>
                  <a:pt x="131" y="153"/>
                  <a:pt x="131" y="153"/>
                  <a:pt x="131" y="153"/>
                </a:cubicBezTo>
                <a:cubicBezTo>
                  <a:pt x="132" y="149"/>
                  <a:pt x="132" y="146"/>
                  <a:pt x="134" y="143"/>
                </a:cubicBezTo>
                <a:cubicBezTo>
                  <a:pt x="135" y="140"/>
                  <a:pt x="135" y="140"/>
                  <a:pt x="135" y="140"/>
                </a:cubicBezTo>
                <a:cubicBezTo>
                  <a:pt x="127" y="134"/>
                  <a:pt x="127" y="134"/>
                  <a:pt x="127" y="134"/>
                </a:cubicBezTo>
                <a:cubicBezTo>
                  <a:pt x="131" y="129"/>
                  <a:pt x="131" y="129"/>
                  <a:pt x="131" y="129"/>
                </a:cubicBezTo>
                <a:cubicBezTo>
                  <a:pt x="139" y="136"/>
                  <a:pt x="139" y="136"/>
                  <a:pt x="139" y="136"/>
                </a:cubicBezTo>
                <a:cubicBezTo>
                  <a:pt x="141" y="134"/>
                  <a:pt x="141" y="134"/>
                  <a:pt x="141" y="134"/>
                </a:cubicBezTo>
                <a:cubicBezTo>
                  <a:pt x="144" y="131"/>
                  <a:pt x="147" y="130"/>
                  <a:pt x="150" y="129"/>
                </a:cubicBezTo>
                <a:cubicBezTo>
                  <a:pt x="153" y="127"/>
                  <a:pt x="153" y="127"/>
                  <a:pt x="153" y="127"/>
                </a:cubicBezTo>
                <a:cubicBezTo>
                  <a:pt x="152" y="117"/>
                  <a:pt x="152" y="117"/>
                  <a:pt x="152" y="117"/>
                </a:cubicBezTo>
                <a:cubicBezTo>
                  <a:pt x="158" y="117"/>
                  <a:pt x="158" y="117"/>
                  <a:pt x="158" y="117"/>
                </a:cubicBezTo>
                <a:cubicBezTo>
                  <a:pt x="159" y="127"/>
                  <a:pt x="159" y="127"/>
                  <a:pt x="159" y="127"/>
                </a:cubicBezTo>
                <a:cubicBezTo>
                  <a:pt x="162" y="127"/>
                  <a:pt x="162" y="127"/>
                  <a:pt x="162" y="127"/>
                </a:cubicBezTo>
                <a:cubicBezTo>
                  <a:pt x="165" y="127"/>
                  <a:pt x="169" y="128"/>
                  <a:pt x="172" y="130"/>
                </a:cubicBezTo>
                <a:cubicBezTo>
                  <a:pt x="175" y="131"/>
                  <a:pt x="175" y="131"/>
                  <a:pt x="175" y="131"/>
                </a:cubicBezTo>
                <a:cubicBezTo>
                  <a:pt x="181" y="123"/>
                  <a:pt x="181" y="123"/>
                  <a:pt x="181" y="123"/>
                </a:cubicBezTo>
                <a:cubicBezTo>
                  <a:pt x="185" y="127"/>
                  <a:pt x="185" y="127"/>
                  <a:pt x="185" y="127"/>
                </a:cubicBezTo>
                <a:cubicBezTo>
                  <a:pt x="179" y="135"/>
                  <a:pt x="179" y="135"/>
                  <a:pt x="179" y="135"/>
                </a:cubicBezTo>
                <a:cubicBezTo>
                  <a:pt x="181" y="137"/>
                  <a:pt x="181" y="137"/>
                  <a:pt x="181" y="137"/>
                </a:cubicBezTo>
                <a:cubicBezTo>
                  <a:pt x="184" y="140"/>
                  <a:pt x="185" y="143"/>
                  <a:pt x="186" y="146"/>
                </a:cubicBezTo>
                <a:cubicBezTo>
                  <a:pt x="187" y="149"/>
                  <a:pt x="187" y="149"/>
                  <a:pt x="187" y="149"/>
                </a:cubicBezTo>
                <a:cubicBezTo>
                  <a:pt x="197" y="147"/>
                  <a:pt x="197" y="147"/>
                  <a:pt x="197" y="147"/>
                </a:cubicBezTo>
                <a:cubicBezTo>
                  <a:pt x="198" y="153"/>
                  <a:pt x="198" y="153"/>
                  <a:pt x="198" y="153"/>
                </a:cubicBezTo>
                <a:lnTo>
                  <a:pt x="188" y="155"/>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lumMod val="75000"/>
                  <a:lumOff val="25000"/>
                </a:prstClr>
              </a:solidFill>
              <a:effectLst/>
              <a:uLnTx/>
              <a:uFillTx/>
              <a:latin typeface="Arial"/>
              <a:ea typeface="微软雅黑"/>
              <a:cs typeface="+mn-cs"/>
            </a:endParaRPr>
          </a:p>
        </p:txBody>
      </p:sp>
      <p:sp>
        <p:nvSpPr>
          <p:cNvPr id="23" name="Freeform 67">
            <a:extLst>
              <a:ext uri="{FF2B5EF4-FFF2-40B4-BE49-F238E27FC236}">
                <a16:creationId xmlns:a16="http://schemas.microsoft.com/office/drawing/2014/main" id="{31A999FB-0742-4371-A3BF-BB2BAC300FD5}"/>
              </a:ext>
            </a:extLst>
          </p:cNvPr>
          <p:cNvSpPr>
            <a:spLocks noEditPoints="1"/>
          </p:cNvSpPr>
          <p:nvPr/>
        </p:nvSpPr>
        <p:spPr bwMode="auto">
          <a:xfrm>
            <a:off x="6866161" y="4271975"/>
            <a:ext cx="276759" cy="276758"/>
          </a:xfrm>
          <a:custGeom>
            <a:avLst/>
            <a:gdLst>
              <a:gd name="T0" fmla="*/ 121 w 122"/>
              <a:gd name="T1" fmla="*/ 110 h 122"/>
              <a:gd name="T2" fmla="*/ 91 w 122"/>
              <a:gd name="T3" fmla="*/ 79 h 122"/>
              <a:gd name="T4" fmla="*/ 88 w 122"/>
              <a:gd name="T5" fmla="*/ 79 h 122"/>
              <a:gd name="T6" fmla="*/ 78 w 122"/>
              <a:gd name="T7" fmla="*/ 69 h 122"/>
              <a:gd name="T8" fmla="*/ 68 w 122"/>
              <a:gd name="T9" fmla="*/ 59 h 122"/>
              <a:gd name="T10" fmla="*/ 68 w 122"/>
              <a:gd name="T11" fmla="*/ 59 h 122"/>
              <a:gd name="T12" fmla="*/ 75 w 122"/>
              <a:gd name="T13" fmla="*/ 37 h 122"/>
              <a:gd name="T14" fmla="*/ 38 w 122"/>
              <a:gd name="T15" fmla="*/ 0 h 122"/>
              <a:gd name="T16" fmla="*/ 0 w 122"/>
              <a:gd name="T17" fmla="*/ 37 h 122"/>
              <a:gd name="T18" fmla="*/ 38 w 122"/>
              <a:gd name="T19" fmla="*/ 74 h 122"/>
              <a:gd name="T20" fmla="*/ 59 w 122"/>
              <a:gd name="T21" fmla="*/ 67 h 122"/>
              <a:gd name="T22" fmla="*/ 59 w 122"/>
              <a:gd name="T23" fmla="*/ 67 h 122"/>
              <a:gd name="T24" fmla="*/ 69 w 122"/>
              <a:gd name="T25" fmla="*/ 77 h 122"/>
              <a:gd name="T26" fmla="*/ 80 w 122"/>
              <a:gd name="T27" fmla="*/ 88 h 122"/>
              <a:gd name="T28" fmla="*/ 80 w 122"/>
              <a:gd name="T29" fmla="*/ 90 h 122"/>
              <a:gd name="T30" fmla="*/ 110 w 122"/>
              <a:gd name="T31" fmla="*/ 120 h 122"/>
              <a:gd name="T32" fmla="*/ 117 w 122"/>
              <a:gd name="T33" fmla="*/ 117 h 122"/>
              <a:gd name="T34" fmla="*/ 118 w 122"/>
              <a:gd name="T35" fmla="*/ 117 h 122"/>
              <a:gd name="T36" fmla="*/ 121 w 122"/>
              <a:gd name="T37" fmla="*/ 110 h 122"/>
              <a:gd name="T38" fmla="*/ 38 w 122"/>
              <a:gd name="T39" fmla="*/ 66 h 122"/>
              <a:gd name="T40" fmla="*/ 9 w 122"/>
              <a:gd name="T41" fmla="*/ 37 h 122"/>
              <a:gd name="T42" fmla="*/ 38 w 122"/>
              <a:gd name="T43" fmla="*/ 8 h 122"/>
              <a:gd name="T44" fmla="*/ 67 w 122"/>
              <a:gd name="T45" fmla="*/ 37 h 122"/>
              <a:gd name="T46" fmla="*/ 38 w 122"/>
              <a:gd name="T47" fmla="*/ 6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2" h="122">
                <a:moveTo>
                  <a:pt x="121" y="110"/>
                </a:moveTo>
                <a:cubicBezTo>
                  <a:pt x="91" y="79"/>
                  <a:pt x="91" y="79"/>
                  <a:pt x="91" y="79"/>
                </a:cubicBezTo>
                <a:cubicBezTo>
                  <a:pt x="90" y="79"/>
                  <a:pt x="89" y="79"/>
                  <a:pt x="88" y="79"/>
                </a:cubicBezTo>
                <a:cubicBezTo>
                  <a:pt x="78" y="69"/>
                  <a:pt x="78" y="69"/>
                  <a:pt x="78" y="69"/>
                </a:cubicBezTo>
                <a:cubicBezTo>
                  <a:pt x="68" y="59"/>
                  <a:pt x="68" y="59"/>
                  <a:pt x="68" y="59"/>
                </a:cubicBezTo>
                <a:cubicBezTo>
                  <a:pt x="68" y="59"/>
                  <a:pt x="68" y="59"/>
                  <a:pt x="68" y="59"/>
                </a:cubicBezTo>
                <a:cubicBezTo>
                  <a:pt x="72" y="53"/>
                  <a:pt x="75" y="45"/>
                  <a:pt x="75" y="37"/>
                </a:cubicBezTo>
                <a:cubicBezTo>
                  <a:pt x="75" y="17"/>
                  <a:pt x="58" y="0"/>
                  <a:pt x="38" y="0"/>
                </a:cubicBezTo>
                <a:cubicBezTo>
                  <a:pt x="17" y="0"/>
                  <a:pt x="0" y="17"/>
                  <a:pt x="0" y="37"/>
                </a:cubicBezTo>
                <a:cubicBezTo>
                  <a:pt x="0" y="58"/>
                  <a:pt x="17" y="74"/>
                  <a:pt x="38" y="74"/>
                </a:cubicBezTo>
                <a:cubicBezTo>
                  <a:pt x="46" y="74"/>
                  <a:pt x="53" y="72"/>
                  <a:pt x="59" y="67"/>
                </a:cubicBezTo>
                <a:cubicBezTo>
                  <a:pt x="59" y="67"/>
                  <a:pt x="59" y="67"/>
                  <a:pt x="59" y="67"/>
                </a:cubicBezTo>
                <a:cubicBezTo>
                  <a:pt x="69" y="77"/>
                  <a:pt x="69" y="77"/>
                  <a:pt x="69" y="77"/>
                </a:cubicBezTo>
                <a:cubicBezTo>
                  <a:pt x="80" y="88"/>
                  <a:pt x="80" y="88"/>
                  <a:pt x="80" y="88"/>
                </a:cubicBezTo>
                <a:cubicBezTo>
                  <a:pt x="79" y="89"/>
                  <a:pt x="79" y="90"/>
                  <a:pt x="80" y="90"/>
                </a:cubicBezTo>
                <a:cubicBezTo>
                  <a:pt x="110" y="120"/>
                  <a:pt x="110" y="120"/>
                  <a:pt x="110" y="120"/>
                </a:cubicBezTo>
                <a:cubicBezTo>
                  <a:pt x="111" y="122"/>
                  <a:pt x="115" y="120"/>
                  <a:pt x="117" y="117"/>
                </a:cubicBezTo>
                <a:cubicBezTo>
                  <a:pt x="118" y="117"/>
                  <a:pt x="118" y="117"/>
                  <a:pt x="118" y="117"/>
                </a:cubicBezTo>
                <a:cubicBezTo>
                  <a:pt x="121" y="114"/>
                  <a:pt x="122" y="111"/>
                  <a:pt x="121" y="110"/>
                </a:cubicBezTo>
                <a:close/>
                <a:moveTo>
                  <a:pt x="38" y="66"/>
                </a:moveTo>
                <a:cubicBezTo>
                  <a:pt x="22" y="66"/>
                  <a:pt x="9" y="53"/>
                  <a:pt x="9" y="37"/>
                </a:cubicBezTo>
                <a:cubicBezTo>
                  <a:pt x="9" y="21"/>
                  <a:pt x="22" y="8"/>
                  <a:pt x="38" y="8"/>
                </a:cubicBezTo>
                <a:cubicBezTo>
                  <a:pt x="54" y="8"/>
                  <a:pt x="67" y="21"/>
                  <a:pt x="67" y="37"/>
                </a:cubicBezTo>
                <a:cubicBezTo>
                  <a:pt x="67" y="53"/>
                  <a:pt x="54" y="66"/>
                  <a:pt x="38" y="6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black">
                  <a:lumMod val="75000"/>
                  <a:lumOff val="25000"/>
                </a:prstClr>
              </a:solidFill>
              <a:effectLst/>
              <a:uLnTx/>
              <a:uFillTx/>
              <a:latin typeface="Arial"/>
              <a:ea typeface="微软雅黑"/>
              <a:cs typeface="+mn-cs"/>
            </a:endParaRPr>
          </a:p>
        </p:txBody>
      </p:sp>
      <p:sp>
        <p:nvSpPr>
          <p:cNvPr id="21" name="Shape 1225">
            <a:extLst>
              <a:ext uri="{FF2B5EF4-FFF2-40B4-BE49-F238E27FC236}">
                <a16:creationId xmlns:a16="http://schemas.microsoft.com/office/drawing/2014/main" id="{AC9D20B2-5453-4931-B438-F166D931E7CB}"/>
              </a:ext>
            </a:extLst>
          </p:cNvPr>
          <p:cNvSpPr/>
          <p:nvPr/>
        </p:nvSpPr>
        <p:spPr>
          <a:xfrm>
            <a:off x="6875477" y="5110421"/>
            <a:ext cx="221879" cy="271185"/>
          </a:xfrm>
          <a:custGeom>
            <a:avLst/>
            <a:gdLst/>
            <a:ahLst/>
            <a:cxnLst/>
            <a:rect l="0" t="0" r="0" b="0"/>
            <a:pathLst>
              <a:path w="120000" h="120000" extrusionOk="0">
                <a:moveTo>
                  <a:pt x="76666" y="103638"/>
                </a:moveTo>
                <a:cubicBezTo>
                  <a:pt x="74822" y="103638"/>
                  <a:pt x="73333" y="104855"/>
                  <a:pt x="73333" y="106361"/>
                </a:cubicBezTo>
                <a:cubicBezTo>
                  <a:pt x="73333" y="107872"/>
                  <a:pt x="74822" y="109088"/>
                  <a:pt x="76666" y="109088"/>
                </a:cubicBezTo>
                <a:cubicBezTo>
                  <a:pt x="78511" y="109088"/>
                  <a:pt x="80000" y="107872"/>
                  <a:pt x="80000" y="106361"/>
                </a:cubicBezTo>
                <a:cubicBezTo>
                  <a:pt x="80000" y="104855"/>
                  <a:pt x="78511" y="103638"/>
                  <a:pt x="76666" y="103638"/>
                </a:cubicBezTo>
                <a:moveTo>
                  <a:pt x="56666" y="87272"/>
                </a:moveTo>
                <a:cubicBezTo>
                  <a:pt x="54822" y="87272"/>
                  <a:pt x="53333" y="86055"/>
                  <a:pt x="53333" y="84544"/>
                </a:cubicBezTo>
                <a:cubicBezTo>
                  <a:pt x="53333" y="83038"/>
                  <a:pt x="54822" y="81816"/>
                  <a:pt x="56666" y="81816"/>
                </a:cubicBezTo>
                <a:cubicBezTo>
                  <a:pt x="58511" y="81816"/>
                  <a:pt x="60000" y="83038"/>
                  <a:pt x="60000" y="84544"/>
                </a:cubicBezTo>
                <a:cubicBezTo>
                  <a:pt x="60000" y="86055"/>
                  <a:pt x="58511" y="87272"/>
                  <a:pt x="56666" y="87272"/>
                </a:cubicBezTo>
                <a:moveTo>
                  <a:pt x="56666" y="76361"/>
                </a:moveTo>
                <a:cubicBezTo>
                  <a:pt x="51144" y="76361"/>
                  <a:pt x="46666" y="80027"/>
                  <a:pt x="46666" y="84544"/>
                </a:cubicBezTo>
                <a:cubicBezTo>
                  <a:pt x="46666" y="89061"/>
                  <a:pt x="51144" y="92727"/>
                  <a:pt x="56666" y="92727"/>
                </a:cubicBezTo>
                <a:cubicBezTo>
                  <a:pt x="62188" y="92727"/>
                  <a:pt x="66666" y="89061"/>
                  <a:pt x="66666" y="84544"/>
                </a:cubicBezTo>
                <a:cubicBezTo>
                  <a:pt x="66666" y="80027"/>
                  <a:pt x="62188" y="76361"/>
                  <a:pt x="56666" y="76361"/>
                </a:cubicBezTo>
                <a:moveTo>
                  <a:pt x="86666" y="76361"/>
                </a:moveTo>
                <a:cubicBezTo>
                  <a:pt x="82988" y="76361"/>
                  <a:pt x="80000" y="78811"/>
                  <a:pt x="80000" y="81816"/>
                </a:cubicBezTo>
                <a:cubicBezTo>
                  <a:pt x="80000" y="84827"/>
                  <a:pt x="82988" y="87272"/>
                  <a:pt x="86666" y="87272"/>
                </a:cubicBezTo>
                <a:cubicBezTo>
                  <a:pt x="90344" y="87272"/>
                  <a:pt x="93333" y="84827"/>
                  <a:pt x="93333" y="81816"/>
                </a:cubicBezTo>
                <a:cubicBezTo>
                  <a:pt x="93333" y="78811"/>
                  <a:pt x="90344" y="76361"/>
                  <a:pt x="86666" y="76361"/>
                </a:cubicBezTo>
                <a:moveTo>
                  <a:pt x="80000" y="114544"/>
                </a:moveTo>
                <a:lnTo>
                  <a:pt x="40000" y="114544"/>
                </a:lnTo>
                <a:cubicBezTo>
                  <a:pt x="21622" y="114544"/>
                  <a:pt x="6666" y="102311"/>
                  <a:pt x="6666" y="87272"/>
                </a:cubicBezTo>
                <a:cubicBezTo>
                  <a:pt x="6666" y="72905"/>
                  <a:pt x="12122" y="64555"/>
                  <a:pt x="18444" y="54888"/>
                </a:cubicBezTo>
                <a:cubicBezTo>
                  <a:pt x="19316" y="53550"/>
                  <a:pt x="20200" y="52177"/>
                  <a:pt x="21094" y="50777"/>
                </a:cubicBezTo>
                <a:cubicBezTo>
                  <a:pt x="21694" y="50516"/>
                  <a:pt x="35666" y="44655"/>
                  <a:pt x="54522" y="53472"/>
                </a:cubicBezTo>
                <a:cubicBezTo>
                  <a:pt x="60883" y="56444"/>
                  <a:pt x="67022" y="57555"/>
                  <a:pt x="72661" y="57555"/>
                </a:cubicBezTo>
                <a:cubicBezTo>
                  <a:pt x="84177" y="57555"/>
                  <a:pt x="93588" y="52905"/>
                  <a:pt x="98394" y="49950"/>
                </a:cubicBezTo>
                <a:cubicBezTo>
                  <a:pt x="99455" y="51638"/>
                  <a:pt x="100516" y="53288"/>
                  <a:pt x="101555" y="54888"/>
                </a:cubicBezTo>
                <a:cubicBezTo>
                  <a:pt x="107877" y="64555"/>
                  <a:pt x="113333" y="72905"/>
                  <a:pt x="113333" y="87272"/>
                </a:cubicBezTo>
                <a:cubicBezTo>
                  <a:pt x="113333" y="102311"/>
                  <a:pt x="98377" y="114544"/>
                  <a:pt x="80000" y="114544"/>
                </a:cubicBezTo>
                <a:moveTo>
                  <a:pt x="33150" y="16361"/>
                </a:moveTo>
                <a:lnTo>
                  <a:pt x="86850" y="16361"/>
                </a:lnTo>
                <a:cubicBezTo>
                  <a:pt x="87677" y="28516"/>
                  <a:pt x="91250" y="37416"/>
                  <a:pt x="95444" y="44944"/>
                </a:cubicBezTo>
                <a:cubicBezTo>
                  <a:pt x="90450" y="48277"/>
                  <a:pt x="75050" y="56777"/>
                  <a:pt x="57833" y="48733"/>
                </a:cubicBezTo>
                <a:cubicBezTo>
                  <a:pt x="44005" y="42272"/>
                  <a:pt x="32222" y="42661"/>
                  <a:pt x="25111" y="43955"/>
                </a:cubicBezTo>
                <a:cubicBezTo>
                  <a:pt x="29061" y="36633"/>
                  <a:pt x="32355" y="27983"/>
                  <a:pt x="33150" y="16361"/>
                </a:cubicBezTo>
                <a:moveTo>
                  <a:pt x="20000" y="5455"/>
                </a:moveTo>
                <a:lnTo>
                  <a:pt x="100000" y="5455"/>
                </a:lnTo>
                <a:lnTo>
                  <a:pt x="100000" y="10911"/>
                </a:lnTo>
                <a:lnTo>
                  <a:pt x="20000" y="10911"/>
                </a:lnTo>
                <a:cubicBezTo>
                  <a:pt x="20000" y="10911"/>
                  <a:pt x="20000" y="5455"/>
                  <a:pt x="20000" y="5455"/>
                </a:cubicBezTo>
                <a:close/>
                <a:moveTo>
                  <a:pt x="93572" y="16361"/>
                </a:moveTo>
                <a:lnTo>
                  <a:pt x="100000" y="16361"/>
                </a:lnTo>
                <a:cubicBezTo>
                  <a:pt x="103677" y="16361"/>
                  <a:pt x="106666" y="13916"/>
                  <a:pt x="106666" y="10911"/>
                </a:cubicBezTo>
                <a:lnTo>
                  <a:pt x="106666" y="5455"/>
                </a:lnTo>
                <a:cubicBezTo>
                  <a:pt x="106666" y="2444"/>
                  <a:pt x="103677" y="0"/>
                  <a:pt x="100000" y="0"/>
                </a:cubicBezTo>
                <a:lnTo>
                  <a:pt x="20000" y="0"/>
                </a:lnTo>
                <a:cubicBezTo>
                  <a:pt x="16322" y="0"/>
                  <a:pt x="13333" y="2444"/>
                  <a:pt x="13333" y="5455"/>
                </a:cubicBezTo>
                <a:lnTo>
                  <a:pt x="13333" y="10911"/>
                </a:lnTo>
                <a:cubicBezTo>
                  <a:pt x="13333" y="13916"/>
                  <a:pt x="16322" y="16361"/>
                  <a:pt x="20000" y="16361"/>
                </a:cubicBezTo>
                <a:lnTo>
                  <a:pt x="26427" y="16361"/>
                </a:lnTo>
                <a:cubicBezTo>
                  <a:pt x="24011" y="49650"/>
                  <a:pt x="0" y="56188"/>
                  <a:pt x="0" y="87272"/>
                </a:cubicBezTo>
                <a:cubicBezTo>
                  <a:pt x="0" y="105344"/>
                  <a:pt x="17911" y="120000"/>
                  <a:pt x="40000" y="120000"/>
                </a:cubicBezTo>
                <a:lnTo>
                  <a:pt x="80000" y="120000"/>
                </a:lnTo>
                <a:cubicBezTo>
                  <a:pt x="102088" y="120000"/>
                  <a:pt x="120000" y="105344"/>
                  <a:pt x="120000" y="87272"/>
                </a:cubicBezTo>
                <a:cubicBezTo>
                  <a:pt x="120000" y="56188"/>
                  <a:pt x="95988" y="49650"/>
                  <a:pt x="93572" y="16361"/>
                </a:cubicBezTo>
                <a:moveTo>
                  <a:pt x="96666" y="65455"/>
                </a:moveTo>
                <a:cubicBezTo>
                  <a:pt x="94822" y="65455"/>
                  <a:pt x="93333" y="66672"/>
                  <a:pt x="93333" y="68183"/>
                </a:cubicBezTo>
                <a:cubicBezTo>
                  <a:pt x="93333" y="69688"/>
                  <a:pt x="94822" y="70911"/>
                  <a:pt x="96666" y="70911"/>
                </a:cubicBezTo>
                <a:cubicBezTo>
                  <a:pt x="98511" y="70911"/>
                  <a:pt x="100000" y="69688"/>
                  <a:pt x="100000" y="68183"/>
                </a:cubicBezTo>
                <a:cubicBezTo>
                  <a:pt x="100000" y="66672"/>
                  <a:pt x="98511" y="65455"/>
                  <a:pt x="96666" y="65455"/>
                </a:cubicBezTo>
                <a:moveTo>
                  <a:pt x="33333" y="60000"/>
                </a:moveTo>
                <a:cubicBezTo>
                  <a:pt x="29655" y="60000"/>
                  <a:pt x="26666" y="62444"/>
                  <a:pt x="26666" y="65455"/>
                </a:cubicBezTo>
                <a:cubicBezTo>
                  <a:pt x="26666" y="68466"/>
                  <a:pt x="29655" y="70911"/>
                  <a:pt x="33333" y="70911"/>
                </a:cubicBezTo>
                <a:cubicBezTo>
                  <a:pt x="37011" y="70911"/>
                  <a:pt x="40000" y="68466"/>
                  <a:pt x="40000" y="65455"/>
                </a:cubicBezTo>
                <a:cubicBezTo>
                  <a:pt x="40000" y="62444"/>
                  <a:pt x="37011" y="60000"/>
                  <a:pt x="33333" y="60000"/>
                </a:cubicBezTo>
                <a:moveTo>
                  <a:pt x="30000" y="92727"/>
                </a:moveTo>
                <a:cubicBezTo>
                  <a:pt x="28155" y="92727"/>
                  <a:pt x="26666" y="93944"/>
                  <a:pt x="26666" y="95455"/>
                </a:cubicBezTo>
                <a:cubicBezTo>
                  <a:pt x="26666" y="96961"/>
                  <a:pt x="28155" y="98183"/>
                  <a:pt x="30000" y="98183"/>
                </a:cubicBezTo>
                <a:cubicBezTo>
                  <a:pt x="31844" y="98183"/>
                  <a:pt x="33333" y="96961"/>
                  <a:pt x="33333" y="95455"/>
                </a:cubicBezTo>
                <a:cubicBezTo>
                  <a:pt x="33333" y="93944"/>
                  <a:pt x="31844" y="92727"/>
                  <a:pt x="30000" y="92727"/>
                </a:cubicBezTo>
              </a:path>
            </a:pathLst>
          </a:custGeom>
          <a:solidFill>
            <a:schemeClr val="bg1"/>
          </a:solidFill>
          <a:ln>
            <a:noFill/>
          </a:ln>
        </p:spPr>
        <p:txBody>
          <a:bodyPr lIns="19038" tIns="19038" rIns="19038" bIns="1903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dirty="0">
              <a:ln>
                <a:noFill/>
              </a:ln>
              <a:solidFill>
                <a:prstClr val="black">
                  <a:lumMod val="75000"/>
                  <a:lumOff val="25000"/>
                </a:prstClr>
              </a:solidFill>
              <a:effectLst/>
              <a:uLnTx/>
              <a:uFillTx/>
              <a:latin typeface="Arial Black" panose="020B0A04020102090204" pitchFamily="34" charset="0"/>
              <a:ea typeface="Lato" panose="020F0502020204030203"/>
              <a:cs typeface="Lato" panose="020F0502020204030203"/>
              <a:sym typeface="Lato" panose="020F0502020204030203"/>
            </a:endParaRPr>
          </a:p>
        </p:txBody>
      </p:sp>
      <p:sp>
        <p:nvSpPr>
          <p:cNvPr id="18" name="矩形 17">
            <a:extLst>
              <a:ext uri="{FF2B5EF4-FFF2-40B4-BE49-F238E27FC236}">
                <a16:creationId xmlns:a16="http://schemas.microsoft.com/office/drawing/2014/main" id="{25F1AE5E-9BE0-48A1-97C3-986850CD7DE0}"/>
              </a:ext>
            </a:extLst>
          </p:cNvPr>
          <p:cNvSpPr/>
          <p:nvPr/>
        </p:nvSpPr>
        <p:spPr>
          <a:xfrm>
            <a:off x="6716510" y="2303692"/>
            <a:ext cx="4823505" cy="7918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如果想替换图片，可删除原图片，点击图片占位符中图标进行图片替换。</a:t>
            </a:r>
          </a:p>
        </p:txBody>
      </p:sp>
      <p:pic>
        <p:nvPicPr>
          <p:cNvPr id="10" name="图片占位符 9">
            <a:extLst>
              <a:ext uri="{FF2B5EF4-FFF2-40B4-BE49-F238E27FC236}">
                <a16:creationId xmlns:a16="http://schemas.microsoft.com/office/drawing/2014/main" id="{C01FDF74-47FF-4FD3-B2DC-DD1D0DEA38DE}"/>
              </a:ext>
            </a:extLst>
          </p:cNvPr>
          <p:cNvPicPr>
            <a:picLocks noGrp="1" noChangeAspect="1"/>
          </p:cNvPicPr>
          <p:nvPr>
            <p:ph type="pic" sz="quarter" idx="10"/>
          </p:nvPr>
        </p:nvPicPr>
        <p:blipFill rotWithShape="1">
          <a:blip r:embed="rId3" cstate="hqprint">
            <a:extLst>
              <a:ext uri="{28A0092B-C50C-407E-A947-70E740481C1C}">
                <a14:useLocalDpi xmlns:a14="http://schemas.microsoft.com/office/drawing/2010/main" val="0"/>
              </a:ext>
            </a:extLst>
          </a:blip>
          <a:srcRect l="14222" t="-53" r="1200" b="53"/>
          <a:stretch/>
        </p:blipFill>
        <p:spPr>
          <a:xfrm>
            <a:off x="827088" y="1815250"/>
            <a:ext cx="5584149" cy="3712864"/>
          </a:xfrm>
        </p:spPr>
      </p:pic>
    </p:spTree>
    <p:extLst>
      <p:ext uri="{BB962C8B-B14F-4D97-AF65-F5344CB8AC3E}">
        <p14:creationId xmlns:p14="http://schemas.microsoft.com/office/powerpoint/2010/main" val="39562418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椭圆 44">
            <a:extLst>
              <a:ext uri="{FF2B5EF4-FFF2-40B4-BE49-F238E27FC236}">
                <a16:creationId xmlns:a16="http://schemas.microsoft.com/office/drawing/2014/main" id="{4A9DA6F3-FCF8-4B87-A9D5-68905054FFB1}"/>
              </a:ext>
            </a:extLst>
          </p:cNvPr>
          <p:cNvSpPr/>
          <p:nvPr/>
        </p:nvSpPr>
        <p:spPr>
          <a:xfrm>
            <a:off x="4885537" y="1608752"/>
            <a:ext cx="2140915" cy="214091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7" name="椭圆 46">
            <a:extLst>
              <a:ext uri="{FF2B5EF4-FFF2-40B4-BE49-F238E27FC236}">
                <a16:creationId xmlns:a16="http://schemas.microsoft.com/office/drawing/2014/main" id="{FD0DD9E5-913A-4196-8D63-83FCEEA3D8FB}"/>
              </a:ext>
            </a:extLst>
          </p:cNvPr>
          <p:cNvSpPr/>
          <p:nvPr/>
        </p:nvSpPr>
        <p:spPr>
          <a:xfrm>
            <a:off x="8300548" y="1608752"/>
            <a:ext cx="2140915" cy="214091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3" name="椭圆 42">
            <a:extLst>
              <a:ext uri="{FF2B5EF4-FFF2-40B4-BE49-F238E27FC236}">
                <a16:creationId xmlns:a16="http://schemas.microsoft.com/office/drawing/2014/main" id="{4B9BF07D-D606-4BE3-8176-74ED35089EB0}"/>
              </a:ext>
            </a:extLst>
          </p:cNvPr>
          <p:cNvSpPr/>
          <p:nvPr/>
        </p:nvSpPr>
        <p:spPr>
          <a:xfrm>
            <a:off x="1428286" y="1608752"/>
            <a:ext cx="2140915" cy="214091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3" name="文本占位符 12">
            <a:extLst>
              <a:ext uri="{FF2B5EF4-FFF2-40B4-BE49-F238E27FC236}">
                <a16:creationId xmlns:a16="http://schemas.microsoft.com/office/drawing/2014/main" id="{407A68C3-8A9E-47E1-A33D-73C5B280E4C9}"/>
              </a:ext>
            </a:extLst>
          </p:cNvPr>
          <p:cNvSpPr>
            <a:spLocks noGrp="1"/>
          </p:cNvSpPr>
          <p:nvPr>
            <p:ph type="body" sz="quarter" idx="13"/>
          </p:nvPr>
        </p:nvSpPr>
        <p:spPr>
          <a:xfrm>
            <a:off x="1431925" y="231775"/>
            <a:ext cx="3643313" cy="406400"/>
          </a:xfrm>
        </p:spPr>
        <p:txBody>
          <a:bodyPr/>
          <a:lstStyle/>
          <a:p>
            <a:r>
              <a:rPr lang="zh-CN" altLang="en-US" dirty="0">
                <a:sym typeface="+mn-lt"/>
              </a:rPr>
              <a:t>三段三图式</a:t>
            </a:r>
            <a:endParaRPr lang="en-US" altLang="zh-CN" dirty="0">
              <a:sym typeface="+mn-lt"/>
            </a:endParaRPr>
          </a:p>
          <a:p>
            <a:endParaRPr lang="zh-CN" altLang="en-US" dirty="0"/>
          </a:p>
        </p:txBody>
      </p:sp>
      <p:cxnSp>
        <p:nvCxnSpPr>
          <p:cNvPr id="17" name="Straight Connector 69">
            <a:extLst>
              <a:ext uri="{FF2B5EF4-FFF2-40B4-BE49-F238E27FC236}">
                <a16:creationId xmlns:a16="http://schemas.microsoft.com/office/drawing/2014/main" id="{71B6A860-0922-43C1-A6CF-1424C65475DD}"/>
              </a:ext>
            </a:extLst>
          </p:cNvPr>
          <p:cNvCxnSpPr>
            <a:cxnSpLocks/>
          </p:cNvCxnSpPr>
          <p:nvPr/>
        </p:nvCxnSpPr>
        <p:spPr>
          <a:xfrm>
            <a:off x="660400" y="4100224"/>
            <a:ext cx="10858500" cy="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riangle 70">
            <a:extLst>
              <a:ext uri="{FF2B5EF4-FFF2-40B4-BE49-F238E27FC236}">
                <a16:creationId xmlns:a16="http://schemas.microsoft.com/office/drawing/2014/main" id="{DBE72C8B-206B-4E6E-901D-BA3AB49D97BA}"/>
              </a:ext>
            </a:extLst>
          </p:cNvPr>
          <p:cNvSpPr/>
          <p:nvPr/>
        </p:nvSpPr>
        <p:spPr>
          <a:xfrm>
            <a:off x="9475298" y="3941038"/>
            <a:ext cx="181007" cy="15604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a:ea typeface="微软雅黑 Light" panose="020B0502040204020203" pitchFamily="34" charset="-122"/>
              <a:cs typeface="+mn-cs"/>
            </a:endParaRPr>
          </a:p>
        </p:txBody>
      </p:sp>
      <p:sp>
        <p:nvSpPr>
          <p:cNvPr id="22" name="Triangle 73">
            <a:extLst>
              <a:ext uri="{FF2B5EF4-FFF2-40B4-BE49-F238E27FC236}">
                <a16:creationId xmlns:a16="http://schemas.microsoft.com/office/drawing/2014/main" id="{65400D6F-528D-4208-AC5D-1C2030DFDFBA}"/>
              </a:ext>
            </a:extLst>
          </p:cNvPr>
          <p:cNvSpPr/>
          <p:nvPr/>
        </p:nvSpPr>
        <p:spPr>
          <a:xfrm>
            <a:off x="2551595" y="3941038"/>
            <a:ext cx="181007" cy="15604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a:ea typeface="微软雅黑 Light" panose="020B0502040204020203" pitchFamily="34" charset="-122"/>
              <a:cs typeface="+mn-cs"/>
            </a:endParaRPr>
          </a:p>
        </p:txBody>
      </p:sp>
      <p:sp>
        <p:nvSpPr>
          <p:cNvPr id="28" name="Triangle 77">
            <a:extLst>
              <a:ext uri="{FF2B5EF4-FFF2-40B4-BE49-F238E27FC236}">
                <a16:creationId xmlns:a16="http://schemas.microsoft.com/office/drawing/2014/main" id="{436E43AF-E442-4B48-BD81-FB65978834CC}"/>
              </a:ext>
            </a:extLst>
          </p:cNvPr>
          <p:cNvSpPr/>
          <p:nvPr/>
        </p:nvSpPr>
        <p:spPr>
          <a:xfrm>
            <a:off x="6012055" y="3941038"/>
            <a:ext cx="181007" cy="15604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a:ea typeface="微软雅黑 Light" panose="020B0502040204020203" pitchFamily="34" charset="-122"/>
              <a:cs typeface="+mn-cs"/>
            </a:endParaRPr>
          </a:p>
        </p:txBody>
      </p:sp>
      <p:sp>
        <p:nvSpPr>
          <p:cNvPr id="49" name="矩形 48">
            <a:extLst>
              <a:ext uri="{FF2B5EF4-FFF2-40B4-BE49-F238E27FC236}">
                <a16:creationId xmlns:a16="http://schemas.microsoft.com/office/drawing/2014/main" id="{42DD3B5F-48D9-40F9-8631-340BCD4AF54C}"/>
              </a:ext>
            </a:extLst>
          </p:cNvPr>
          <p:cNvSpPr/>
          <p:nvPr/>
        </p:nvSpPr>
        <p:spPr>
          <a:xfrm>
            <a:off x="2099193" y="4279377"/>
            <a:ext cx="110799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关键词</a:t>
            </a:r>
          </a:p>
        </p:txBody>
      </p:sp>
      <p:sp>
        <p:nvSpPr>
          <p:cNvPr id="50" name="矩形 49">
            <a:extLst>
              <a:ext uri="{FF2B5EF4-FFF2-40B4-BE49-F238E27FC236}">
                <a16:creationId xmlns:a16="http://schemas.microsoft.com/office/drawing/2014/main" id="{DAEB5EF2-8F62-422C-906D-837EFABCA5CF}"/>
              </a:ext>
            </a:extLst>
          </p:cNvPr>
          <p:cNvSpPr/>
          <p:nvPr/>
        </p:nvSpPr>
        <p:spPr>
          <a:xfrm>
            <a:off x="1197623" y="4958614"/>
            <a:ext cx="2911137" cy="987578"/>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如果想替换图片可直接删除原图片，点击图片占位符中图标，选择合适的图片进行替换</a:t>
            </a:r>
          </a:p>
        </p:txBody>
      </p:sp>
      <p:cxnSp>
        <p:nvCxnSpPr>
          <p:cNvPr id="51" name="直接连接符 50">
            <a:extLst>
              <a:ext uri="{FF2B5EF4-FFF2-40B4-BE49-F238E27FC236}">
                <a16:creationId xmlns:a16="http://schemas.microsoft.com/office/drawing/2014/main" id="{8A4C4983-E63A-4ED1-B8AD-ECFD09D828D1}"/>
              </a:ext>
            </a:extLst>
          </p:cNvPr>
          <p:cNvCxnSpPr>
            <a:cxnSpLocks/>
          </p:cNvCxnSpPr>
          <p:nvPr/>
        </p:nvCxnSpPr>
        <p:spPr>
          <a:xfrm>
            <a:off x="2242277" y="4805044"/>
            <a:ext cx="821829"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2" name="矩形 51">
            <a:extLst>
              <a:ext uri="{FF2B5EF4-FFF2-40B4-BE49-F238E27FC236}">
                <a16:creationId xmlns:a16="http://schemas.microsoft.com/office/drawing/2014/main" id="{BCD3C005-B93B-4751-8A84-A7F37A25CF2C}"/>
              </a:ext>
            </a:extLst>
          </p:cNvPr>
          <p:cNvSpPr/>
          <p:nvPr/>
        </p:nvSpPr>
        <p:spPr>
          <a:xfrm>
            <a:off x="5556516" y="4279377"/>
            <a:ext cx="110799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关键词</a:t>
            </a:r>
          </a:p>
        </p:txBody>
      </p:sp>
      <p:sp>
        <p:nvSpPr>
          <p:cNvPr id="53" name="矩形 52">
            <a:extLst>
              <a:ext uri="{FF2B5EF4-FFF2-40B4-BE49-F238E27FC236}">
                <a16:creationId xmlns:a16="http://schemas.microsoft.com/office/drawing/2014/main" id="{95779AAF-7E67-4197-B378-3EEFE27E1386}"/>
              </a:ext>
            </a:extLst>
          </p:cNvPr>
          <p:cNvSpPr/>
          <p:nvPr/>
        </p:nvSpPr>
        <p:spPr>
          <a:xfrm>
            <a:off x="4654945" y="4958614"/>
            <a:ext cx="2911137" cy="987578"/>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如果想替换图片可直接删除原图片，点击图片占位符中图标，选择合适的图片进行替换</a:t>
            </a:r>
          </a:p>
        </p:txBody>
      </p:sp>
      <p:cxnSp>
        <p:nvCxnSpPr>
          <p:cNvPr id="54" name="直接连接符 53">
            <a:extLst>
              <a:ext uri="{FF2B5EF4-FFF2-40B4-BE49-F238E27FC236}">
                <a16:creationId xmlns:a16="http://schemas.microsoft.com/office/drawing/2014/main" id="{DD8DAE60-995E-4242-B882-930E8A60B771}"/>
              </a:ext>
            </a:extLst>
          </p:cNvPr>
          <p:cNvCxnSpPr>
            <a:cxnSpLocks/>
          </p:cNvCxnSpPr>
          <p:nvPr/>
        </p:nvCxnSpPr>
        <p:spPr>
          <a:xfrm>
            <a:off x="5674121" y="4805044"/>
            <a:ext cx="821829"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5" name="矩形 54">
            <a:extLst>
              <a:ext uri="{FF2B5EF4-FFF2-40B4-BE49-F238E27FC236}">
                <a16:creationId xmlns:a16="http://schemas.microsoft.com/office/drawing/2014/main" id="{1F91F7D1-7254-44EA-B840-B69A625663AD}"/>
              </a:ext>
            </a:extLst>
          </p:cNvPr>
          <p:cNvSpPr/>
          <p:nvPr/>
        </p:nvSpPr>
        <p:spPr>
          <a:xfrm>
            <a:off x="9013839" y="4279377"/>
            <a:ext cx="110799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关键词</a:t>
            </a:r>
          </a:p>
        </p:txBody>
      </p:sp>
      <p:sp>
        <p:nvSpPr>
          <p:cNvPr id="56" name="矩形 55">
            <a:extLst>
              <a:ext uri="{FF2B5EF4-FFF2-40B4-BE49-F238E27FC236}">
                <a16:creationId xmlns:a16="http://schemas.microsoft.com/office/drawing/2014/main" id="{3F8353AD-0D18-4983-A99B-2528F222FBC7}"/>
              </a:ext>
            </a:extLst>
          </p:cNvPr>
          <p:cNvSpPr/>
          <p:nvPr/>
        </p:nvSpPr>
        <p:spPr>
          <a:xfrm>
            <a:off x="8112268" y="4958614"/>
            <a:ext cx="2911137" cy="987578"/>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如果想替换图片可直接删除原图片，点击图片占位符中图标，选择合适的图片进行替换</a:t>
            </a:r>
          </a:p>
        </p:txBody>
      </p:sp>
      <p:cxnSp>
        <p:nvCxnSpPr>
          <p:cNvPr id="57" name="直接连接符 56">
            <a:extLst>
              <a:ext uri="{FF2B5EF4-FFF2-40B4-BE49-F238E27FC236}">
                <a16:creationId xmlns:a16="http://schemas.microsoft.com/office/drawing/2014/main" id="{09A2F792-4055-4E58-AF83-DC0937E4D359}"/>
              </a:ext>
            </a:extLst>
          </p:cNvPr>
          <p:cNvCxnSpPr>
            <a:cxnSpLocks/>
          </p:cNvCxnSpPr>
          <p:nvPr/>
        </p:nvCxnSpPr>
        <p:spPr>
          <a:xfrm>
            <a:off x="9131444" y="4805044"/>
            <a:ext cx="821829" cy="0"/>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9" name="图片占位符 8">
            <a:extLst>
              <a:ext uri="{FF2B5EF4-FFF2-40B4-BE49-F238E27FC236}">
                <a16:creationId xmlns:a16="http://schemas.microsoft.com/office/drawing/2014/main" id="{13EF2FC5-379B-434C-8ADD-04175C8D0C94}"/>
              </a:ext>
            </a:extLst>
          </p:cNvPr>
          <p:cNvPicPr>
            <a:picLocks noGrp="1" noChangeAspect="1"/>
          </p:cNvPicPr>
          <p:nvPr>
            <p:ph type="pic" sz="quarter" idx="10"/>
          </p:nvPr>
        </p:nvPicPr>
        <p:blipFill>
          <a:blip r:embed="rId3" cstate="hqprint">
            <a:extLst>
              <a:ext uri="{28A0092B-C50C-407E-A947-70E740481C1C}">
                <a14:useLocalDpi xmlns:a14="http://schemas.microsoft.com/office/drawing/2010/main" val="0"/>
              </a:ext>
            </a:extLst>
          </a:blip>
          <a:srcRect l="16642" r="16642"/>
          <a:stretch>
            <a:fillRect/>
          </a:stretch>
        </p:blipFill>
        <p:spPr/>
      </p:pic>
      <p:pic>
        <p:nvPicPr>
          <p:cNvPr id="12" name="图片占位符 11">
            <a:extLst>
              <a:ext uri="{FF2B5EF4-FFF2-40B4-BE49-F238E27FC236}">
                <a16:creationId xmlns:a16="http://schemas.microsoft.com/office/drawing/2014/main" id="{93153FCF-C08C-4E49-AF26-BA81BDE4A1DC}"/>
              </a:ext>
            </a:extLst>
          </p:cNvPr>
          <p:cNvPicPr>
            <a:picLocks noGrp="1" noChangeAspect="1"/>
          </p:cNvPicPr>
          <p:nvPr>
            <p:ph type="pic" sz="quarter" idx="11"/>
          </p:nvPr>
        </p:nvPicPr>
        <p:blipFill>
          <a:blip r:embed="rId4" cstate="hqprint">
            <a:extLst>
              <a:ext uri="{28A0092B-C50C-407E-A947-70E740481C1C}">
                <a14:useLocalDpi xmlns:a14="http://schemas.microsoft.com/office/drawing/2010/main" val="0"/>
              </a:ext>
            </a:extLst>
          </a:blip>
          <a:srcRect l="16667" r="16667"/>
          <a:stretch>
            <a:fillRect/>
          </a:stretch>
        </p:blipFill>
        <p:spPr/>
      </p:pic>
      <p:pic>
        <p:nvPicPr>
          <p:cNvPr id="16" name="图片占位符 15">
            <a:extLst>
              <a:ext uri="{FF2B5EF4-FFF2-40B4-BE49-F238E27FC236}">
                <a16:creationId xmlns:a16="http://schemas.microsoft.com/office/drawing/2014/main" id="{C837DCC1-A471-4F9F-A32D-D1F75DCC0175}"/>
              </a:ext>
            </a:extLst>
          </p:cNvPr>
          <p:cNvPicPr>
            <a:picLocks noGrp="1" noChangeAspect="1"/>
          </p:cNvPicPr>
          <p:nvPr>
            <p:ph type="pic" sz="quarter" idx="12"/>
          </p:nvPr>
        </p:nvPicPr>
        <p:blipFill>
          <a:blip r:embed="rId3" cstate="hqprint">
            <a:extLst>
              <a:ext uri="{28A0092B-C50C-407E-A947-70E740481C1C}">
                <a14:useLocalDpi xmlns:a14="http://schemas.microsoft.com/office/drawing/2010/main" val="0"/>
              </a:ext>
            </a:extLst>
          </a:blip>
          <a:srcRect l="16642" r="16642"/>
          <a:stretch>
            <a:fillRect/>
          </a:stretch>
        </p:blipFill>
        <p:spPr/>
      </p:pic>
      <p:sp>
        <p:nvSpPr>
          <p:cNvPr id="44" name="椭圆 43">
            <a:extLst>
              <a:ext uri="{FF2B5EF4-FFF2-40B4-BE49-F238E27FC236}">
                <a16:creationId xmlns:a16="http://schemas.microsoft.com/office/drawing/2014/main" id="{00A08370-9341-4EC6-ACC1-A6A5121F6BE6}"/>
              </a:ext>
            </a:extLst>
          </p:cNvPr>
          <p:cNvSpPr/>
          <p:nvPr/>
        </p:nvSpPr>
        <p:spPr>
          <a:xfrm>
            <a:off x="3138297" y="1652182"/>
            <a:ext cx="570909" cy="57090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01</a:t>
            </a: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46" name="椭圆 45">
            <a:extLst>
              <a:ext uri="{FF2B5EF4-FFF2-40B4-BE49-F238E27FC236}">
                <a16:creationId xmlns:a16="http://schemas.microsoft.com/office/drawing/2014/main" id="{B377B68A-08A6-4EF2-8997-17A3427679CE}"/>
              </a:ext>
            </a:extLst>
          </p:cNvPr>
          <p:cNvSpPr/>
          <p:nvPr/>
        </p:nvSpPr>
        <p:spPr>
          <a:xfrm>
            <a:off x="6595548" y="1652182"/>
            <a:ext cx="570909" cy="57090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02</a:t>
            </a: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48" name="椭圆 47">
            <a:extLst>
              <a:ext uri="{FF2B5EF4-FFF2-40B4-BE49-F238E27FC236}">
                <a16:creationId xmlns:a16="http://schemas.microsoft.com/office/drawing/2014/main" id="{238313C8-FD2C-438A-9F64-6CE8FDB2F2DD}"/>
              </a:ext>
            </a:extLst>
          </p:cNvPr>
          <p:cNvSpPr/>
          <p:nvPr/>
        </p:nvSpPr>
        <p:spPr>
          <a:xfrm>
            <a:off x="10010559" y="1652182"/>
            <a:ext cx="570909" cy="57090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03</a:t>
            </a: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17775768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占位符 22">
            <a:extLst>
              <a:ext uri="{FF2B5EF4-FFF2-40B4-BE49-F238E27FC236}">
                <a16:creationId xmlns:a16="http://schemas.microsoft.com/office/drawing/2014/main" id="{D6738F45-A23F-4390-8307-9CD38F032685}"/>
              </a:ext>
            </a:extLst>
          </p:cNvPr>
          <p:cNvPicPr>
            <a:picLocks noGrp="1" noChangeAspect="1"/>
          </p:cNvPicPr>
          <p:nvPr>
            <p:ph type="pic" sz="quarter" idx="11"/>
          </p:nvPr>
        </p:nvPicPr>
        <p:blipFill>
          <a:blip r:embed="rId3" cstate="hqprint">
            <a:extLst>
              <a:ext uri="{28A0092B-C50C-407E-A947-70E740481C1C}">
                <a14:useLocalDpi xmlns:a14="http://schemas.microsoft.com/office/drawing/2010/main" val="0"/>
              </a:ext>
            </a:extLst>
          </a:blip>
          <a:srcRect t="85" b="85"/>
          <a:stretch>
            <a:fillRect/>
          </a:stretch>
        </p:blipFill>
        <p:spPr/>
      </p:pic>
      <p:pic>
        <p:nvPicPr>
          <p:cNvPr id="33" name="图片占位符 32">
            <a:extLst>
              <a:ext uri="{FF2B5EF4-FFF2-40B4-BE49-F238E27FC236}">
                <a16:creationId xmlns:a16="http://schemas.microsoft.com/office/drawing/2014/main" id="{485E55A0-BE0E-403E-9C0C-DDF2BA4AC843}"/>
              </a:ext>
            </a:extLst>
          </p:cNvPr>
          <p:cNvPicPr>
            <a:picLocks noGrp="1" noChangeAspect="1"/>
          </p:cNvPicPr>
          <p:nvPr>
            <p:ph type="pic" sz="quarter" idx="12"/>
          </p:nvPr>
        </p:nvPicPr>
        <p:blipFill rotWithShape="1">
          <a:blip r:embed="rId4" cstate="hqprint">
            <a:extLst>
              <a:ext uri="{28A0092B-C50C-407E-A947-70E740481C1C}">
                <a14:useLocalDpi xmlns:a14="http://schemas.microsoft.com/office/drawing/2010/main" val="0"/>
              </a:ext>
            </a:extLst>
          </a:blip>
          <a:srcRect l="7768" t="-645" r="503" b="645"/>
          <a:stretch/>
        </p:blipFill>
        <p:spPr>
          <a:xfrm>
            <a:off x="7842363" y="1895930"/>
            <a:ext cx="3434167" cy="2104474"/>
          </a:xfrm>
        </p:spPr>
      </p:pic>
      <p:pic>
        <p:nvPicPr>
          <p:cNvPr id="31" name="图片占位符 30">
            <a:extLst>
              <a:ext uri="{FF2B5EF4-FFF2-40B4-BE49-F238E27FC236}">
                <a16:creationId xmlns:a16="http://schemas.microsoft.com/office/drawing/2014/main" id="{D9E8508A-4DBF-4C68-A507-007821676B81}"/>
              </a:ext>
            </a:extLst>
          </p:cNvPr>
          <p:cNvPicPr>
            <a:picLocks noGrp="1" noChangeAspect="1"/>
          </p:cNvPicPr>
          <p:nvPr>
            <p:ph type="pic" sz="quarter" idx="10"/>
          </p:nvPr>
        </p:nvPicPr>
        <p:blipFill rotWithShape="1">
          <a:blip r:embed="rId5" cstate="hqprint">
            <a:extLst>
              <a:ext uri="{28A0092B-C50C-407E-A947-70E740481C1C}">
                <a14:useLocalDpi xmlns:a14="http://schemas.microsoft.com/office/drawing/2010/main" val="0"/>
              </a:ext>
            </a:extLst>
          </a:blip>
          <a:srcRect l="-256" t="263" r="8416" b="-263"/>
          <a:stretch/>
        </p:blipFill>
        <p:spPr>
          <a:xfrm>
            <a:off x="1179904" y="1901468"/>
            <a:ext cx="3434167" cy="2104474"/>
          </a:xfrm>
        </p:spPr>
      </p:pic>
      <p:sp>
        <p:nvSpPr>
          <p:cNvPr id="19" name="文本占位符 18">
            <a:extLst>
              <a:ext uri="{FF2B5EF4-FFF2-40B4-BE49-F238E27FC236}">
                <a16:creationId xmlns:a16="http://schemas.microsoft.com/office/drawing/2014/main" id="{2D04A3D6-A8C2-4A2D-BE24-B68945EA93FC}"/>
              </a:ext>
            </a:extLst>
          </p:cNvPr>
          <p:cNvSpPr>
            <a:spLocks noGrp="1"/>
          </p:cNvSpPr>
          <p:nvPr>
            <p:ph type="body" sz="quarter" idx="13"/>
          </p:nvPr>
        </p:nvSpPr>
        <p:spPr/>
        <p:txBody>
          <a:bodyPr/>
          <a:lstStyle/>
          <a:p>
            <a:r>
              <a:rPr lang="zh-CN" altLang="en-US" dirty="0">
                <a:sym typeface="+mn-lt"/>
              </a:rPr>
              <a:t>三段三图式</a:t>
            </a:r>
            <a:endParaRPr lang="en-US" altLang="zh-CN" dirty="0">
              <a:sym typeface="+mn-lt"/>
            </a:endParaRPr>
          </a:p>
          <a:p>
            <a:endParaRPr lang="zh-CN" altLang="en-US" dirty="0"/>
          </a:p>
        </p:txBody>
      </p:sp>
      <p:sp>
        <p:nvSpPr>
          <p:cNvPr id="10" name="矩形 9">
            <a:extLst>
              <a:ext uri="{FF2B5EF4-FFF2-40B4-BE49-F238E27FC236}">
                <a16:creationId xmlns:a16="http://schemas.microsoft.com/office/drawing/2014/main" id="{AF312B80-68D5-4358-AAAE-297A7C38FA26}"/>
              </a:ext>
            </a:extLst>
          </p:cNvPr>
          <p:cNvSpPr/>
          <p:nvPr/>
        </p:nvSpPr>
        <p:spPr>
          <a:xfrm>
            <a:off x="2062232" y="4013972"/>
            <a:ext cx="110799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关键词</a:t>
            </a:r>
          </a:p>
        </p:txBody>
      </p:sp>
      <p:sp>
        <p:nvSpPr>
          <p:cNvPr id="11" name="矩形 10">
            <a:extLst>
              <a:ext uri="{FF2B5EF4-FFF2-40B4-BE49-F238E27FC236}">
                <a16:creationId xmlns:a16="http://schemas.microsoft.com/office/drawing/2014/main" id="{FB28A74E-1016-4ACF-9360-5BAAFAF4E0E3}"/>
              </a:ext>
            </a:extLst>
          </p:cNvPr>
          <p:cNvSpPr/>
          <p:nvPr/>
        </p:nvSpPr>
        <p:spPr>
          <a:xfrm>
            <a:off x="1160661" y="4693209"/>
            <a:ext cx="2911137" cy="987578"/>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如果想替换图片可直接删除原图片，点击图片占位符中图标，选择合适的图片进行替换</a:t>
            </a:r>
          </a:p>
        </p:txBody>
      </p:sp>
      <p:cxnSp>
        <p:nvCxnSpPr>
          <p:cNvPr id="12" name="直接连接符 11">
            <a:extLst>
              <a:ext uri="{FF2B5EF4-FFF2-40B4-BE49-F238E27FC236}">
                <a16:creationId xmlns:a16="http://schemas.microsoft.com/office/drawing/2014/main" id="{638EAAD4-849E-45AB-8C7C-9344233E8B21}"/>
              </a:ext>
            </a:extLst>
          </p:cNvPr>
          <p:cNvCxnSpPr>
            <a:cxnSpLocks/>
          </p:cNvCxnSpPr>
          <p:nvPr/>
        </p:nvCxnSpPr>
        <p:spPr>
          <a:xfrm>
            <a:off x="2194351" y="4539639"/>
            <a:ext cx="821829"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 name="矩形 12">
            <a:extLst>
              <a:ext uri="{FF2B5EF4-FFF2-40B4-BE49-F238E27FC236}">
                <a16:creationId xmlns:a16="http://schemas.microsoft.com/office/drawing/2014/main" id="{ADBA24B2-0813-49B5-8490-D6B52F06B1B5}"/>
              </a:ext>
            </a:extLst>
          </p:cNvPr>
          <p:cNvSpPr/>
          <p:nvPr/>
        </p:nvSpPr>
        <p:spPr>
          <a:xfrm>
            <a:off x="5542003" y="4347651"/>
            <a:ext cx="110799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关键词</a:t>
            </a:r>
          </a:p>
        </p:txBody>
      </p:sp>
      <p:sp>
        <p:nvSpPr>
          <p:cNvPr id="14" name="矩形 13">
            <a:extLst>
              <a:ext uri="{FF2B5EF4-FFF2-40B4-BE49-F238E27FC236}">
                <a16:creationId xmlns:a16="http://schemas.microsoft.com/office/drawing/2014/main" id="{C41A2539-58B0-4D5C-B058-A3CA8E3EB77B}"/>
              </a:ext>
            </a:extLst>
          </p:cNvPr>
          <p:cNvSpPr/>
          <p:nvPr/>
        </p:nvSpPr>
        <p:spPr>
          <a:xfrm>
            <a:off x="4640432" y="5026888"/>
            <a:ext cx="2911137" cy="987578"/>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如果想替换图片可直接删除原图片，点击图片占位符中图标，选择合适的图片进行替换</a:t>
            </a:r>
          </a:p>
        </p:txBody>
      </p:sp>
      <p:cxnSp>
        <p:nvCxnSpPr>
          <p:cNvPr id="15" name="直接连接符 14">
            <a:extLst>
              <a:ext uri="{FF2B5EF4-FFF2-40B4-BE49-F238E27FC236}">
                <a16:creationId xmlns:a16="http://schemas.microsoft.com/office/drawing/2014/main" id="{2A9156AF-988F-4D00-B283-2B50CEE49F35}"/>
              </a:ext>
            </a:extLst>
          </p:cNvPr>
          <p:cNvCxnSpPr>
            <a:cxnSpLocks/>
          </p:cNvCxnSpPr>
          <p:nvPr/>
        </p:nvCxnSpPr>
        <p:spPr>
          <a:xfrm>
            <a:off x="5674122" y="4873318"/>
            <a:ext cx="821829"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6" name="矩形 15">
            <a:extLst>
              <a:ext uri="{FF2B5EF4-FFF2-40B4-BE49-F238E27FC236}">
                <a16:creationId xmlns:a16="http://schemas.microsoft.com/office/drawing/2014/main" id="{29E6FBEC-4064-4060-B21B-A20BB35B2799}"/>
              </a:ext>
            </a:extLst>
          </p:cNvPr>
          <p:cNvSpPr/>
          <p:nvPr/>
        </p:nvSpPr>
        <p:spPr>
          <a:xfrm>
            <a:off x="9122017" y="4013972"/>
            <a:ext cx="110799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关键词</a:t>
            </a:r>
          </a:p>
        </p:txBody>
      </p:sp>
      <p:sp>
        <p:nvSpPr>
          <p:cNvPr id="17" name="矩形 16">
            <a:extLst>
              <a:ext uri="{FF2B5EF4-FFF2-40B4-BE49-F238E27FC236}">
                <a16:creationId xmlns:a16="http://schemas.microsoft.com/office/drawing/2014/main" id="{A6A4714F-3687-4F00-A578-02E195090C65}"/>
              </a:ext>
            </a:extLst>
          </p:cNvPr>
          <p:cNvSpPr/>
          <p:nvPr/>
        </p:nvSpPr>
        <p:spPr>
          <a:xfrm>
            <a:off x="8220446" y="4693209"/>
            <a:ext cx="2911137" cy="987578"/>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如果想替换图片可直接删除原图片，点击图片占位符中图标，选择合适的图片进行替换</a:t>
            </a:r>
          </a:p>
        </p:txBody>
      </p:sp>
      <p:cxnSp>
        <p:nvCxnSpPr>
          <p:cNvPr id="18" name="直接连接符 17">
            <a:extLst>
              <a:ext uri="{FF2B5EF4-FFF2-40B4-BE49-F238E27FC236}">
                <a16:creationId xmlns:a16="http://schemas.microsoft.com/office/drawing/2014/main" id="{6A6D9318-2DCF-4EBA-8C2E-12EDB06F4DBA}"/>
              </a:ext>
            </a:extLst>
          </p:cNvPr>
          <p:cNvCxnSpPr>
            <a:cxnSpLocks/>
          </p:cNvCxnSpPr>
          <p:nvPr/>
        </p:nvCxnSpPr>
        <p:spPr>
          <a:xfrm>
            <a:off x="9254136" y="4539639"/>
            <a:ext cx="821829"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8" name="椭圆 27">
            <a:extLst>
              <a:ext uri="{FF2B5EF4-FFF2-40B4-BE49-F238E27FC236}">
                <a16:creationId xmlns:a16="http://schemas.microsoft.com/office/drawing/2014/main" id="{BD15C5B6-E6A7-45D0-A504-69FBE8B47D01}"/>
              </a:ext>
            </a:extLst>
          </p:cNvPr>
          <p:cNvSpPr/>
          <p:nvPr/>
        </p:nvSpPr>
        <p:spPr>
          <a:xfrm>
            <a:off x="2214762" y="1703001"/>
            <a:ext cx="570909" cy="57090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01</a:t>
            </a: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29" name="椭圆 28">
            <a:extLst>
              <a:ext uri="{FF2B5EF4-FFF2-40B4-BE49-F238E27FC236}">
                <a16:creationId xmlns:a16="http://schemas.microsoft.com/office/drawing/2014/main" id="{D6CDD1E4-251D-4CB0-8784-EAB4ABBF830E}"/>
              </a:ext>
            </a:extLst>
          </p:cNvPr>
          <p:cNvSpPr/>
          <p:nvPr/>
        </p:nvSpPr>
        <p:spPr>
          <a:xfrm>
            <a:off x="5810546" y="1403032"/>
            <a:ext cx="570909" cy="57090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02</a:t>
            </a: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30" name="椭圆 29">
            <a:extLst>
              <a:ext uri="{FF2B5EF4-FFF2-40B4-BE49-F238E27FC236}">
                <a16:creationId xmlns:a16="http://schemas.microsoft.com/office/drawing/2014/main" id="{2CE16DB6-9C14-44DB-A9BC-EFDAC0897B5F}"/>
              </a:ext>
            </a:extLst>
          </p:cNvPr>
          <p:cNvSpPr/>
          <p:nvPr/>
        </p:nvSpPr>
        <p:spPr>
          <a:xfrm>
            <a:off x="9333762" y="1703001"/>
            <a:ext cx="570909" cy="57090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03</a:t>
            </a: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8224865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a:extLst>
              <a:ext uri="{FF2B5EF4-FFF2-40B4-BE49-F238E27FC236}">
                <a16:creationId xmlns:a16="http://schemas.microsoft.com/office/drawing/2014/main" id="{194ACADC-CC5C-4021-8508-6BFA70BD9D77}"/>
              </a:ext>
            </a:extLst>
          </p:cNvPr>
          <p:cNvSpPr>
            <a:spLocks noGrp="1"/>
          </p:cNvSpPr>
          <p:nvPr>
            <p:ph type="body" sz="quarter" idx="11"/>
          </p:nvPr>
        </p:nvSpPr>
        <p:spPr>
          <a:xfrm>
            <a:off x="1431925" y="231775"/>
            <a:ext cx="3643313" cy="406400"/>
          </a:xfrm>
        </p:spPr>
        <p:txBody>
          <a:bodyPr/>
          <a:lstStyle/>
          <a:p>
            <a:r>
              <a:rPr lang="zh-CN" altLang="en-US" dirty="0">
                <a:sym typeface="+mn-lt"/>
              </a:rPr>
              <a:t>四段单图式</a:t>
            </a:r>
            <a:endParaRPr lang="en-US" altLang="zh-CN" dirty="0">
              <a:sym typeface="+mn-lt"/>
            </a:endParaRPr>
          </a:p>
          <a:p>
            <a:endParaRPr lang="zh-CN" altLang="en-US" dirty="0"/>
          </a:p>
        </p:txBody>
      </p:sp>
      <p:sp>
        <p:nvSpPr>
          <p:cNvPr id="11" name="任意多边形: 形状 10">
            <a:extLst>
              <a:ext uri="{FF2B5EF4-FFF2-40B4-BE49-F238E27FC236}">
                <a16:creationId xmlns:a16="http://schemas.microsoft.com/office/drawing/2014/main" id="{B1D0D3C8-66E4-4921-AEAB-0EC76071F4E6}"/>
              </a:ext>
            </a:extLst>
          </p:cNvPr>
          <p:cNvSpPr/>
          <p:nvPr/>
        </p:nvSpPr>
        <p:spPr>
          <a:xfrm>
            <a:off x="6458857" y="1770743"/>
            <a:ext cx="2525486" cy="1879419"/>
          </a:xfrm>
          <a:custGeom>
            <a:avLst/>
            <a:gdLst>
              <a:gd name="connsiteX0" fmla="*/ 0 w 2525486"/>
              <a:gd name="connsiteY0" fmla="*/ 0 h 1879419"/>
              <a:gd name="connsiteX1" fmla="*/ 2525486 w 2525486"/>
              <a:gd name="connsiteY1" fmla="*/ 0 h 1879419"/>
              <a:gd name="connsiteX2" fmla="*/ 2525486 w 2525486"/>
              <a:gd name="connsiteY2" fmla="*/ 1879419 h 1879419"/>
              <a:gd name="connsiteX3" fmla="*/ 0 w 2525486"/>
              <a:gd name="connsiteY3" fmla="*/ 1879419 h 1879419"/>
            </a:gdLst>
            <a:ahLst/>
            <a:cxnLst>
              <a:cxn ang="0">
                <a:pos x="connsiteX0" y="connsiteY0"/>
              </a:cxn>
              <a:cxn ang="0">
                <a:pos x="connsiteX1" y="connsiteY1"/>
              </a:cxn>
              <a:cxn ang="0">
                <a:pos x="connsiteX2" y="connsiteY2"/>
              </a:cxn>
              <a:cxn ang="0">
                <a:pos x="connsiteX3" y="connsiteY3"/>
              </a:cxn>
            </a:cxnLst>
            <a:rect l="l" t="t" r="r" b="b"/>
            <a:pathLst>
              <a:path w="2525486" h="1879419">
                <a:moveTo>
                  <a:pt x="0" y="0"/>
                </a:moveTo>
                <a:lnTo>
                  <a:pt x="2525486" y="0"/>
                </a:lnTo>
                <a:lnTo>
                  <a:pt x="2525486" y="1879419"/>
                </a:lnTo>
                <a:lnTo>
                  <a:pt x="0" y="1879419"/>
                </a:lnTo>
                <a:close/>
              </a:path>
            </a:pathLst>
          </a:cu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9" name="任意多边形: 形状 18">
            <a:extLst>
              <a:ext uri="{FF2B5EF4-FFF2-40B4-BE49-F238E27FC236}">
                <a16:creationId xmlns:a16="http://schemas.microsoft.com/office/drawing/2014/main" id="{0A2E8318-8759-4E18-830F-40DA4862A911}"/>
              </a:ext>
            </a:extLst>
          </p:cNvPr>
          <p:cNvSpPr/>
          <p:nvPr/>
        </p:nvSpPr>
        <p:spPr>
          <a:xfrm>
            <a:off x="8984343" y="3650162"/>
            <a:ext cx="2525486" cy="1879418"/>
          </a:xfrm>
          <a:custGeom>
            <a:avLst/>
            <a:gdLst>
              <a:gd name="connsiteX0" fmla="*/ 0 w 2525486"/>
              <a:gd name="connsiteY0" fmla="*/ 0 h 1879418"/>
              <a:gd name="connsiteX1" fmla="*/ 2525486 w 2525486"/>
              <a:gd name="connsiteY1" fmla="*/ 0 h 1879418"/>
              <a:gd name="connsiteX2" fmla="*/ 2525486 w 2525486"/>
              <a:gd name="connsiteY2" fmla="*/ 1879418 h 1879418"/>
              <a:gd name="connsiteX3" fmla="*/ 0 w 2525486"/>
              <a:gd name="connsiteY3" fmla="*/ 1879418 h 1879418"/>
            </a:gdLst>
            <a:ahLst/>
            <a:cxnLst>
              <a:cxn ang="0">
                <a:pos x="connsiteX0" y="connsiteY0"/>
              </a:cxn>
              <a:cxn ang="0">
                <a:pos x="connsiteX1" y="connsiteY1"/>
              </a:cxn>
              <a:cxn ang="0">
                <a:pos x="connsiteX2" y="connsiteY2"/>
              </a:cxn>
              <a:cxn ang="0">
                <a:pos x="connsiteX3" y="connsiteY3"/>
              </a:cxn>
            </a:cxnLst>
            <a:rect l="l" t="t" r="r" b="b"/>
            <a:pathLst>
              <a:path w="2525486" h="1879418">
                <a:moveTo>
                  <a:pt x="0" y="0"/>
                </a:moveTo>
                <a:lnTo>
                  <a:pt x="2525486" y="0"/>
                </a:lnTo>
                <a:lnTo>
                  <a:pt x="2525486" y="1879418"/>
                </a:lnTo>
                <a:lnTo>
                  <a:pt x="0" y="1879418"/>
                </a:lnTo>
                <a:close/>
              </a:path>
            </a:pathLst>
          </a:cu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0" name="矩形 19">
            <a:extLst>
              <a:ext uri="{FF2B5EF4-FFF2-40B4-BE49-F238E27FC236}">
                <a16:creationId xmlns:a16="http://schemas.microsoft.com/office/drawing/2014/main" id="{14AAF97D-0F6A-4786-87A7-6E8D39CE67E1}"/>
              </a:ext>
            </a:extLst>
          </p:cNvPr>
          <p:cNvSpPr/>
          <p:nvPr/>
        </p:nvSpPr>
        <p:spPr>
          <a:xfrm>
            <a:off x="7167603" y="2017202"/>
            <a:ext cx="110799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white"/>
                </a:solidFill>
                <a:effectLst/>
                <a:uLnTx/>
                <a:uFillTx/>
                <a:latin typeface="微软雅黑"/>
                <a:ea typeface="微软雅黑"/>
                <a:cs typeface="+mn-cs"/>
              </a:rPr>
              <a:t>关键词</a:t>
            </a:r>
          </a:p>
        </p:txBody>
      </p:sp>
      <p:sp>
        <p:nvSpPr>
          <p:cNvPr id="21" name="矩形 20">
            <a:extLst>
              <a:ext uri="{FF2B5EF4-FFF2-40B4-BE49-F238E27FC236}">
                <a16:creationId xmlns:a16="http://schemas.microsoft.com/office/drawing/2014/main" id="{E13526EC-668E-47EE-AC60-F29710E9071A}"/>
              </a:ext>
            </a:extLst>
          </p:cNvPr>
          <p:cNvSpPr/>
          <p:nvPr/>
        </p:nvSpPr>
        <p:spPr>
          <a:xfrm>
            <a:off x="6565644" y="2694778"/>
            <a:ext cx="2311911" cy="679801"/>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微软雅黑"/>
                <a:ea typeface="微软雅黑"/>
                <a:cs typeface="+mn-cs"/>
              </a:rPr>
              <a:t>删除原图片，点击图片占位符中图标进行替换</a:t>
            </a:r>
          </a:p>
        </p:txBody>
      </p:sp>
      <p:cxnSp>
        <p:nvCxnSpPr>
          <p:cNvPr id="22" name="直接连接符 21">
            <a:extLst>
              <a:ext uri="{FF2B5EF4-FFF2-40B4-BE49-F238E27FC236}">
                <a16:creationId xmlns:a16="http://schemas.microsoft.com/office/drawing/2014/main" id="{CCAB733A-265C-4813-B1C8-94EE6B3CBAD7}"/>
              </a:ext>
            </a:extLst>
          </p:cNvPr>
          <p:cNvCxnSpPr>
            <a:cxnSpLocks/>
          </p:cNvCxnSpPr>
          <p:nvPr/>
        </p:nvCxnSpPr>
        <p:spPr>
          <a:xfrm>
            <a:off x="7285208" y="2542869"/>
            <a:ext cx="82182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矩形 22">
            <a:extLst>
              <a:ext uri="{FF2B5EF4-FFF2-40B4-BE49-F238E27FC236}">
                <a16:creationId xmlns:a16="http://schemas.microsoft.com/office/drawing/2014/main" id="{1DC6E9AE-CF0D-4178-92E7-261DFB2AF40B}"/>
              </a:ext>
            </a:extLst>
          </p:cNvPr>
          <p:cNvSpPr/>
          <p:nvPr/>
        </p:nvSpPr>
        <p:spPr>
          <a:xfrm>
            <a:off x="9697041" y="3889545"/>
            <a:ext cx="110799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white"/>
                </a:solidFill>
                <a:effectLst/>
                <a:uLnTx/>
                <a:uFillTx/>
                <a:latin typeface="微软雅黑"/>
                <a:ea typeface="微软雅黑"/>
                <a:cs typeface="+mn-cs"/>
              </a:rPr>
              <a:t>关键词</a:t>
            </a:r>
          </a:p>
        </p:txBody>
      </p:sp>
      <p:sp>
        <p:nvSpPr>
          <p:cNvPr id="24" name="矩形 23">
            <a:extLst>
              <a:ext uri="{FF2B5EF4-FFF2-40B4-BE49-F238E27FC236}">
                <a16:creationId xmlns:a16="http://schemas.microsoft.com/office/drawing/2014/main" id="{86ED5215-BA28-48B4-B4EA-829B266935D6}"/>
              </a:ext>
            </a:extLst>
          </p:cNvPr>
          <p:cNvSpPr/>
          <p:nvPr/>
        </p:nvSpPr>
        <p:spPr>
          <a:xfrm>
            <a:off x="9095082" y="4567121"/>
            <a:ext cx="2311911" cy="679801"/>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微软雅黑"/>
                <a:ea typeface="微软雅黑"/>
                <a:cs typeface="+mn-cs"/>
              </a:rPr>
              <a:t>删除原图片，点击图片占位符中图标进行替换</a:t>
            </a:r>
          </a:p>
        </p:txBody>
      </p:sp>
      <p:cxnSp>
        <p:nvCxnSpPr>
          <p:cNvPr id="25" name="直接连接符 24">
            <a:extLst>
              <a:ext uri="{FF2B5EF4-FFF2-40B4-BE49-F238E27FC236}">
                <a16:creationId xmlns:a16="http://schemas.microsoft.com/office/drawing/2014/main" id="{950E5FAC-4AEE-45A5-B5D8-E2229259CBD8}"/>
              </a:ext>
            </a:extLst>
          </p:cNvPr>
          <p:cNvCxnSpPr>
            <a:cxnSpLocks/>
          </p:cNvCxnSpPr>
          <p:nvPr/>
        </p:nvCxnSpPr>
        <p:spPr>
          <a:xfrm>
            <a:off x="9814646" y="4415212"/>
            <a:ext cx="82182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46F2E7A2-5459-4A68-A353-16CC0479C3A1}"/>
              </a:ext>
            </a:extLst>
          </p:cNvPr>
          <p:cNvSpPr/>
          <p:nvPr/>
        </p:nvSpPr>
        <p:spPr>
          <a:xfrm>
            <a:off x="9693089" y="2017202"/>
            <a:ext cx="110799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关键词</a:t>
            </a:r>
          </a:p>
        </p:txBody>
      </p:sp>
      <p:sp>
        <p:nvSpPr>
          <p:cNvPr id="27" name="矩形 26">
            <a:extLst>
              <a:ext uri="{FF2B5EF4-FFF2-40B4-BE49-F238E27FC236}">
                <a16:creationId xmlns:a16="http://schemas.microsoft.com/office/drawing/2014/main" id="{0E6230F5-FF24-474D-84F7-260B6DD6DECD}"/>
              </a:ext>
            </a:extLst>
          </p:cNvPr>
          <p:cNvSpPr/>
          <p:nvPr/>
        </p:nvSpPr>
        <p:spPr>
          <a:xfrm>
            <a:off x="9091130" y="2694778"/>
            <a:ext cx="2311911" cy="679801"/>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删除原图片，点击图片占位符中图标进行替换</a:t>
            </a:r>
          </a:p>
        </p:txBody>
      </p:sp>
      <p:cxnSp>
        <p:nvCxnSpPr>
          <p:cNvPr id="28" name="直接连接符 27">
            <a:extLst>
              <a:ext uri="{FF2B5EF4-FFF2-40B4-BE49-F238E27FC236}">
                <a16:creationId xmlns:a16="http://schemas.microsoft.com/office/drawing/2014/main" id="{410079EC-5F9B-4B1A-96B4-9FC22071E8BE}"/>
              </a:ext>
            </a:extLst>
          </p:cNvPr>
          <p:cNvCxnSpPr>
            <a:cxnSpLocks/>
          </p:cNvCxnSpPr>
          <p:nvPr/>
        </p:nvCxnSpPr>
        <p:spPr>
          <a:xfrm>
            <a:off x="9810694" y="2542869"/>
            <a:ext cx="82182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9" name="矩形 28">
            <a:extLst>
              <a:ext uri="{FF2B5EF4-FFF2-40B4-BE49-F238E27FC236}">
                <a16:creationId xmlns:a16="http://schemas.microsoft.com/office/drawing/2014/main" id="{A6155741-E369-47B1-94F0-B39F7D76154D}"/>
              </a:ext>
            </a:extLst>
          </p:cNvPr>
          <p:cNvSpPr/>
          <p:nvPr/>
        </p:nvSpPr>
        <p:spPr>
          <a:xfrm>
            <a:off x="7167603" y="3889545"/>
            <a:ext cx="110799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关键词</a:t>
            </a:r>
          </a:p>
        </p:txBody>
      </p:sp>
      <p:sp>
        <p:nvSpPr>
          <p:cNvPr id="30" name="矩形 29">
            <a:extLst>
              <a:ext uri="{FF2B5EF4-FFF2-40B4-BE49-F238E27FC236}">
                <a16:creationId xmlns:a16="http://schemas.microsoft.com/office/drawing/2014/main" id="{AC388759-C211-4F95-8705-713788258C00}"/>
              </a:ext>
            </a:extLst>
          </p:cNvPr>
          <p:cNvSpPr/>
          <p:nvPr/>
        </p:nvSpPr>
        <p:spPr>
          <a:xfrm>
            <a:off x="6565644" y="4567121"/>
            <a:ext cx="2311911" cy="679801"/>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删除原图片，点击图片占位符中图标进行替换</a:t>
            </a:r>
          </a:p>
        </p:txBody>
      </p:sp>
      <p:cxnSp>
        <p:nvCxnSpPr>
          <p:cNvPr id="31" name="直接连接符 30">
            <a:extLst>
              <a:ext uri="{FF2B5EF4-FFF2-40B4-BE49-F238E27FC236}">
                <a16:creationId xmlns:a16="http://schemas.microsoft.com/office/drawing/2014/main" id="{17074039-11A6-4C35-B9E9-22A60A2B1AC5}"/>
              </a:ext>
            </a:extLst>
          </p:cNvPr>
          <p:cNvCxnSpPr>
            <a:cxnSpLocks/>
          </p:cNvCxnSpPr>
          <p:nvPr/>
        </p:nvCxnSpPr>
        <p:spPr>
          <a:xfrm>
            <a:off x="7285208" y="4415212"/>
            <a:ext cx="82182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 name="图片占位符 4">
            <a:extLst>
              <a:ext uri="{FF2B5EF4-FFF2-40B4-BE49-F238E27FC236}">
                <a16:creationId xmlns:a16="http://schemas.microsoft.com/office/drawing/2014/main" id="{EED55794-934F-4136-BF00-20A3DA41E5CD}"/>
              </a:ext>
            </a:extLst>
          </p:cNvPr>
          <p:cNvPicPr>
            <a:picLocks noGrp="1" noChangeAspect="1"/>
          </p:cNvPicPr>
          <p:nvPr>
            <p:ph type="pic" sz="quarter" idx="10"/>
          </p:nvPr>
        </p:nvPicPr>
        <p:blipFill>
          <a:blip r:embed="rId3" cstate="hqprint">
            <a:extLst>
              <a:ext uri="{28A0092B-C50C-407E-A947-70E740481C1C}">
                <a14:useLocalDpi xmlns:a14="http://schemas.microsoft.com/office/drawing/2010/main" val="0"/>
              </a:ext>
            </a:extLst>
          </a:blip>
          <a:srcRect t="1195" b="1195"/>
          <a:stretch>
            <a:fillRect/>
          </a:stretch>
        </p:blipFill>
        <p:spPr/>
      </p:pic>
    </p:spTree>
    <p:extLst>
      <p:ext uri="{BB962C8B-B14F-4D97-AF65-F5344CB8AC3E}">
        <p14:creationId xmlns:p14="http://schemas.microsoft.com/office/powerpoint/2010/main" val="21085648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a:extLst>
              <a:ext uri="{FF2B5EF4-FFF2-40B4-BE49-F238E27FC236}">
                <a16:creationId xmlns:a16="http://schemas.microsoft.com/office/drawing/2014/main" id="{05FB9E76-8C7A-41B9-97CC-0B29E58958DA}"/>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22697" b="22697"/>
          <a:stretch>
            <a:fillRect/>
          </a:stretch>
        </p:blipFill>
        <p:spPr/>
      </p:pic>
      <p:sp>
        <p:nvSpPr>
          <p:cNvPr id="2" name="矩形 1">
            <a:extLst>
              <a:ext uri="{FF2B5EF4-FFF2-40B4-BE49-F238E27FC236}">
                <a16:creationId xmlns:a16="http://schemas.microsoft.com/office/drawing/2014/main" id="{E37EB828-7806-4043-92F4-21AD1B63F1D3}"/>
              </a:ext>
            </a:extLst>
          </p:cNvPr>
          <p:cNvSpPr/>
          <p:nvPr/>
        </p:nvSpPr>
        <p:spPr>
          <a:xfrm>
            <a:off x="658812" y="923290"/>
            <a:ext cx="10874375" cy="34651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6" name="文本占位符 5">
            <a:extLst>
              <a:ext uri="{FF2B5EF4-FFF2-40B4-BE49-F238E27FC236}">
                <a16:creationId xmlns:a16="http://schemas.microsoft.com/office/drawing/2014/main" id="{69F65D6C-9375-4317-9CEC-E0531243BDC5}"/>
              </a:ext>
            </a:extLst>
          </p:cNvPr>
          <p:cNvSpPr>
            <a:spLocks noGrp="1"/>
          </p:cNvSpPr>
          <p:nvPr>
            <p:ph type="body" sz="quarter" idx="11"/>
          </p:nvPr>
        </p:nvSpPr>
        <p:spPr/>
        <p:txBody>
          <a:bodyPr/>
          <a:lstStyle/>
          <a:p>
            <a:r>
              <a:rPr lang="zh-CN" altLang="en-US" dirty="0">
                <a:sym typeface="+mn-lt"/>
              </a:rPr>
              <a:t>四段单图式</a:t>
            </a:r>
            <a:endParaRPr lang="en-US" altLang="zh-CN" dirty="0">
              <a:sym typeface="+mn-lt"/>
            </a:endParaRPr>
          </a:p>
          <a:p>
            <a:endParaRPr lang="zh-CN" altLang="en-US" dirty="0"/>
          </a:p>
        </p:txBody>
      </p:sp>
      <p:sp>
        <p:nvSpPr>
          <p:cNvPr id="19" name="任意多边形: 形状 18">
            <a:extLst>
              <a:ext uri="{FF2B5EF4-FFF2-40B4-BE49-F238E27FC236}">
                <a16:creationId xmlns:a16="http://schemas.microsoft.com/office/drawing/2014/main" id="{0A2E8318-8759-4E18-830F-40DA4862A911}"/>
              </a:ext>
            </a:extLst>
          </p:cNvPr>
          <p:cNvSpPr/>
          <p:nvPr/>
        </p:nvSpPr>
        <p:spPr>
          <a:xfrm>
            <a:off x="1357062" y="3447955"/>
            <a:ext cx="1520795" cy="1371781"/>
          </a:xfrm>
          <a:custGeom>
            <a:avLst/>
            <a:gdLst>
              <a:gd name="connsiteX0" fmla="*/ 0 w 2525486"/>
              <a:gd name="connsiteY0" fmla="*/ 0 h 1879418"/>
              <a:gd name="connsiteX1" fmla="*/ 2525486 w 2525486"/>
              <a:gd name="connsiteY1" fmla="*/ 0 h 1879418"/>
              <a:gd name="connsiteX2" fmla="*/ 2525486 w 2525486"/>
              <a:gd name="connsiteY2" fmla="*/ 1879418 h 1879418"/>
              <a:gd name="connsiteX3" fmla="*/ 0 w 2525486"/>
              <a:gd name="connsiteY3" fmla="*/ 1879418 h 1879418"/>
            </a:gdLst>
            <a:ahLst/>
            <a:cxnLst>
              <a:cxn ang="0">
                <a:pos x="connsiteX0" y="connsiteY0"/>
              </a:cxn>
              <a:cxn ang="0">
                <a:pos x="connsiteX1" y="connsiteY1"/>
              </a:cxn>
              <a:cxn ang="0">
                <a:pos x="connsiteX2" y="connsiteY2"/>
              </a:cxn>
              <a:cxn ang="0">
                <a:pos x="connsiteX3" y="connsiteY3"/>
              </a:cxn>
            </a:cxnLst>
            <a:rect l="l" t="t" r="r" b="b"/>
            <a:pathLst>
              <a:path w="2525486" h="1879418">
                <a:moveTo>
                  <a:pt x="0" y="0"/>
                </a:moveTo>
                <a:lnTo>
                  <a:pt x="2525486" y="0"/>
                </a:lnTo>
                <a:lnTo>
                  <a:pt x="2525486" y="1879418"/>
                </a:lnTo>
                <a:lnTo>
                  <a:pt x="0" y="1879418"/>
                </a:lnTo>
                <a:close/>
              </a:path>
            </a:pathLst>
          </a:custGeom>
          <a:solidFill>
            <a:schemeClr val="accent1"/>
          </a:solidFill>
          <a:ln w="285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3" name="矩形 22">
            <a:extLst>
              <a:ext uri="{FF2B5EF4-FFF2-40B4-BE49-F238E27FC236}">
                <a16:creationId xmlns:a16="http://schemas.microsoft.com/office/drawing/2014/main" id="{1DC6E9AE-CF0D-4178-92E7-261DFB2AF40B}"/>
              </a:ext>
            </a:extLst>
          </p:cNvPr>
          <p:cNvSpPr/>
          <p:nvPr/>
        </p:nvSpPr>
        <p:spPr>
          <a:xfrm>
            <a:off x="1563541" y="4960389"/>
            <a:ext cx="110799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关键词</a:t>
            </a:r>
          </a:p>
        </p:txBody>
      </p:sp>
      <p:sp>
        <p:nvSpPr>
          <p:cNvPr id="24" name="矩形 23">
            <a:extLst>
              <a:ext uri="{FF2B5EF4-FFF2-40B4-BE49-F238E27FC236}">
                <a16:creationId xmlns:a16="http://schemas.microsoft.com/office/drawing/2014/main" id="{86ED5215-BA28-48B4-B4EA-829B266935D6}"/>
              </a:ext>
            </a:extLst>
          </p:cNvPr>
          <p:cNvSpPr/>
          <p:nvPr/>
        </p:nvSpPr>
        <p:spPr>
          <a:xfrm>
            <a:off x="961582" y="5637965"/>
            <a:ext cx="2311911" cy="679801"/>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删除原图片，点击图片占位符中图标进行替换</a:t>
            </a:r>
          </a:p>
        </p:txBody>
      </p:sp>
      <p:cxnSp>
        <p:nvCxnSpPr>
          <p:cNvPr id="25" name="直接连接符 24">
            <a:extLst>
              <a:ext uri="{FF2B5EF4-FFF2-40B4-BE49-F238E27FC236}">
                <a16:creationId xmlns:a16="http://schemas.microsoft.com/office/drawing/2014/main" id="{950E5FAC-4AEE-45A5-B5D8-E2229259CBD8}"/>
              </a:ext>
            </a:extLst>
          </p:cNvPr>
          <p:cNvCxnSpPr>
            <a:cxnSpLocks/>
          </p:cNvCxnSpPr>
          <p:nvPr/>
        </p:nvCxnSpPr>
        <p:spPr>
          <a:xfrm>
            <a:off x="1681146" y="5486056"/>
            <a:ext cx="82182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6" name="矩形 35">
            <a:extLst>
              <a:ext uri="{FF2B5EF4-FFF2-40B4-BE49-F238E27FC236}">
                <a16:creationId xmlns:a16="http://schemas.microsoft.com/office/drawing/2014/main" id="{9DCD0D89-863F-4E82-AECC-6531979FD91D}"/>
              </a:ext>
            </a:extLst>
          </p:cNvPr>
          <p:cNvSpPr/>
          <p:nvPr/>
        </p:nvSpPr>
        <p:spPr>
          <a:xfrm>
            <a:off x="1452887" y="3548579"/>
            <a:ext cx="1322799" cy="120032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a:ln>
                  <a:noFill/>
                </a:ln>
                <a:gradFill>
                  <a:gsLst>
                    <a:gs pos="0">
                      <a:prstClr val="white">
                        <a:alpha val="10000"/>
                      </a:prstClr>
                    </a:gs>
                    <a:gs pos="100000">
                      <a:prstClr val="white">
                        <a:alpha val="0"/>
                      </a:prstClr>
                    </a:gs>
                  </a:gsLst>
                  <a:lin ang="5400000" scaled="1"/>
                </a:gradFill>
                <a:effectLst/>
                <a:uLnTx/>
                <a:uFillTx/>
                <a:latin typeface="微软雅黑"/>
                <a:ea typeface="微软雅黑"/>
                <a:cs typeface="+mn-cs"/>
              </a:rPr>
              <a:t>01</a:t>
            </a:r>
            <a:endParaRPr kumimoji="0" lang="zh-CN" altLang="en-US" sz="7200" b="1" i="0" u="none" strike="noStrike" kern="1200" cap="none" spc="0" normalizeH="0" baseline="0" noProof="0" dirty="0">
              <a:ln>
                <a:noFill/>
              </a:ln>
              <a:gradFill>
                <a:gsLst>
                  <a:gs pos="0">
                    <a:prstClr val="white">
                      <a:alpha val="10000"/>
                    </a:prstClr>
                  </a:gs>
                  <a:gs pos="100000">
                    <a:prstClr val="white">
                      <a:alpha val="0"/>
                    </a:prstClr>
                  </a:gs>
                </a:gsLst>
                <a:lin ang="5400000" scaled="1"/>
              </a:gradFill>
              <a:effectLst/>
              <a:uLnTx/>
              <a:uFillTx/>
              <a:latin typeface="微软雅黑"/>
              <a:ea typeface="微软雅黑"/>
              <a:cs typeface="+mn-cs"/>
            </a:endParaRPr>
          </a:p>
        </p:txBody>
      </p:sp>
      <p:sp>
        <p:nvSpPr>
          <p:cNvPr id="33" name="Freeform 120">
            <a:extLst>
              <a:ext uri="{FF2B5EF4-FFF2-40B4-BE49-F238E27FC236}">
                <a16:creationId xmlns:a16="http://schemas.microsoft.com/office/drawing/2014/main" id="{F07B65CD-F826-44AC-9FA8-F13735E99822}"/>
              </a:ext>
            </a:extLst>
          </p:cNvPr>
          <p:cNvSpPr>
            <a:spLocks noEditPoints="1"/>
          </p:cNvSpPr>
          <p:nvPr/>
        </p:nvSpPr>
        <p:spPr bwMode="auto">
          <a:xfrm>
            <a:off x="1771484" y="3833694"/>
            <a:ext cx="691950" cy="679160"/>
          </a:xfrm>
          <a:custGeom>
            <a:avLst/>
            <a:gdLst>
              <a:gd name="T0" fmla="*/ 46 w 206"/>
              <a:gd name="T1" fmla="*/ 64 h 202"/>
              <a:gd name="T2" fmla="*/ 104 w 206"/>
              <a:gd name="T3" fmla="*/ 65 h 202"/>
              <a:gd name="T4" fmla="*/ 54 w 206"/>
              <a:gd name="T5" fmla="*/ 67 h 202"/>
              <a:gd name="T6" fmla="*/ 83 w 206"/>
              <a:gd name="T7" fmla="*/ 98 h 202"/>
              <a:gd name="T8" fmla="*/ 121 w 206"/>
              <a:gd name="T9" fmla="*/ 113 h 202"/>
              <a:gd name="T10" fmla="*/ 145 w 206"/>
              <a:gd name="T11" fmla="*/ 89 h 202"/>
              <a:gd name="T12" fmla="*/ 149 w 206"/>
              <a:gd name="T13" fmla="*/ 62 h 202"/>
              <a:gd name="T14" fmla="*/ 122 w 206"/>
              <a:gd name="T15" fmla="*/ 40 h 202"/>
              <a:gd name="T16" fmla="*/ 114 w 206"/>
              <a:gd name="T17" fmla="*/ 10 h 202"/>
              <a:gd name="T18" fmla="*/ 69 w 206"/>
              <a:gd name="T19" fmla="*/ 17 h 202"/>
              <a:gd name="T20" fmla="*/ 35 w 206"/>
              <a:gd name="T21" fmla="*/ 12 h 202"/>
              <a:gd name="T22" fmla="*/ 18 w 206"/>
              <a:gd name="T23" fmla="*/ 34 h 202"/>
              <a:gd name="T24" fmla="*/ 17 w 206"/>
              <a:gd name="T25" fmla="*/ 69 h 202"/>
              <a:gd name="T26" fmla="*/ 1 w 206"/>
              <a:gd name="T27" fmla="*/ 96 h 202"/>
              <a:gd name="T28" fmla="*/ 38 w 206"/>
              <a:gd name="T29" fmla="*/ 122 h 202"/>
              <a:gd name="T30" fmla="*/ 54 w 206"/>
              <a:gd name="T31" fmla="*/ 150 h 202"/>
              <a:gd name="T32" fmla="*/ 86 w 206"/>
              <a:gd name="T33" fmla="*/ 146 h 202"/>
              <a:gd name="T34" fmla="*/ 116 w 206"/>
              <a:gd name="T35" fmla="*/ 140 h 202"/>
              <a:gd name="T36" fmla="*/ 84 w 206"/>
              <a:gd name="T37" fmla="*/ 126 h 202"/>
              <a:gd name="T38" fmla="*/ 41 w 206"/>
              <a:gd name="T39" fmla="*/ 136 h 202"/>
              <a:gd name="T40" fmla="*/ 31 w 206"/>
              <a:gd name="T41" fmla="*/ 102 h 202"/>
              <a:gd name="T42" fmla="*/ 25 w 206"/>
              <a:gd name="T43" fmla="*/ 84 h 202"/>
              <a:gd name="T44" fmla="*/ 15 w 206"/>
              <a:gd name="T45" fmla="*/ 42 h 202"/>
              <a:gd name="T46" fmla="*/ 49 w 206"/>
              <a:gd name="T47" fmla="*/ 32 h 202"/>
              <a:gd name="T48" fmla="*/ 67 w 206"/>
              <a:gd name="T49" fmla="*/ 26 h 202"/>
              <a:gd name="T50" fmla="*/ 110 w 206"/>
              <a:gd name="T51" fmla="*/ 17 h 202"/>
              <a:gd name="T52" fmla="*/ 119 w 206"/>
              <a:gd name="T53" fmla="*/ 50 h 202"/>
              <a:gd name="T54" fmla="*/ 126 w 206"/>
              <a:gd name="T55" fmla="*/ 68 h 202"/>
              <a:gd name="T56" fmla="*/ 135 w 206"/>
              <a:gd name="T57" fmla="*/ 111 h 202"/>
              <a:gd name="T58" fmla="*/ 102 w 206"/>
              <a:gd name="T59" fmla="*/ 120 h 202"/>
              <a:gd name="T60" fmla="*/ 159 w 206"/>
              <a:gd name="T61" fmla="*/ 175 h 202"/>
              <a:gd name="T62" fmla="*/ 161 w 206"/>
              <a:gd name="T63" fmla="*/ 167 h 202"/>
              <a:gd name="T64" fmla="*/ 171 w 206"/>
              <a:gd name="T65" fmla="*/ 154 h 202"/>
              <a:gd name="T66" fmla="*/ 193 w 206"/>
              <a:gd name="T67" fmla="*/ 140 h 202"/>
              <a:gd name="T68" fmla="*/ 192 w 206"/>
              <a:gd name="T69" fmla="*/ 122 h 202"/>
              <a:gd name="T70" fmla="*/ 166 w 206"/>
              <a:gd name="T71" fmla="*/ 119 h 202"/>
              <a:gd name="T72" fmla="*/ 145 w 206"/>
              <a:gd name="T73" fmla="*/ 112 h 202"/>
              <a:gd name="T74" fmla="*/ 134 w 206"/>
              <a:gd name="T75" fmla="*/ 122 h 202"/>
              <a:gd name="T76" fmla="*/ 120 w 206"/>
              <a:gd name="T77" fmla="*/ 139 h 202"/>
              <a:gd name="T78" fmla="*/ 114 w 206"/>
              <a:gd name="T79" fmla="*/ 152 h 202"/>
              <a:gd name="T80" fmla="*/ 127 w 206"/>
              <a:gd name="T81" fmla="*/ 171 h 202"/>
              <a:gd name="T82" fmla="*/ 127 w 206"/>
              <a:gd name="T83" fmla="*/ 189 h 202"/>
              <a:gd name="T84" fmla="*/ 153 w 206"/>
              <a:gd name="T85" fmla="*/ 191 h 202"/>
              <a:gd name="T86" fmla="*/ 174 w 206"/>
              <a:gd name="T87" fmla="*/ 199 h 202"/>
              <a:gd name="T88" fmla="*/ 185 w 206"/>
              <a:gd name="T89" fmla="*/ 189 h 202"/>
              <a:gd name="T90" fmla="*/ 194 w 206"/>
              <a:gd name="T91" fmla="*/ 168 h 202"/>
              <a:gd name="T92" fmla="*/ 206 w 206"/>
              <a:gd name="T93" fmla="*/ 155 h 202"/>
              <a:gd name="T94" fmla="*/ 185 w 206"/>
              <a:gd name="T95" fmla="*/ 168 h 202"/>
              <a:gd name="T96" fmla="*/ 180 w 206"/>
              <a:gd name="T97" fmla="*/ 175 h 202"/>
              <a:gd name="T98" fmla="*/ 167 w 206"/>
              <a:gd name="T99" fmla="*/ 193 h 202"/>
              <a:gd name="T100" fmla="*/ 148 w 206"/>
              <a:gd name="T101" fmla="*/ 181 h 202"/>
              <a:gd name="T102" fmla="*/ 140 w 206"/>
              <a:gd name="T103" fmla="*/ 176 h 202"/>
              <a:gd name="T104" fmla="*/ 121 w 206"/>
              <a:gd name="T105" fmla="*/ 163 h 202"/>
              <a:gd name="T106" fmla="*/ 134 w 206"/>
              <a:gd name="T107" fmla="*/ 143 h 202"/>
              <a:gd name="T108" fmla="*/ 139 w 206"/>
              <a:gd name="T109" fmla="*/ 136 h 202"/>
              <a:gd name="T110" fmla="*/ 152 w 206"/>
              <a:gd name="T111" fmla="*/ 117 h 202"/>
              <a:gd name="T112" fmla="*/ 172 w 206"/>
              <a:gd name="T113" fmla="*/ 130 h 202"/>
              <a:gd name="T114" fmla="*/ 179 w 206"/>
              <a:gd name="T115" fmla="*/ 135 h 202"/>
              <a:gd name="T116" fmla="*/ 197 w 206"/>
              <a:gd name="T117" fmla="*/ 14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6" h="202">
                <a:moveTo>
                  <a:pt x="104" y="65"/>
                </a:moveTo>
                <a:cubicBezTo>
                  <a:pt x="99" y="53"/>
                  <a:pt x="88" y="45"/>
                  <a:pt x="75" y="45"/>
                </a:cubicBezTo>
                <a:cubicBezTo>
                  <a:pt x="71" y="45"/>
                  <a:pt x="67" y="46"/>
                  <a:pt x="63" y="47"/>
                </a:cubicBezTo>
                <a:cubicBezTo>
                  <a:pt x="56" y="50"/>
                  <a:pt x="50" y="56"/>
                  <a:pt x="46" y="64"/>
                </a:cubicBezTo>
                <a:cubicBezTo>
                  <a:pt x="43" y="72"/>
                  <a:pt x="43" y="80"/>
                  <a:pt x="46" y="88"/>
                </a:cubicBezTo>
                <a:cubicBezTo>
                  <a:pt x="51" y="100"/>
                  <a:pt x="62" y="107"/>
                  <a:pt x="75" y="107"/>
                </a:cubicBezTo>
                <a:cubicBezTo>
                  <a:pt x="79" y="107"/>
                  <a:pt x="83" y="106"/>
                  <a:pt x="86" y="105"/>
                </a:cubicBezTo>
                <a:cubicBezTo>
                  <a:pt x="102" y="99"/>
                  <a:pt x="110" y="81"/>
                  <a:pt x="104" y="65"/>
                </a:cubicBezTo>
                <a:close/>
                <a:moveTo>
                  <a:pt x="83" y="98"/>
                </a:moveTo>
                <a:cubicBezTo>
                  <a:pt x="81" y="99"/>
                  <a:pt x="78" y="99"/>
                  <a:pt x="75" y="99"/>
                </a:cubicBezTo>
                <a:cubicBezTo>
                  <a:pt x="65" y="99"/>
                  <a:pt x="57" y="93"/>
                  <a:pt x="54" y="85"/>
                </a:cubicBezTo>
                <a:cubicBezTo>
                  <a:pt x="51" y="79"/>
                  <a:pt x="51" y="73"/>
                  <a:pt x="54" y="67"/>
                </a:cubicBezTo>
                <a:cubicBezTo>
                  <a:pt x="56" y="61"/>
                  <a:pt x="61" y="57"/>
                  <a:pt x="66" y="55"/>
                </a:cubicBezTo>
                <a:cubicBezTo>
                  <a:pt x="69" y="54"/>
                  <a:pt x="72" y="53"/>
                  <a:pt x="75" y="53"/>
                </a:cubicBezTo>
                <a:cubicBezTo>
                  <a:pt x="84" y="53"/>
                  <a:pt x="93" y="59"/>
                  <a:pt x="96" y="68"/>
                </a:cubicBezTo>
                <a:cubicBezTo>
                  <a:pt x="101" y="79"/>
                  <a:pt x="95" y="93"/>
                  <a:pt x="83" y="98"/>
                </a:cubicBezTo>
                <a:close/>
                <a:moveTo>
                  <a:pt x="116" y="140"/>
                </a:moveTo>
                <a:cubicBezTo>
                  <a:pt x="117" y="138"/>
                  <a:pt x="117" y="136"/>
                  <a:pt x="116" y="135"/>
                </a:cubicBezTo>
                <a:cubicBezTo>
                  <a:pt x="111" y="123"/>
                  <a:pt x="111" y="123"/>
                  <a:pt x="111" y="123"/>
                </a:cubicBezTo>
                <a:cubicBezTo>
                  <a:pt x="115" y="120"/>
                  <a:pt x="118" y="117"/>
                  <a:pt x="121" y="113"/>
                </a:cubicBezTo>
                <a:cubicBezTo>
                  <a:pt x="132" y="118"/>
                  <a:pt x="132" y="118"/>
                  <a:pt x="132" y="118"/>
                </a:cubicBezTo>
                <a:cubicBezTo>
                  <a:pt x="136" y="120"/>
                  <a:pt x="140" y="118"/>
                  <a:pt x="141" y="115"/>
                </a:cubicBezTo>
                <a:cubicBezTo>
                  <a:pt x="149" y="98"/>
                  <a:pt x="149" y="98"/>
                  <a:pt x="149" y="98"/>
                </a:cubicBezTo>
                <a:cubicBezTo>
                  <a:pt x="150" y="95"/>
                  <a:pt x="149" y="90"/>
                  <a:pt x="145" y="89"/>
                </a:cubicBezTo>
                <a:cubicBezTo>
                  <a:pt x="134" y="84"/>
                  <a:pt x="134" y="84"/>
                  <a:pt x="134" y="84"/>
                </a:cubicBezTo>
                <a:cubicBezTo>
                  <a:pt x="135" y="79"/>
                  <a:pt x="135" y="75"/>
                  <a:pt x="134" y="70"/>
                </a:cubicBezTo>
                <a:cubicBezTo>
                  <a:pt x="145" y="65"/>
                  <a:pt x="145" y="65"/>
                  <a:pt x="145" y="65"/>
                </a:cubicBezTo>
                <a:cubicBezTo>
                  <a:pt x="147" y="65"/>
                  <a:pt x="148" y="63"/>
                  <a:pt x="149" y="62"/>
                </a:cubicBezTo>
                <a:cubicBezTo>
                  <a:pt x="150" y="60"/>
                  <a:pt x="150" y="58"/>
                  <a:pt x="149" y="56"/>
                </a:cubicBezTo>
                <a:cubicBezTo>
                  <a:pt x="142" y="40"/>
                  <a:pt x="142" y="40"/>
                  <a:pt x="142" y="40"/>
                </a:cubicBezTo>
                <a:cubicBezTo>
                  <a:pt x="141" y="36"/>
                  <a:pt x="137" y="34"/>
                  <a:pt x="134" y="36"/>
                </a:cubicBezTo>
                <a:cubicBezTo>
                  <a:pt x="122" y="40"/>
                  <a:pt x="122" y="40"/>
                  <a:pt x="122" y="40"/>
                </a:cubicBezTo>
                <a:cubicBezTo>
                  <a:pt x="120" y="36"/>
                  <a:pt x="116" y="33"/>
                  <a:pt x="113" y="30"/>
                </a:cubicBezTo>
                <a:cubicBezTo>
                  <a:pt x="118" y="19"/>
                  <a:pt x="118" y="19"/>
                  <a:pt x="118" y="19"/>
                </a:cubicBezTo>
                <a:cubicBezTo>
                  <a:pt x="118" y="17"/>
                  <a:pt x="118" y="15"/>
                  <a:pt x="118" y="14"/>
                </a:cubicBezTo>
                <a:cubicBezTo>
                  <a:pt x="117" y="12"/>
                  <a:pt x="116" y="11"/>
                  <a:pt x="114" y="10"/>
                </a:cubicBezTo>
                <a:cubicBezTo>
                  <a:pt x="97" y="3"/>
                  <a:pt x="97" y="3"/>
                  <a:pt x="97" y="3"/>
                </a:cubicBezTo>
                <a:cubicBezTo>
                  <a:pt x="94" y="1"/>
                  <a:pt x="90" y="3"/>
                  <a:pt x="88" y="6"/>
                </a:cubicBezTo>
                <a:cubicBezTo>
                  <a:pt x="83" y="17"/>
                  <a:pt x="83" y="17"/>
                  <a:pt x="83" y="17"/>
                </a:cubicBezTo>
                <a:cubicBezTo>
                  <a:pt x="79" y="17"/>
                  <a:pt x="74" y="17"/>
                  <a:pt x="69" y="17"/>
                </a:cubicBezTo>
                <a:cubicBezTo>
                  <a:pt x="65" y="6"/>
                  <a:pt x="65" y="6"/>
                  <a:pt x="65" y="6"/>
                </a:cubicBezTo>
                <a:cubicBezTo>
                  <a:pt x="63" y="2"/>
                  <a:pt x="59" y="0"/>
                  <a:pt x="56" y="2"/>
                </a:cubicBezTo>
                <a:cubicBezTo>
                  <a:pt x="39" y="8"/>
                  <a:pt x="39" y="8"/>
                  <a:pt x="39" y="8"/>
                </a:cubicBezTo>
                <a:cubicBezTo>
                  <a:pt x="37" y="9"/>
                  <a:pt x="36" y="10"/>
                  <a:pt x="35" y="12"/>
                </a:cubicBezTo>
                <a:cubicBezTo>
                  <a:pt x="34" y="14"/>
                  <a:pt x="34" y="16"/>
                  <a:pt x="35" y="17"/>
                </a:cubicBezTo>
                <a:cubicBezTo>
                  <a:pt x="40" y="29"/>
                  <a:pt x="40" y="29"/>
                  <a:pt x="40" y="29"/>
                </a:cubicBezTo>
                <a:cubicBezTo>
                  <a:pt x="36" y="32"/>
                  <a:pt x="32" y="35"/>
                  <a:pt x="29" y="39"/>
                </a:cubicBezTo>
                <a:cubicBezTo>
                  <a:pt x="18" y="34"/>
                  <a:pt x="18" y="34"/>
                  <a:pt x="18" y="34"/>
                </a:cubicBezTo>
                <a:cubicBezTo>
                  <a:pt x="14" y="33"/>
                  <a:pt x="10" y="34"/>
                  <a:pt x="8" y="38"/>
                </a:cubicBezTo>
                <a:cubicBezTo>
                  <a:pt x="1" y="54"/>
                  <a:pt x="1" y="54"/>
                  <a:pt x="1" y="54"/>
                </a:cubicBezTo>
                <a:cubicBezTo>
                  <a:pt x="0" y="58"/>
                  <a:pt x="1" y="62"/>
                  <a:pt x="5" y="63"/>
                </a:cubicBezTo>
                <a:cubicBezTo>
                  <a:pt x="17" y="69"/>
                  <a:pt x="17" y="69"/>
                  <a:pt x="17" y="69"/>
                </a:cubicBezTo>
                <a:cubicBezTo>
                  <a:pt x="16" y="73"/>
                  <a:pt x="16" y="78"/>
                  <a:pt x="17" y="82"/>
                </a:cubicBezTo>
                <a:cubicBezTo>
                  <a:pt x="5" y="87"/>
                  <a:pt x="5" y="87"/>
                  <a:pt x="5" y="87"/>
                </a:cubicBezTo>
                <a:cubicBezTo>
                  <a:pt x="3" y="88"/>
                  <a:pt x="1" y="89"/>
                  <a:pt x="1" y="91"/>
                </a:cubicBezTo>
                <a:cubicBezTo>
                  <a:pt x="0" y="92"/>
                  <a:pt x="0" y="94"/>
                  <a:pt x="1" y="96"/>
                </a:cubicBezTo>
                <a:cubicBezTo>
                  <a:pt x="7" y="113"/>
                  <a:pt x="7" y="113"/>
                  <a:pt x="7" y="113"/>
                </a:cubicBezTo>
                <a:cubicBezTo>
                  <a:pt x="9" y="116"/>
                  <a:pt x="13" y="118"/>
                  <a:pt x="16" y="117"/>
                </a:cubicBezTo>
                <a:cubicBezTo>
                  <a:pt x="28" y="112"/>
                  <a:pt x="28" y="112"/>
                  <a:pt x="28" y="112"/>
                </a:cubicBezTo>
                <a:cubicBezTo>
                  <a:pt x="31" y="116"/>
                  <a:pt x="35" y="119"/>
                  <a:pt x="38" y="122"/>
                </a:cubicBezTo>
                <a:cubicBezTo>
                  <a:pt x="33" y="134"/>
                  <a:pt x="33" y="134"/>
                  <a:pt x="33" y="134"/>
                </a:cubicBezTo>
                <a:cubicBezTo>
                  <a:pt x="33" y="136"/>
                  <a:pt x="33" y="137"/>
                  <a:pt x="33" y="139"/>
                </a:cubicBezTo>
                <a:cubicBezTo>
                  <a:pt x="34" y="141"/>
                  <a:pt x="35" y="142"/>
                  <a:pt x="37" y="143"/>
                </a:cubicBezTo>
                <a:cubicBezTo>
                  <a:pt x="54" y="150"/>
                  <a:pt x="54" y="150"/>
                  <a:pt x="54" y="150"/>
                </a:cubicBezTo>
                <a:cubicBezTo>
                  <a:pt x="57" y="152"/>
                  <a:pt x="61" y="150"/>
                  <a:pt x="63" y="146"/>
                </a:cubicBezTo>
                <a:cubicBezTo>
                  <a:pt x="68" y="135"/>
                  <a:pt x="68" y="135"/>
                  <a:pt x="68" y="135"/>
                </a:cubicBezTo>
                <a:cubicBezTo>
                  <a:pt x="72" y="135"/>
                  <a:pt x="77" y="135"/>
                  <a:pt x="82" y="135"/>
                </a:cubicBezTo>
                <a:cubicBezTo>
                  <a:pt x="86" y="146"/>
                  <a:pt x="86" y="146"/>
                  <a:pt x="86" y="146"/>
                </a:cubicBezTo>
                <a:cubicBezTo>
                  <a:pt x="87" y="149"/>
                  <a:pt x="90" y="151"/>
                  <a:pt x="93" y="151"/>
                </a:cubicBezTo>
                <a:cubicBezTo>
                  <a:pt x="94" y="151"/>
                  <a:pt x="94" y="151"/>
                  <a:pt x="95" y="150"/>
                </a:cubicBezTo>
                <a:cubicBezTo>
                  <a:pt x="112" y="144"/>
                  <a:pt x="112" y="144"/>
                  <a:pt x="112" y="144"/>
                </a:cubicBezTo>
                <a:cubicBezTo>
                  <a:pt x="114" y="143"/>
                  <a:pt x="115" y="142"/>
                  <a:pt x="116" y="140"/>
                </a:cubicBezTo>
                <a:close/>
                <a:moveTo>
                  <a:pt x="108" y="137"/>
                </a:moveTo>
                <a:cubicBezTo>
                  <a:pt x="93" y="142"/>
                  <a:pt x="93" y="142"/>
                  <a:pt x="93" y="142"/>
                </a:cubicBezTo>
                <a:cubicBezTo>
                  <a:pt x="87" y="126"/>
                  <a:pt x="87" y="126"/>
                  <a:pt x="87" y="126"/>
                </a:cubicBezTo>
                <a:cubicBezTo>
                  <a:pt x="84" y="126"/>
                  <a:pt x="84" y="126"/>
                  <a:pt x="84" y="126"/>
                </a:cubicBezTo>
                <a:cubicBezTo>
                  <a:pt x="78" y="127"/>
                  <a:pt x="72" y="127"/>
                  <a:pt x="66" y="126"/>
                </a:cubicBezTo>
                <a:cubicBezTo>
                  <a:pt x="63" y="126"/>
                  <a:pt x="63" y="126"/>
                  <a:pt x="63" y="126"/>
                </a:cubicBezTo>
                <a:cubicBezTo>
                  <a:pt x="56" y="142"/>
                  <a:pt x="56" y="142"/>
                  <a:pt x="56" y="142"/>
                </a:cubicBezTo>
                <a:cubicBezTo>
                  <a:pt x="41" y="136"/>
                  <a:pt x="41" y="136"/>
                  <a:pt x="41" y="136"/>
                </a:cubicBezTo>
                <a:cubicBezTo>
                  <a:pt x="48" y="119"/>
                  <a:pt x="48" y="119"/>
                  <a:pt x="48" y="119"/>
                </a:cubicBezTo>
                <a:cubicBezTo>
                  <a:pt x="46" y="118"/>
                  <a:pt x="46" y="118"/>
                  <a:pt x="46" y="118"/>
                </a:cubicBezTo>
                <a:cubicBezTo>
                  <a:pt x="41" y="114"/>
                  <a:pt x="37" y="110"/>
                  <a:pt x="33" y="105"/>
                </a:cubicBezTo>
                <a:cubicBezTo>
                  <a:pt x="31" y="102"/>
                  <a:pt x="31" y="102"/>
                  <a:pt x="31" y="102"/>
                </a:cubicBezTo>
                <a:cubicBezTo>
                  <a:pt x="14" y="109"/>
                  <a:pt x="14" y="109"/>
                  <a:pt x="14" y="109"/>
                </a:cubicBezTo>
                <a:cubicBezTo>
                  <a:pt x="9" y="94"/>
                  <a:pt x="9" y="94"/>
                  <a:pt x="9" y="94"/>
                </a:cubicBezTo>
                <a:cubicBezTo>
                  <a:pt x="25" y="87"/>
                  <a:pt x="25" y="87"/>
                  <a:pt x="25" y="87"/>
                </a:cubicBezTo>
                <a:cubicBezTo>
                  <a:pt x="25" y="84"/>
                  <a:pt x="25" y="84"/>
                  <a:pt x="25" y="84"/>
                </a:cubicBezTo>
                <a:cubicBezTo>
                  <a:pt x="24" y="78"/>
                  <a:pt x="24" y="73"/>
                  <a:pt x="25" y="67"/>
                </a:cubicBezTo>
                <a:cubicBezTo>
                  <a:pt x="26" y="64"/>
                  <a:pt x="26" y="64"/>
                  <a:pt x="26" y="64"/>
                </a:cubicBezTo>
                <a:cubicBezTo>
                  <a:pt x="9" y="57"/>
                  <a:pt x="9" y="57"/>
                  <a:pt x="9" y="57"/>
                </a:cubicBezTo>
                <a:cubicBezTo>
                  <a:pt x="15" y="42"/>
                  <a:pt x="15" y="42"/>
                  <a:pt x="15" y="42"/>
                </a:cubicBezTo>
                <a:cubicBezTo>
                  <a:pt x="32" y="49"/>
                  <a:pt x="32" y="49"/>
                  <a:pt x="32" y="49"/>
                </a:cubicBezTo>
                <a:cubicBezTo>
                  <a:pt x="34" y="46"/>
                  <a:pt x="34" y="46"/>
                  <a:pt x="34" y="46"/>
                </a:cubicBezTo>
                <a:cubicBezTo>
                  <a:pt x="37" y="41"/>
                  <a:pt x="42" y="37"/>
                  <a:pt x="47" y="34"/>
                </a:cubicBezTo>
                <a:cubicBezTo>
                  <a:pt x="49" y="32"/>
                  <a:pt x="49" y="32"/>
                  <a:pt x="49" y="32"/>
                </a:cubicBezTo>
                <a:cubicBezTo>
                  <a:pt x="43" y="15"/>
                  <a:pt x="43" y="15"/>
                  <a:pt x="43" y="15"/>
                </a:cubicBezTo>
                <a:cubicBezTo>
                  <a:pt x="58" y="10"/>
                  <a:pt x="58" y="10"/>
                  <a:pt x="58" y="10"/>
                </a:cubicBezTo>
                <a:cubicBezTo>
                  <a:pt x="64" y="26"/>
                  <a:pt x="64" y="26"/>
                  <a:pt x="64" y="26"/>
                </a:cubicBezTo>
                <a:cubicBezTo>
                  <a:pt x="67" y="26"/>
                  <a:pt x="67" y="26"/>
                  <a:pt x="67" y="26"/>
                </a:cubicBezTo>
                <a:cubicBezTo>
                  <a:pt x="73" y="25"/>
                  <a:pt x="79" y="25"/>
                  <a:pt x="85" y="26"/>
                </a:cubicBezTo>
                <a:cubicBezTo>
                  <a:pt x="88" y="26"/>
                  <a:pt x="88" y="26"/>
                  <a:pt x="88" y="26"/>
                </a:cubicBezTo>
                <a:cubicBezTo>
                  <a:pt x="95" y="10"/>
                  <a:pt x="95" y="10"/>
                  <a:pt x="95" y="10"/>
                </a:cubicBezTo>
                <a:cubicBezTo>
                  <a:pt x="110" y="17"/>
                  <a:pt x="110" y="17"/>
                  <a:pt x="110" y="17"/>
                </a:cubicBezTo>
                <a:cubicBezTo>
                  <a:pt x="103" y="33"/>
                  <a:pt x="103" y="33"/>
                  <a:pt x="103" y="33"/>
                </a:cubicBezTo>
                <a:cubicBezTo>
                  <a:pt x="105" y="35"/>
                  <a:pt x="105" y="35"/>
                  <a:pt x="105" y="35"/>
                </a:cubicBezTo>
                <a:cubicBezTo>
                  <a:pt x="110" y="38"/>
                  <a:pt x="114" y="42"/>
                  <a:pt x="118" y="47"/>
                </a:cubicBezTo>
                <a:cubicBezTo>
                  <a:pt x="119" y="50"/>
                  <a:pt x="119" y="50"/>
                  <a:pt x="119" y="50"/>
                </a:cubicBezTo>
                <a:cubicBezTo>
                  <a:pt x="135" y="43"/>
                  <a:pt x="135" y="43"/>
                  <a:pt x="135" y="43"/>
                </a:cubicBezTo>
                <a:cubicBezTo>
                  <a:pt x="141" y="58"/>
                  <a:pt x="141" y="58"/>
                  <a:pt x="141" y="58"/>
                </a:cubicBezTo>
                <a:cubicBezTo>
                  <a:pt x="125" y="65"/>
                  <a:pt x="125" y="65"/>
                  <a:pt x="125" y="65"/>
                </a:cubicBezTo>
                <a:cubicBezTo>
                  <a:pt x="126" y="68"/>
                  <a:pt x="126" y="68"/>
                  <a:pt x="126" y="68"/>
                </a:cubicBezTo>
                <a:cubicBezTo>
                  <a:pt x="127" y="74"/>
                  <a:pt x="127" y="80"/>
                  <a:pt x="126" y="86"/>
                </a:cubicBezTo>
                <a:cubicBezTo>
                  <a:pt x="125" y="89"/>
                  <a:pt x="125" y="89"/>
                  <a:pt x="125" y="89"/>
                </a:cubicBezTo>
                <a:cubicBezTo>
                  <a:pt x="141" y="96"/>
                  <a:pt x="141" y="96"/>
                  <a:pt x="141" y="96"/>
                </a:cubicBezTo>
                <a:cubicBezTo>
                  <a:pt x="135" y="111"/>
                  <a:pt x="135" y="111"/>
                  <a:pt x="135" y="111"/>
                </a:cubicBezTo>
                <a:cubicBezTo>
                  <a:pt x="119" y="104"/>
                  <a:pt x="119" y="104"/>
                  <a:pt x="119" y="104"/>
                </a:cubicBezTo>
                <a:cubicBezTo>
                  <a:pt x="117" y="106"/>
                  <a:pt x="117" y="106"/>
                  <a:pt x="117" y="106"/>
                </a:cubicBezTo>
                <a:cubicBezTo>
                  <a:pt x="113" y="111"/>
                  <a:pt x="109" y="115"/>
                  <a:pt x="104" y="118"/>
                </a:cubicBezTo>
                <a:cubicBezTo>
                  <a:pt x="102" y="120"/>
                  <a:pt x="102" y="120"/>
                  <a:pt x="102" y="120"/>
                </a:cubicBezTo>
                <a:lnTo>
                  <a:pt x="108" y="137"/>
                </a:lnTo>
                <a:close/>
                <a:moveTo>
                  <a:pt x="157" y="136"/>
                </a:moveTo>
                <a:cubicBezTo>
                  <a:pt x="146" y="137"/>
                  <a:pt x="138" y="147"/>
                  <a:pt x="140" y="158"/>
                </a:cubicBezTo>
                <a:cubicBezTo>
                  <a:pt x="141" y="168"/>
                  <a:pt x="149" y="175"/>
                  <a:pt x="159" y="175"/>
                </a:cubicBezTo>
                <a:cubicBezTo>
                  <a:pt x="160" y="175"/>
                  <a:pt x="161" y="175"/>
                  <a:pt x="162" y="175"/>
                </a:cubicBezTo>
                <a:cubicBezTo>
                  <a:pt x="173" y="174"/>
                  <a:pt x="180" y="164"/>
                  <a:pt x="179" y="153"/>
                </a:cubicBezTo>
                <a:cubicBezTo>
                  <a:pt x="178" y="142"/>
                  <a:pt x="168" y="134"/>
                  <a:pt x="157" y="136"/>
                </a:cubicBezTo>
                <a:close/>
                <a:moveTo>
                  <a:pt x="161" y="167"/>
                </a:moveTo>
                <a:cubicBezTo>
                  <a:pt x="154" y="168"/>
                  <a:pt x="148" y="163"/>
                  <a:pt x="147" y="157"/>
                </a:cubicBezTo>
                <a:cubicBezTo>
                  <a:pt x="147" y="150"/>
                  <a:pt x="151" y="144"/>
                  <a:pt x="158" y="144"/>
                </a:cubicBezTo>
                <a:cubicBezTo>
                  <a:pt x="158" y="143"/>
                  <a:pt x="159" y="143"/>
                  <a:pt x="159" y="143"/>
                </a:cubicBezTo>
                <a:cubicBezTo>
                  <a:pt x="165" y="143"/>
                  <a:pt x="170" y="148"/>
                  <a:pt x="171" y="154"/>
                </a:cubicBezTo>
                <a:cubicBezTo>
                  <a:pt x="172" y="160"/>
                  <a:pt x="167" y="166"/>
                  <a:pt x="161" y="167"/>
                </a:cubicBezTo>
                <a:close/>
                <a:moveTo>
                  <a:pt x="205" y="144"/>
                </a:moveTo>
                <a:cubicBezTo>
                  <a:pt x="204" y="141"/>
                  <a:pt x="202" y="139"/>
                  <a:pt x="199" y="139"/>
                </a:cubicBezTo>
                <a:cubicBezTo>
                  <a:pt x="193" y="140"/>
                  <a:pt x="193" y="140"/>
                  <a:pt x="193" y="140"/>
                </a:cubicBezTo>
                <a:cubicBezTo>
                  <a:pt x="192" y="138"/>
                  <a:pt x="191" y="136"/>
                  <a:pt x="190" y="135"/>
                </a:cubicBezTo>
                <a:cubicBezTo>
                  <a:pt x="193" y="130"/>
                  <a:pt x="193" y="130"/>
                  <a:pt x="193" y="130"/>
                </a:cubicBezTo>
                <a:cubicBezTo>
                  <a:pt x="194" y="129"/>
                  <a:pt x="195" y="127"/>
                  <a:pt x="194" y="126"/>
                </a:cubicBezTo>
                <a:cubicBezTo>
                  <a:pt x="194" y="124"/>
                  <a:pt x="193" y="123"/>
                  <a:pt x="192" y="122"/>
                </a:cubicBezTo>
                <a:cubicBezTo>
                  <a:pt x="184" y="115"/>
                  <a:pt x="184" y="115"/>
                  <a:pt x="184" y="115"/>
                </a:cubicBezTo>
                <a:cubicBezTo>
                  <a:pt x="181" y="114"/>
                  <a:pt x="178" y="114"/>
                  <a:pt x="176" y="116"/>
                </a:cubicBezTo>
                <a:cubicBezTo>
                  <a:pt x="172" y="121"/>
                  <a:pt x="172" y="121"/>
                  <a:pt x="172" y="121"/>
                </a:cubicBezTo>
                <a:cubicBezTo>
                  <a:pt x="170" y="120"/>
                  <a:pt x="168" y="120"/>
                  <a:pt x="166" y="119"/>
                </a:cubicBezTo>
                <a:cubicBezTo>
                  <a:pt x="165" y="113"/>
                  <a:pt x="165" y="113"/>
                  <a:pt x="165" y="113"/>
                </a:cubicBezTo>
                <a:cubicBezTo>
                  <a:pt x="165" y="111"/>
                  <a:pt x="163" y="108"/>
                  <a:pt x="160" y="108"/>
                </a:cubicBezTo>
                <a:cubicBezTo>
                  <a:pt x="148" y="110"/>
                  <a:pt x="148" y="110"/>
                  <a:pt x="148" y="110"/>
                </a:cubicBezTo>
                <a:cubicBezTo>
                  <a:pt x="147" y="110"/>
                  <a:pt x="146" y="111"/>
                  <a:pt x="145" y="112"/>
                </a:cubicBezTo>
                <a:cubicBezTo>
                  <a:pt x="144" y="113"/>
                  <a:pt x="143" y="115"/>
                  <a:pt x="143" y="116"/>
                </a:cubicBezTo>
                <a:cubicBezTo>
                  <a:pt x="144" y="122"/>
                  <a:pt x="144" y="122"/>
                  <a:pt x="144" y="122"/>
                </a:cubicBezTo>
                <a:cubicBezTo>
                  <a:pt x="142" y="123"/>
                  <a:pt x="140" y="124"/>
                  <a:pt x="139" y="125"/>
                </a:cubicBezTo>
                <a:cubicBezTo>
                  <a:pt x="134" y="122"/>
                  <a:pt x="134" y="122"/>
                  <a:pt x="134" y="122"/>
                </a:cubicBezTo>
                <a:cubicBezTo>
                  <a:pt x="131" y="120"/>
                  <a:pt x="128" y="120"/>
                  <a:pt x="126" y="123"/>
                </a:cubicBezTo>
                <a:cubicBezTo>
                  <a:pt x="119" y="131"/>
                  <a:pt x="119" y="131"/>
                  <a:pt x="119" y="131"/>
                </a:cubicBezTo>
                <a:cubicBezTo>
                  <a:pt x="118" y="132"/>
                  <a:pt x="118" y="134"/>
                  <a:pt x="118" y="135"/>
                </a:cubicBezTo>
                <a:cubicBezTo>
                  <a:pt x="118" y="137"/>
                  <a:pt x="119" y="138"/>
                  <a:pt x="120" y="139"/>
                </a:cubicBezTo>
                <a:cubicBezTo>
                  <a:pt x="125" y="143"/>
                  <a:pt x="125" y="143"/>
                  <a:pt x="125" y="143"/>
                </a:cubicBezTo>
                <a:cubicBezTo>
                  <a:pt x="125" y="145"/>
                  <a:pt x="124" y="147"/>
                  <a:pt x="124" y="149"/>
                </a:cubicBezTo>
                <a:cubicBezTo>
                  <a:pt x="117" y="149"/>
                  <a:pt x="117" y="149"/>
                  <a:pt x="117" y="149"/>
                </a:cubicBezTo>
                <a:cubicBezTo>
                  <a:pt x="116" y="150"/>
                  <a:pt x="115" y="150"/>
                  <a:pt x="114" y="152"/>
                </a:cubicBezTo>
                <a:cubicBezTo>
                  <a:pt x="113" y="153"/>
                  <a:pt x="112" y="154"/>
                  <a:pt x="112" y="156"/>
                </a:cubicBezTo>
                <a:cubicBezTo>
                  <a:pt x="114" y="166"/>
                  <a:pt x="114" y="166"/>
                  <a:pt x="114" y="166"/>
                </a:cubicBezTo>
                <a:cubicBezTo>
                  <a:pt x="114" y="169"/>
                  <a:pt x="117" y="171"/>
                  <a:pt x="119" y="171"/>
                </a:cubicBezTo>
                <a:cubicBezTo>
                  <a:pt x="127" y="171"/>
                  <a:pt x="127" y="171"/>
                  <a:pt x="127" y="171"/>
                </a:cubicBezTo>
                <a:cubicBezTo>
                  <a:pt x="127" y="172"/>
                  <a:pt x="128" y="174"/>
                  <a:pt x="130" y="176"/>
                </a:cubicBezTo>
                <a:cubicBezTo>
                  <a:pt x="126" y="181"/>
                  <a:pt x="126" y="181"/>
                  <a:pt x="126" y="181"/>
                </a:cubicBezTo>
                <a:cubicBezTo>
                  <a:pt x="125" y="182"/>
                  <a:pt x="124" y="184"/>
                  <a:pt x="125" y="185"/>
                </a:cubicBezTo>
                <a:cubicBezTo>
                  <a:pt x="125" y="187"/>
                  <a:pt x="126" y="188"/>
                  <a:pt x="127" y="189"/>
                </a:cubicBezTo>
                <a:cubicBezTo>
                  <a:pt x="135" y="195"/>
                  <a:pt x="135" y="195"/>
                  <a:pt x="135" y="195"/>
                </a:cubicBezTo>
                <a:cubicBezTo>
                  <a:pt x="138" y="197"/>
                  <a:pt x="141" y="197"/>
                  <a:pt x="143" y="194"/>
                </a:cubicBezTo>
                <a:cubicBezTo>
                  <a:pt x="147" y="189"/>
                  <a:pt x="147" y="189"/>
                  <a:pt x="147" y="189"/>
                </a:cubicBezTo>
                <a:cubicBezTo>
                  <a:pt x="149" y="190"/>
                  <a:pt x="151" y="191"/>
                  <a:pt x="153" y="191"/>
                </a:cubicBezTo>
                <a:cubicBezTo>
                  <a:pt x="154" y="197"/>
                  <a:pt x="154" y="197"/>
                  <a:pt x="154" y="197"/>
                </a:cubicBezTo>
                <a:cubicBezTo>
                  <a:pt x="154" y="200"/>
                  <a:pt x="156" y="202"/>
                  <a:pt x="159" y="202"/>
                </a:cubicBezTo>
                <a:cubicBezTo>
                  <a:pt x="171" y="201"/>
                  <a:pt x="171" y="201"/>
                  <a:pt x="171" y="201"/>
                </a:cubicBezTo>
                <a:cubicBezTo>
                  <a:pt x="172" y="201"/>
                  <a:pt x="174" y="200"/>
                  <a:pt x="174" y="199"/>
                </a:cubicBezTo>
                <a:cubicBezTo>
                  <a:pt x="175" y="197"/>
                  <a:pt x="176" y="196"/>
                  <a:pt x="176" y="194"/>
                </a:cubicBezTo>
                <a:cubicBezTo>
                  <a:pt x="175" y="188"/>
                  <a:pt x="175" y="188"/>
                  <a:pt x="175" y="188"/>
                </a:cubicBezTo>
                <a:cubicBezTo>
                  <a:pt x="177" y="187"/>
                  <a:pt x="178" y="186"/>
                  <a:pt x="180" y="185"/>
                </a:cubicBezTo>
                <a:cubicBezTo>
                  <a:pt x="185" y="189"/>
                  <a:pt x="185" y="189"/>
                  <a:pt x="185" y="189"/>
                </a:cubicBezTo>
                <a:cubicBezTo>
                  <a:pt x="187" y="191"/>
                  <a:pt x="191" y="190"/>
                  <a:pt x="193" y="188"/>
                </a:cubicBezTo>
                <a:cubicBezTo>
                  <a:pt x="199" y="180"/>
                  <a:pt x="199" y="180"/>
                  <a:pt x="199" y="180"/>
                </a:cubicBezTo>
                <a:cubicBezTo>
                  <a:pt x="201" y="177"/>
                  <a:pt x="201" y="173"/>
                  <a:pt x="198" y="172"/>
                </a:cubicBezTo>
                <a:cubicBezTo>
                  <a:pt x="194" y="168"/>
                  <a:pt x="194" y="168"/>
                  <a:pt x="194" y="168"/>
                </a:cubicBezTo>
                <a:cubicBezTo>
                  <a:pt x="194" y="166"/>
                  <a:pt x="195" y="164"/>
                  <a:pt x="195" y="162"/>
                </a:cubicBezTo>
                <a:cubicBezTo>
                  <a:pt x="201" y="161"/>
                  <a:pt x="201" y="161"/>
                  <a:pt x="201" y="161"/>
                </a:cubicBezTo>
                <a:cubicBezTo>
                  <a:pt x="203" y="161"/>
                  <a:pt x="204" y="160"/>
                  <a:pt x="205" y="159"/>
                </a:cubicBezTo>
                <a:cubicBezTo>
                  <a:pt x="206" y="158"/>
                  <a:pt x="206" y="156"/>
                  <a:pt x="206" y="155"/>
                </a:cubicBezTo>
                <a:lnTo>
                  <a:pt x="205" y="144"/>
                </a:lnTo>
                <a:close/>
                <a:moveTo>
                  <a:pt x="188" y="155"/>
                </a:moveTo>
                <a:cubicBezTo>
                  <a:pt x="188" y="158"/>
                  <a:pt x="188" y="158"/>
                  <a:pt x="188" y="158"/>
                </a:cubicBezTo>
                <a:cubicBezTo>
                  <a:pt x="188" y="161"/>
                  <a:pt x="187" y="164"/>
                  <a:pt x="185" y="168"/>
                </a:cubicBezTo>
                <a:cubicBezTo>
                  <a:pt x="184" y="170"/>
                  <a:pt x="184" y="170"/>
                  <a:pt x="184" y="170"/>
                </a:cubicBezTo>
                <a:cubicBezTo>
                  <a:pt x="192" y="176"/>
                  <a:pt x="192" y="176"/>
                  <a:pt x="192" y="176"/>
                </a:cubicBezTo>
                <a:cubicBezTo>
                  <a:pt x="188" y="181"/>
                  <a:pt x="188" y="181"/>
                  <a:pt x="188" y="181"/>
                </a:cubicBezTo>
                <a:cubicBezTo>
                  <a:pt x="180" y="175"/>
                  <a:pt x="180" y="175"/>
                  <a:pt x="180" y="175"/>
                </a:cubicBezTo>
                <a:cubicBezTo>
                  <a:pt x="177" y="177"/>
                  <a:pt x="177" y="177"/>
                  <a:pt x="177" y="177"/>
                </a:cubicBezTo>
                <a:cubicBezTo>
                  <a:pt x="175" y="179"/>
                  <a:pt x="172" y="181"/>
                  <a:pt x="169" y="182"/>
                </a:cubicBezTo>
                <a:cubicBezTo>
                  <a:pt x="166" y="183"/>
                  <a:pt x="166" y="183"/>
                  <a:pt x="166" y="183"/>
                </a:cubicBezTo>
                <a:cubicBezTo>
                  <a:pt x="167" y="193"/>
                  <a:pt x="167" y="193"/>
                  <a:pt x="167" y="193"/>
                </a:cubicBezTo>
                <a:cubicBezTo>
                  <a:pt x="161" y="194"/>
                  <a:pt x="161" y="194"/>
                  <a:pt x="161" y="194"/>
                </a:cubicBezTo>
                <a:cubicBezTo>
                  <a:pt x="160" y="184"/>
                  <a:pt x="160" y="184"/>
                  <a:pt x="160" y="184"/>
                </a:cubicBezTo>
                <a:cubicBezTo>
                  <a:pt x="157" y="184"/>
                  <a:pt x="157" y="184"/>
                  <a:pt x="157" y="184"/>
                </a:cubicBezTo>
                <a:cubicBezTo>
                  <a:pt x="154" y="183"/>
                  <a:pt x="150" y="182"/>
                  <a:pt x="148" y="181"/>
                </a:cubicBezTo>
                <a:cubicBezTo>
                  <a:pt x="145" y="180"/>
                  <a:pt x="145" y="180"/>
                  <a:pt x="145" y="180"/>
                </a:cubicBezTo>
                <a:cubicBezTo>
                  <a:pt x="138" y="188"/>
                  <a:pt x="138" y="188"/>
                  <a:pt x="138" y="188"/>
                </a:cubicBezTo>
                <a:cubicBezTo>
                  <a:pt x="133" y="184"/>
                  <a:pt x="133" y="184"/>
                  <a:pt x="133" y="184"/>
                </a:cubicBezTo>
                <a:cubicBezTo>
                  <a:pt x="140" y="176"/>
                  <a:pt x="140" y="176"/>
                  <a:pt x="140" y="176"/>
                </a:cubicBezTo>
                <a:cubicBezTo>
                  <a:pt x="138" y="173"/>
                  <a:pt x="138" y="173"/>
                  <a:pt x="138" y="173"/>
                </a:cubicBezTo>
                <a:cubicBezTo>
                  <a:pt x="136" y="171"/>
                  <a:pt x="134" y="168"/>
                  <a:pt x="133" y="165"/>
                </a:cubicBezTo>
                <a:cubicBezTo>
                  <a:pt x="132" y="162"/>
                  <a:pt x="132" y="162"/>
                  <a:pt x="132" y="162"/>
                </a:cubicBezTo>
                <a:cubicBezTo>
                  <a:pt x="121" y="163"/>
                  <a:pt x="121" y="163"/>
                  <a:pt x="121" y="163"/>
                </a:cubicBezTo>
                <a:cubicBezTo>
                  <a:pt x="121" y="157"/>
                  <a:pt x="121" y="157"/>
                  <a:pt x="121" y="157"/>
                </a:cubicBezTo>
                <a:cubicBezTo>
                  <a:pt x="131" y="156"/>
                  <a:pt x="131" y="156"/>
                  <a:pt x="131" y="156"/>
                </a:cubicBezTo>
                <a:cubicBezTo>
                  <a:pt x="131" y="153"/>
                  <a:pt x="131" y="153"/>
                  <a:pt x="131" y="153"/>
                </a:cubicBezTo>
                <a:cubicBezTo>
                  <a:pt x="132" y="149"/>
                  <a:pt x="132" y="146"/>
                  <a:pt x="134" y="143"/>
                </a:cubicBezTo>
                <a:cubicBezTo>
                  <a:pt x="135" y="140"/>
                  <a:pt x="135" y="140"/>
                  <a:pt x="135" y="140"/>
                </a:cubicBezTo>
                <a:cubicBezTo>
                  <a:pt x="127" y="134"/>
                  <a:pt x="127" y="134"/>
                  <a:pt x="127" y="134"/>
                </a:cubicBezTo>
                <a:cubicBezTo>
                  <a:pt x="131" y="129"/>
                  <a:pt x="131" y="129"/>
                  <a:pt x="131" y="129"/>
                </a:cubicBezTo>
                <a:cubicBezTo>
                  <a:pt x="139" y="136"/>
                  <a:pt x="139" y="136"/>
                  <a:pt x="139" y="136"/>
                </a:cubicBezTo>
                <a:cubicBezTo>
                  <a:pt x="141" y="134"/>
                  <a:pt x="141" y="134"/>
                  <a:pt x="141" y="134"/>
                </a:cubicBezTo>
                <a:cubicBezTo>
                  <a:pt x="144" y="131"/>
                  <a:pt x="147" y="130"/>
                  <a:pt x="150" y="129"/>
                </a:cubicBezTo>
                <a:cubicBezTo>
                  <a:pt x="153" y="127"/>
                  <a:pt x="153" y="127"/>
                  <a:pt x="153" y="127"/>
                </a:cubicBezTo>
                <a:cubicBezTo>
                  <a:pt x="152" y="117"/>
                  <a:pt x="152" y="117"/>
                  <a:pt x="152" y="117"/>
                </a:cubicBezTo>
                <a:cubicBezTo>
                  <a:pt x="158" y="117"/>
                  <a:pt x="158" y="117"/>
                  <a:pt x="158" y="117"/>
                </a:cubicBezTo>
                <a:cubicBezTo>
                  <a:pt x="159" y="127"/>
                  <a:pt x="159" y="127"/>
                  <a:pt x="159" y="127"/>
                </a:cubicBezTo>
                <a:cubicBezTo>
                  <a:pt x="162" y="127"/>
                  <a:pt x="162" y="127"/>
                  <a:pt x="162" y="127"/>
                </a:cubicBezTo>
                <a:cubicBezTo>
                  <a:pt x="165" y="127"/>
                  <a:pt x="169" y="128"/>
                  <a:pt x="172" y="130"/>
                </a:cubicBezTo>
                <a:cubicBezTo>
                  <a:pt x="175" y="131"/>
                  <a:pt x="175" y="131"/>
                  <a:pt x="175" y="131"/>
                </a:cubicBezTo>
                <a:cubicBezTo>
                  <a:pt x="181" y="123"/>
                  <a:pt x="181" y="123"/>
                  <a:pt x="181" y="123"/>
                </a:cubicBezTo>
                <a:cubicBezTo>
                  <a:pt x="185" y="127"/>
                  <a:pt x="185" y="127"/>
                  <a:pt x="185" y="127"/>
                </a:cubicBezTo>
                <a:cubicBezTo>
                  <a:pt x="179" y="135"/>
                  <a:pt x="179" y="135"/>
                  <a:pt x="179" y="135"/>
                </a:cubicBezTo>
                <a:cubicBezTo>
                  <a:pt x="181" y="137"/>
                  <a:pt x="181" y="137"/>
                  <a:pt x="181" y="137"/>
                </a:cubicBezTo>
                <a:cubicBezTo>
                  <a:pt x="184" y="140"/>
                  <a:pt x="185" y="143"/>
                  <a:pt x="186" y="146"/>
                </a:cubicBezTo>
                <a:cubicBezTo>
                  <a:pt x="187" y="149"/>
                  <a:pt x="187" y="149"/>
                  <a:pt x="187" y="149"/>
                </a:cubicBezTo>
                <a:cubicBezTo>
                  <a:pt x="197" y="147"/>
                  <a:pt x="197" y="147"/>
                  <a:pt x="197" y="147"/>
                </a:cubicBezTo>
                <a:cubicBezTo>
                  <a:pt x="198" y="153"/>
                  <a:pt x="198" y="153"/>
                  <a:pt x="198" y="153"/>
                </a:cubicBezTo>
                <a:lnTo>
                  <a:pt x="188" y="155"/>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lumMod val="75000"/>
                  <a:lumOff val="25000"/>
                </a:prstClr>
              </a:solidFill>
              <a:effectLst/>
              <a:uLnTx/>
              <a:uFillTx/>
              <a:latin typeface="Arial"/>
              <a:ea typeface="微软雅黑"/>
              <a:cs typeface="+mn-cs"/>
            </a:endParaRPr>
          </a:p>
        </p:txBody>
      </p:sp>
      <p:sp>
        <p:nvSpPr>
          <p:cNvPr id="56" name="任意多边形: 形状 55">
            <a:extLst>
              <a:ext uri="{FF2B5EF4-FFF2-40B4-BE49-F238E27FC236}">
                <a16:creationId xmlns:a16="http://schemas.microsoft.com/office/drawing/2014/main" id="{F4260CDF-BB43-43F9-BA45-5EC6F1E2173B}"/>
              </a:ext>
            </a:extLst>
          </p:cNvPr>
          <p:cNvSpPr/>
          <p:nvPr/>
        </p:nvSpPr>
        <p:spPr>
          <a:xfrm>
            <a:off x="3992437" y="3447955"/>
            <a:ext cx="1520795" cy="1371781"/>
          </a:xfrm>
          <a:custGeom>
            <a:avLst/>
            <a:gdLst>
              <a:gd name="connsiteX0" fmla="*/ 0 w 2525486"/>
              <a:gd name="connsiteY0" fmla="*/ 0 h 1879418"/>
              <a:gd name="connsiteX1" fmla="*/ 2525486 w 2525486"/>
              <a:gd name="connsiteY1" fmla="*/ 0 h 1879418"/>
              <a:gd name="connsiteX2" fmla="*/ 2525486 w 2525486"/>
              <a:gd name="connsiteY2" fmla="*/ 1879418 h 1879418"/>
              <a:gd name="connsiteX3" fmla="*/ 0 w 2525486"/>
              <a:gd name="connsiteY3" fmla="*/ 1879418 h 1879418"/>
            </a:gdLst>
            <a:ahLst/>
            <a:cxnLst>
              <a:cxn ang="0">
                <a:pos x="connsiteX0" y="connsiteY0"/>
              </a:cxn>
              <a:cxn ang="0">
                <a:pos x="connsiteX1" y="connsiteY1"/>
              </a:cxn>
              <a:cxn ang="0">
                <a:pos x="connsiteX2" y="connsiteY2"/>
              </a:cxn>
              <a:cxn ang="0">
                <a:pos x="connsiteX3" y="connsiteY3"/>
              </a:cxn>
            </a:cxnLst>
            <a:rect l="l" t="t" r="r" b="b"/>
            <a:pathLst>
              <a:path w="2525486" h="1879418">
                <a:moveTo>
                  <a:pt x="0" y="0"/>
                </a:moveTo>
                <a:lnTo>
                  <a:pt x="2525486" y="0"/>
                </a:lnTo>
                <a:lnTo>
                  <a:pt x="2525486" y="1879418"/>
                </a:lnTo>
                <a:lnTo>
                  <a:pt x="0" y="1879418"/>
                </a:lnTo>
                <a:close/>
              </a:path>
            </a:pathLst>
          </a:custGeom>
          <a:solidFill>
            <a:schemeClr val="accent1"/>
          </a:solidFill>
          <a:ln w="285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7" name="矩形 56">
            <a:extLst>
              <a:ext uri="{FF2B5EF4-FFF2-40B4-BE49-F238E27FC236}">
                <a16:creationId xmlns:a16="http://schemas.microsoft.com/office/drawing/2014/main" id="{C4BD96A1-DB7C-4CF3-9838-C81C68E70AB3}"/>
              </a:ext>
            </a:extLst>
          </p:cNvPr>
          <p:cNvSpPr/>
          <p:nvPr/>
        </p:nvSpPr>
        <p:spPr>
          <a:xfrm>
            <a:off x="4198916" y="4960389"/>
            <a:ext cx="110799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关键词</a:t>
            </a:r>
          </a:p>
        </p:txBody>
      </p:sp>
      <p:sp>
        <p:nvSpPr>
          <p:cNvPr id="58" name="矩形 57">
            <a:extLst>
              <a:ext uri="{FF2B5EF4-FFF2-40B4-BE49-F238E27FC236}">
                <a16:creationId xmlns:a16="http://schemas.microsoft.com/office/drawing/2014/main" id="{CEF9A1DD-FCBE-4C80-A26D-79100AD0A55D}"/>
              </a:ext>
            </a:extLst>
          </p:cNvPr>
          <p:cNvSpPr/>
          <p:nvPr/>
        </p:nvSpPr>
        <p:spPr>
          <a:xfrm>
            <a:off x="3596957" y="5637965"/>
            <a:ext cx="2311911" cy="679801"/>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删除原图片，点击图片占位符中图标进行替换</a:t>
            </a:r>
          </a:p>
        </p:txBody>
      </p:sp>
      <p:cxnSp>
        <p:nvCxnSpPr>
          <p:cNvPr id="59" name="直接连接符 58">
            <a:extLst>
              <a:ext uri="{FF2B5EF4-FFF2-40B4-BE49-F238E27FC236}">
                <a16:creationId xmlns:a16="http://schemas.microsoft.com/office/drawing/2014/main" id="{7DB96A1C-5B5B-4BE7-9495-663BBB69B6BE}"/>
              </a:ext>
            </a:extLst>
          </p:cNvPr>
          <p:cNvCxnSpPr>
            <a:cxnSpLocks/>
          </p:cNvCxnSpPr>
          <p:nvPr/>
        </p:nvCxnSpPr>
        <p:spPr>
          <a:xfrm>
            <a:off x="4316521" y="5486056"/>
            <a:ext cx="82182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0" name="矩形 59">
            <a:extLst>
              <a:ext uri="{FF2B5EF4-FFF2-40B4-BE49-F238E27FC236}">
                <a16:creationId xmlns:a16="http://schemas.microsoft.com/office/drawing/2014/main" id="{9D42F4C6-91D2-437F-94D4-BCF94E7F1EAF}"/>
              </a:ext>
            </a:extLst>
          </p:cNvPr>
          <p:cNvSpPr/>
          <p:nvPr/>
        </p:nvSpPr>
        <p:spPr>
          <a:xfrm>
            <a:off x="4088262" y="3548579"/>
            <a:ext cx="1322799"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a:ln>
                  <a:noFill/>
                </a:ln>
                <a:gradFill>
                  <a:gsLst>
                    <a:gs pos="0">
                      <a:prstClr val="white">
                        <a:alpha val="10000"/>
                      </a:prstClr>
                    </a:gs>
                    <a:gs pos="100000">
                      <a:prstClr val="white">
                        <a:alpha val="0"/>
                      </a:prstClr>
                    </a:gs>
                  </a:gsLst>
                  <a:lin ang="5400000" scaled="1"/>
                </a:gradFill>
                <a:effectLst/>
                <a:uLnTx/>
                <a:uFillTx/>
                <a:latin typeface="微软雅黑"/>
                <a:ea typeface="微软雅黑"/>
                <a:cs typeface="+mn-cs"/>
              </a:rPr>
              <a:t>02</a:t>
            </a:r>
            <a:endParaRPr kumimoji="0" lang="zh-CN" altLang="en-US" sz="7200" b="1" i="0" u="none" strike="noStrike" kern="1200" cap="none" spc="0" normalizeH="0" baseline="0" noProof="0" dirty="0">
              <a:ln>
                <a:noFill/>
              </a:ln>
              <a:gradFill>
                <a:gsLst>
                  <a:gs pos="0">
                    <a:prstClr val="white">
                      <a:alpha val="10000"/>
                    </a:prstClr>
                  </a:gs>
                  <a:gs pos="100000">
                    <a:prstClr val="white">
                      <a:alpha val="0"/>
                    </a:prstClr>
                  </a:gs>
                </a:gsLst>
                <a:lin ang="5400000" scaled="1"/>
              </a:gradFill>
              <a:effectLst/>
              <a:uLnTx/>
              <a:uFillTx/>
              <a:latin typeface="微软雅黑"/>
              <a:ea typeface="微软雅黑"/>
              <a:cs typeface="+mn-cs"/>
            </a:endParaRPr>
          </a:p>
        </p:txBody>
      </p:sp>
      <p:sp>
        <p:nvSpPr>
          <p:cNvPr id="63" name="任意多边形: 形状 62">
            <a:extLst>
              <a:ext uri="{FF2B5EF4-FFF2-40B4-BE49-F238E27FC236}">
                <a16:creationId xmlns:a16="http://schemas.microsoft.com/office/drawing/2014/main" id="{7E97A2D4-C95B-4F56-A913-E25B2D3A2CC1}"/>
              </a:ext>
            </a:extLst>
          </p:cNvPr>
          <p:cNvSpPr/>
          <p:nvPr/>
        </p:nvSpPr>
        <p:spPr>
          <a:xfrm>
            <a:off x="6627812" y="3447955"/>
            <a:ext cx="1520795" cy="1371781"/>
          </a:xfrm>
          <a:custGeom>
            <a:avLst/>
            <a:gdLst>
              <a:gd name="connsiteX0" fmla="*/ 0 w 2525486"/>
              <a:gd name="connsiteY0" fmla="*/ 0 h 1879418"/>
              <a:gd name="connsiteX1" fmla="*/ 2525486 w 2525486"/>
              <a:gd name="connsiteY1" fmla="*/ 0 h 1879418"/>
              <a:gd name="connsiteX2" fmla="*/ 2525486 w 2525486"/>
              <a:gd name="connsiteY2" fmla="*/ 1879418 h 1879418"/>
              <a:gd name="connsiteX3" fmla="*/ 0 w 2525486"/>
              <a:gd name="connsiteY3" fmla="*/ 1879418 h 1879418"/>
            </a:gdLst>
            <a:ahLst/>
            <a:cxnLst>
              <a:cxn ang="0">
                <a:pos x="connsiteX0" y="connsiteY0"/>
              </a:cxn>
              <a:cxn ang="0">
                <a:pos x="connsiteX1" y="connsiteY1"/>
              </a:cxn>
              <a:cxn ang="0">
                <a:pos x="connsiteX2" y="connsiteY2"/>
              </a:cxn>
              <a:cxn ang="0">
                <a:pos x="connsiteX3" y="connsiteY3"/>
              </a:cxn>
            </a:cxnLst>
            <a:rect l="l" t="t" r="r" b="b"/>
            <a:pathLst>
              <a:path w="2525486" h="1879418">
                <a:moveTo>
                  <a:pt x="0" y="0"/>
                </a:moveTo>
                <a:lnTo>
                  <a:pt x="2525486" y="0"/>
                </a:lnTo>
                <a:lnTo>
                  <a:pt x="2525486" y="1879418"/>
                </a:lnTo>
                <a:lnTo>
                  <a:pt x="0" y="1879418"/>
                </a:lnTo>
                <a:close/>
              </a:path>
            </a:pathLst>
          </a:custGeom>
          <a:solidFill>
            <a:schemeClr val="accent1"/>
          </a:solidFill>
          <a:ln w="285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64" name="矩形 63">
            <a:extLst>
              <a:ext uri="{FF2B5EF4-FFF2-40B4-BE49-F238E27FC236}">
                <a16:creationId xmlns:a16="http://schemas.microsoft.com/office/drawing/2014/main" id="{D068527A-9339-4788-B173-D1F66F5FE985}"/>
              </a:ext>
            </a:extLst>
          </p:cNvPr>
          <p:cNvSpPr/>
          <p:nvPr/>
        </p:nvSpPr>
        <p:spPr>
          <a:xfrm>
            <a:off x="6834291" y="4960389"/>
            <a:ext cx="110799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关键词</a:t>
            </a:r>
          </a:p>
        </p:txBody>
      </p:sp>
      <p:sp>
        <p:nvSpPr>
          <p:cNvPr id="65" name="矩形 64">
            <a:extLst>
              <a:ext uri="{FF2B5EF4-FFF2-40B4-BE49-F238E27FC236}">
                <a16:creationId xmlns:a16="http://schemas.microsoft.com/office/drawing/2014/main" id="{65D22930-DB89-43E8-B8BA-14F4F28A239C}"/>
              </a:ext>
            </a:extLst>
          </p:cNvPr>
          <p:cNvSpPr/>
          <p:nvPr/>
        </p:nvSpPr>
        <p:spPr>
          <a:xfrm>
            <a:off x="6232332" y="5637965"/>
            <a:ext cx="2311911" cy="679801"/>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删除原图片，点击图片占位符中图标进行替换</a:t>
            </a:r>
          </a:p>
        </p:txBody>
      </p:sp>
      <p:cxnSp>
        <p:nvCxnSpPr>
          <p:cNvPr id="66" name="直接连接符 65">
            <a:extLst>
              <a:ext uri="{FF2B5EF4-FFF2-40B4-BE49-F238E27FC236}">
                <a16:creationId xmlns:a16="http://schemas.microsoft.com/office/drawing/2014/main" id="{BE18A854-2558-4EA4-BA19-2209F6679EE5}"/>
              </a:ext>
            </a:extLst>
          </p:cNvPr>
          <p:cNvCxnSpPr>
            <a:cxnSpLocks/>
          </p:cNvCxnSpPr>
          <p:nvPr/>
        </p:nvCxnSpPr>
        <p:spPr>
          <a:xfrm>
            <a:off x="6951896" y="5486056"/>
            <a:ext cx="82182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7" name="矩形 66">
            <a:extLst>
              <a:ext uri="{FF2B5EF4-FFF2-40B4-BE49-F238E27FC236}">
                <a16:creationId xmlns:a16="http://schemas.microsoft.com/office/drawing/2014/main" id="{195CC256-4001-4ADE-A08A-642A8815692F}"/>
              </a:ext>
            </a:extLst>
          </p:cNvPr>
          <p:cNvSpPr/>
          <p:nvPr/>
        </p:nvSpPr>
        <p:spPr>
          <a:xfrm>
            <a:off x="6723637" y="3548579"/>
            <a:ext cx="1322799" cy="120032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a:ln>
                  <a:noFill/>
                </a:ln>
                <a:gradFill>
                  <a:gsLst>
                    <a:gs pos="0">
                      <a:prstClr val="white">
                        <a:alpha val="10000"/>
                      </a:prstClr>
                    </a:gs>
                    <a:gs pos="100000">
                      <a:prstClr val="white">
                        <a:alpha val="0"/>
                      </a:prstClr>
                    </a:gs>
                  </a:gsLst>
                  <a:lin ang="5400000" scaled="1"/>
                </a:gradFill>
                <a:effectLst/>
                <a:uLnTx/>
                <a:uFillTx/>
                <a:latin typeface="微软雅黑"/>
                <a:ea typeface="微软雅黑"/>
                <a:cs typeface="+mn-cs"/>
              </a:rPr>
              <a:t>03</a:t>
            </a:r>
            <a:endParaRPr kumimoji="0" lang="zh-CN" altLang="en-US" sz="7200" b="1" i="0" u="none" strike="noStrike" kern="1200" cap="none" spc="0" normalizeH="0" baseline="0" noProof="0" dirty="0">
              <a:ln>
                <a:noFill/>
              </a:ln>
              <a:gradFill>
                <a:gsLst>
                  <a:gs pos="0">
                    <a:prstClr val="white">
                      <a:alpha val="10000"/>
                    </a:prstClr>
                  </a:gs>
                  <a:gs pos="100000">
                    <a:prstClr val="white">
                      <a:alpha val="0"/>
                    </a:prstClr>
                  </a:gs>
                </a:gsLst>
                <a:lin ang="5400000" scaled="1"/>
              </a:gradFill>
              <a:effectLst/>
              <a:uLnTx/>
              <a:uFillTx/>
              <a:latin typeface="微软雅黑"/>
              <a:ea typeface="微软雅黑"/>
              <a:cs typeface="+mn-cs"/>
            </a:endParaRPr>
          </a:p>
        </p:txBody>
      </p:sp>
      <p:sp>
        <p:nvSpPr>
          <p:cNvPr id="70" name="任意多边形: 形状 69">
            <a:extLst>
              <a:ext uri="{FF2B5EF4-FFF2-40B4-BE49-F238E27FC236}">
                <a16:creationId xmlns:a16="http://schemas.microsoft.com/office/drawing/2014/main" id="{02D22C3E-542C-44B1-972C-00ABCAF2F692}"/>
              </a:ext>
            </a:extLst>
          </p:cNvPr>
          <p:cNvSpPr/>
          <p:nvPr/>
        </p:nvSpPr>
        <p:spPr>
          <a:xfrm>
            <a:off x="9263187" y="3447955"/>
            <a:ext cx="1520795" cy="1371781"/>
          </a:xfrm>
          <a:custGeom>
            <a:avLst/>
            <a:gdLst>
              <a:gd name="connsiteX0" fmla="*/ 0 w 2525486"/>
              <a:gd name="connsiteY0" fmla="*/ 0 h 1879418"/>
              <a:gd name="connsiteX1" fmla="*/ 2525486 w 2525486"/>
              <a:gd name="connsiteY1" fmla="*/ 0 h 1879418"/>
              <a:gd name="connsiteX2" fmla="*/ 2525486 w 2525486"/>
              <a:gd name="connsiteY2" fmla="*/ 1879418 h 1879418"/>
              <a:gd name="connsiteX3" fmla="*/ 0 w 2525486"/>
              <a:gd name="connsiteY3" fmla="*/ 1879418 h 1879418"/>
            </a:gdLst>
            <a:ahLst/>
            <a:cxnLst>
              <a:cxn ang="0">
                <a:pos x="connsiteX0" y="connsiteY0"/>
              </a:cxn>
              <a:cxn ang="0">
                <a:pos x="connsiteX1" y="connsiteY1"/>
              </a:cxn>
              <a:cxn ang="0">
                <a:pos x="connsiteX2" y="connsiteY2"/>
              </a:cxn>
              <a:cxn ang="0">
                <a:pos x="connsiteX3" y="connsiteY3"/>
              </a:cxn>
            </a:cxnLst>
            <a:rect l="l" t="t" r="r" b="b"/>
            <a:pathLst>
              <a:path w="2525486" h="1879418">
                <a:moveTo>
                  <a:pt x="0" y="0"/>
                </a:moveTo>
                <a:lnTo>
                  <a:pt x="2525486" y="0"/>
                </a:lnTo>
                <a:lnTo>
                  <a:pt x="2525486" y="1879418"/>
                </a:lnTo>
                <a:lnTo>
                  <a:pt x="0" y="1879418"/>
                </a:lnTo>
                <a:close/>
              </a:path>
            </a:pathLst>
          </a:custGeom>
          <a:solidFill>
            <a:schemeClr val="accent1"/>
          </a:solidFill>
          <a:ln w="285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1" name="矩形 70">
            <a:extLst>
              <a:ext uri="{FF2B5EF4-FFF2-40B4-BE49-F238E27FC236}">
                <a16:creationId xmlns:a16="http://schemas.microsoft.com/office/drawing/2014/main" id="{57FA6B19-6089-440E-A2D2-DAA5E19FF96D}"/>
              </a:ext>
            </a:extLst>
          </p:cNvPr>
          <p:cNvSpPr/>
          <p:nvPr/>
        </p:nvSpPr>
        <p:spPr>
          <a:xfrm>
            <a:off x="9469666" y="4960389"/>
            <a:ext cx="110799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关键词</a:t>
            </a:r>
          </a:p>
        </p:txBody>
      </p:sp>
      <p:sp>
        <p:nvSpPr>
          <p:cNvPr id="72" name="矩形 71">
            <a:extLst>
              <a:ext uri="{FF2B5EF4-FFF2-40B4-BE49-F238E27FC236}">
                <a16:creationId xmlns:a16="http://schemas.microsoft.com/office/drawing/2014/main" id="{1EF2639B-D29D-4F11-96A0-85D85DE6AFE1}"/>
              </a:ext>
            </a:extLst>
          </p:cNvPr>
          <p:cNvSpPr/>
          <p:nvPr/>
        </p:nvSpPr>
        <p:spPr>
          <a:xfrm>
            <a:off x="8867707" y="5637965"/>
            <a:ext cx="2311911" cy="679801"/>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删除原图片，点击图片占位符中图标进行替换</a:t>
            </a:r>
          </a:p>
        </p:txBody>
      </p:sp>
      <p:cxnSp>
        <p:nvCxnSpPr>
          <p:cNvPr id="73" name="直接连接符 72">
            <a:extLst>
              <a:ext uri="{FF2B5EF4-FFF2-40B4-BE49-F238E27FC236}">
                <a16:creationId xmlns:a16="http://schemas.microsoft.com/office/drawing/2014/main" id="{EEF39B07-B1AB-4505-BBAD-3D7D675E6ECB}"/>
              </a:ext>
            </a:extLst>
          </p:cNvPr>
          <p:cNvCxnSpPr>
            <a:cxnSpLocks/>
          </p:cNvCxnSpPr>
          <p:nvPr/>
        </p:nvCxnSpPr>
        <p:spPr>
          <a:xfrm>
            <a:off x="9587271" y="5486056"/>
            <a:ext cx="82182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74" name="矩形 73">
            <a:extLst>
              <a:ext uri="{FF2B5EF4-FFF2-40B4-BE49-F238E27FC236}">
                <a16:creationId xmlns:a16="http://schemas.microsoft.com/office/drawing/2014/main" id="{2CDD1977-C10E-4754-B6EE-F4F933E191A4}"/>
              </a:ext>
            </a:extLst>
          </p:cNvPr>
          <p:cNvSpPr/>
          <p:nvPr/>
        </p:nvSpPr>
        <p:spPr>
          <a:xfrm>
            <a:off x="9359012" y="3548579"/>
            <a:ext cx="1322799" cy="120032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a:ln>
                  <a:noFill/>
                </a:ln>
                <a:gradFill>
                  <a:gsLst>
                    <a:gs pos="0">
                      <a:prstClr val="white">
                        <a:alpha val="10000"/>
                      </a:prstClr>
                    </a:gs>
                    <a:gs pos="100000">
                      <a:prstClr val="white">
                        <a:alpha val="0"/>
                      </a:prstClr>
                    </a:gs>
                  </a:gsLst>
                  <a:lin ang="5400000" scaled="1"/>
                </a:gradFill>
                <a:effectLst/>
                <a:uLnTx/>
                <a:uFillTx/>
                <a:latin typeface="微软雅黑"/>
                <a:ea typeface="微软雅黑"/>
                <a:cs typeface="+mn-cs"/>
              </a:rPr>
              <a:t>04</a:t>
            </a:r>
            <a:endParaRPr kumimoji="0" lang="zh-CN" altLang="en-US" sz="7200" b="1" i="0" u="none" strike="noStrike" kern="1200" cap="none" spc="0" normalizeH="0" baseline="0" noProof="0" dirty="0">
              <a:ln>
                <a:noFill/>
              </a:ln>
              <a:gradFill>
                <a:gsLst>
                  <a:gs pos="0">
                    <a:prstClr val="white">
                      <a:alpha val="10000"/>
                    </a:prstClr>
                  </a:gs>
                  <a:gs pos="100000">
                    <a:prstClr val="white">
                      <a:alpha val="0"/>
                    </a:prstClr>
                  </a:gs>
                </a:gsLst>
                <a:lin ang="5400000" scaled="1"/>
              </a:gradFill>
              <a:effectLst/>
              <a:uLnTx/>
              <a:uFillTx/>
              <a:latin typeface="微软雅黑"/>
              <a:ea typeface="微软雅黑"/>
              <a:cs typeface="+mn-cs"/>
            </a:endParaRPr>
          </a:p>
        </p:txBody>
      </p:sp>
      <p:sp>
        <p:nvSpPr>
          <p:cNvPr id="35" name="Shape 1225">
            <a:extLst>
              <a:ext uri="{FF2B5EF4-FFF2-40B4-BE49-F238E27FC236}">
                <a16:creationId xmlns:a16="http://schemas.microsoft.com/office/drawing/2014/main" id="{36FF5B7E-B638-4356-AA2E-D0C822A8EC7F}"/>
              </a:ext>
            </a:extLst>
          </p:cNvPr>
          <p:cNvSpPr/>
          <p:nvPr/>
        </p:nvSpPr>
        <p:spPr>
          <a:xfrm>
            <a:off x="4479746" y="3814970"/>
            <a:ext cx="546175" cy="667546"/>
          </a:xfrm>
          <a:custGeom>
            <a:avLst/>
            <a:gdLst/>
            <a:ahLst/>
            <a:cxnLst/>
            <a:rect l="0" t="0" r="0" b="0"/>
            <a:pathLst>
              <a:path w="120000" h="120000" extrusionOk="0">
                <a:moveTo>
                  <a:pt x="76666" y="103638"/>
                </a:moveTo>
                <a:cubicBezTo>
                  <a:pt x="74822" y="103638"/>
                  <a:pt x="73333" y="104855"/>
                  <a:pt x="73333" y="106361"/>
                </a:cubicBezTo>
                <a:cubicBezTo>
                  <a:pt x="73333" y="107872"/>
                  <a:pt x="74822" y="109088"/>
                  <a:pt x="76666" y="109088"/>
                </a:cubicBezTo>
                <a:cubicBezTo>
                  <a:pt x="78511" y="109088"/>
                  <a:pt x="80000" y="107872"/>
                  <a:pt x="80000" y="106361"/>
                </a:cubicBezTo>
                <a:cubicBezTo>
                  <a:pt x="80000" y="104855"/>
                  <a:pt x="78511" y="103638"/>
                  <a:pt x="76666" y="103638"/>
                </a:cubicBezTo>
                <a:moveTo>
                  <a:pt x="56666" y="87272"/>
                </a:moveTo>
                <a:cubicBezTo>
                  <a:pt x="54822" y="87272"/>
                  <a:pt x="53333" y="86055"/>
                  <a:pt x="53333" y="84544"/>
                </a:cubicBezTo>
                <a:cubicBezTo>
                  <a:pt x="53333" y="83038"/>
                  <a:pt x="54822" y="81816"/>
                  <a:pt x="56666" y="81816"/>
                </a:cubicBezTo>
                <a:cubicBezTo>
                  <a:pt x="58511" y="81816"/>
                  <a:pt x="60000" y="83038"/>
                  <a:pt x="60000" y="84544"/>
                </a:cubicBezTo>
                <a:cubicBezTo>
                  <a:pt x="60000" y="86055"/>
                  <a:pt x="58511" y="87272"/>
                  <a:pt x="56666" y="87272"/>
                </a:cubicBezTo>
                <a:moveTo>
                  <a:pt x="56666" y="76361"/>
                </a:moveTo>
                <a:cubicBezTo>
                  <a:pt x="51144" y="76361"/>
                  <a:pt x="46666" y="80027"/>
                  <a:pt x="46666" y="84544"/>
                </a:cubicBezTo>
                <a:cubicBezTo>
                  <a:pt x="46666" y="89061"/>
                  <a:pt x="51144" y="92727"/>
                  <a:pt x="56666" y="92727"/>
                </a:cubicBezTo>
                <a:cubicBezTo>
                  <a:pt x="62188" y="92727"/>
                  <a:pt x="66666" y="89061"/>
                  <a:pt x="66666" y="84544"/>
                </a:cubicBezTo>
                <a:cubicBezTo>
                  <a:pt x="66666" y="80027"/>
                  <a:pt x="62188" y="76361"/>
                  <a:pt x="56666" y="76361"/>
                </a:cubicBezTo>
                <a:moveTo>
                  <a:pt x="86666" y="76361"/>
                </a:moveTo>
                <a:cubicBezTo>
                  <a:pt x="82988" y="76361"/>
                  <a:pt x="80000" y="78811"/>
                  <a:pt x="80000" y="81816"/>
                </a:cubicBezTo>
                <a:cubicBezTo>
                  <a:pt x="80000" y="84827"/>
                  <a:pt x="82988" y="87272"/>
                  <a:pt x="86666" y="87272"/>
                </a:cubicBezTo>
                <a:cubicBezTo>
                  <a:pt x="90344" y="87272"/>
                  <a:pt x="93333" y="84827"/>
                  <a:pt x="93333" y="81816"/>
                </a:cubicBezTo>
                <a:cubicBezTo>
                  <a:pt x="93333" y="78811"/>
                  <a:pt x="90344" y="76361"/>
                  <a:pt x="86666" y="76361"/>
                </a:cubicBezTo>
                <a:moveTo>
                  <a:pt x="80000" y="114544"/>
                </a:moveTo>
                <a:lnTo>
                  <a:pt x="40000" y="114544"/>
                </a:lnTo>
                <a:cubicBezTo>
                  <a:pt x="21622" y="114544"/>
                  <a:pt x="6666" y="102311"/>
                  <a:pt x="6666" y="87272"/>
                </a:cubicBezTo>
                <a:cubicBezTo>
                  <a:pt x="6666" y="72905"/>
                  <a:pt x="12122" y="64555"/>
                  <a:pt x="18444" y="54888"/>
                </a:cubicBezTo>
                <a:cubicBezTo>
                  <a:pt x="19316" y="53550"/>
                  <a:pt x="20200" y="52177"/>
                  <a:pt x="21094" y="50777"/>
                </a:cubicBezTo>
                <a:cubicBezTo>
                  <a:pt x="21694" y="50516"/>
                  <a:pt x="35666" y="44655"/>
                  <a:pt x="54522" y="53472"/>
                </a:cubicBezTo>
                <a:cubicBezTo>
                  <a:pt x="60883" y="56444"/>
                  <a:pt x="67022" y="57555"/>
                  <a:pt x="72661" y="57555"/>
                </a:cubicBezTo>
                <a:cubicBezTo>
                  <a:pt x="84177" y="57555"/>
                  <a:pt x="93588" y="52905"/>
                  <a:pt x="98394" y="49950"/>
                </a:cubicBezTo>
                <a:cubicBezTo>
                  <a:pt x="99455" y="51638"/>
                  <a:pt x="100516" y="53288"/>
                  <a:pt x="101555" y="54888"/>
                </a:cubicBezTo>
                <a:cubicBezTo>
                  <a:pt x="107877" y="64555"/>
                  <a:pt x="113333" y="72905"/>
                  <a:pt x="113333" y="87272"/>
                </a:cubicBezTo>
                <a:cubicBezTo>
                  <a:pt x="113333" y="102311"/>
                  <a:pt x="98377" y="114544"/>
                  <a:pt x="80000" y="114544"/>
                </a:cubicBezTo>
                <a:moveTo>
                  <a:pt x="33150" y="16361"/>
                </a:moveTo>
                <a:lnTo>
                  <a:pt x="86850" y="16361"/>
                </a:lnTo>
                <a:cubicBezTo>
                  <a:pt x="87677" y="28516"/>
                  <a:pt x="91250" y="37416"/>
                  <a:pt x="95444" y="44944"/>
                </a:cubicBezTo>
                <a:cubicBezTo>
                  <a:pt x="90450" y="48277"/>
                  <a:pt x="75050" y="56777"/>
                  <a:pt x="57833" y="48733"/>
                </a:cubicBezTo>
                <a:cubicBezTo>
                  <a:pt x="44005" y="42272"/>
                  <a:pt x="32222" y="42661"/>
                  <a:pt x="25111" y="43955"/>
                </a:cubicBezTo>
                <a:cubicBezTo>
                  <a:pt x="29061" y="36633"/>
                  <a:pt x="32355" y="27983"/>
                  <a:pt x="33150" y="16361"/>
                </a:cubicBezTo>
                <a:moveTo>
                  <a:pt x="20000" y="5455"/>
                </a:moveTo>
                <a:lnTo>
                  <a:pt x="100000" y="5455"/>
                </a:lnTo>
                <a:lnTo>
                  <a:pt x="100000" y="10911"/>
                </a:lnTo>
                <a:lnTo>
                  <a:pt x="20000" y="10911"/>
                </a:lnTo>
                <a:cubicBezTo>
                  <a:pt x="20000" y="10911"/>
                  <a:pt x="20000" y="5455"/>
                  <a:pt x="20000" y="5455"/>
                </a:cubicBezTo>
                <a:close/>
                <a:moveTo>
                  <a:pt x="93572" y="16361"/>
                </a:moveTo>
                <a:lnTo>
                  <a:pt x="100000" y="16361"/>
                </a:lnTo>
                <a:cubicBezTo>
                  <a:pt x="103677" y="16361"/>
                  <a:pt x="106666" y="13916"/>
                  <a:pt x="106666" y="10911"/>
                </a:cubicBezTo>
                <a:lnTo>
                  <a:pt x="106666" y="5455"/>
                </a:lnTo>
                <a:cubicBezTo>
                  <a:pt x="106666" y="2444"/>
                  <a:pt x="103677" y="0"/>
                  <a:pt x="100000" y="0"/>
                </a:cubicBezTo>
                <a:lnTo>
                  <a:pt x="20000" y="0"/>
                </a:lnTo>
                <a:cubicBezTo>
                  <a:pt x="16322" y="0"/>
                  <a:pt x="13333" y="2444"/>
                  <a:pt x="13333" y="5455"/>
                </a:cubicBezTo>
                <a:lnTo>
                  <a:pt x="13333" y="10911"/>
                </a:lnTo>
                <a:cubicBezTo>
                  <a:pt x="13333" y="13916"/>
                  <a:pt x="16322" y="16361"/>
                  <a:pt x="20000" y="16361"/>
                </a:cubicBezTo>
                <a:lnTo>
                  <a:pt x="26427" y="16361"/>
                </a:lnTo>
                <a:cubicBezTo>
                  <a:pt x="24011" y="49650"/>
                  <a:pt x="0" y="56188"/>
                  <a:pt x="0" y="87272"/>
                </a:cubicBezTo>
                <a:cubicBezTo>
                  <a:pt x="0" y="105344"/>
                  <a:pt x="17911" y="120000"/>
                  <a:pt x="40000" y="120000"/>
                </a:cubicBezTo>
                <a:lnTo>
                  <a:pt x="80000" y="120000"/>
                </a:lnTo>
                <a:cubicBezTo>
                  <a:pt x="102088" y="120000"/>
                  <a:pt x="120000" y="105344"/>
                  <a:pt x="120000" y="87272"/>
                </a:cubicBezTo>
                <a:cubicBezTo>
                  <a:pt x="120000" y="56188"/>
                  <a:pt x="95988" y="49650"/>
                  <a:pt x="93572" y="16361"/>
                </a:cubicBezTo>
                <a:moveTo>
                  <a:pt x="96666" y="65455"/>
                </a:moveTo>
                <a:cubicBezTo>
                  <a:pt x="94822" y="65455"/>
                  <a:pt x="93333" y="66672"/>
                  <a:pt x="93333" y="68183"/>
                </a:cubicBezTo>
                <a:cubicBezTo>
                  <a:pt x="93333" y="69688"/>
                  <a:pt x="94822" y="70911"/>
                  <a:pt x="96666" y="70911"/>
                </a:cubicBezTo>
                <a:cubicBezTo>
                  <a:pt x="98511" y="70911"/>
                  <a:pt x="100000" y="69688"/>
                  <a:pt x="100000" y="68183"/>
                </a:cubicBezTo>
                <a:cubicBezTo>
                  <a:pt x="100000" y="66672"/>
                  <a:pt x="98511" y="65455"/>
                  <a:pt x="96666" y="65455"/>
                </a:cubicBezTo>
                <a:moveTo>
                  <a:pt x="33333" y="60000"/>
                </a:moveTo>
                <a:cubicBezTo>
                  <a:pt x="29655" y="60000"/>
                  <a:pt x="26666" y="62444"/>
                  <a:pt x="26666" y="65455"/>
                </a:cubicBezTo>
                <a:cubicBezTo>
                  <a:pt x="26666" y="68466"/>
                  <a:pt x="29655" y="70911"/>
                  <a:pt x="33333" y="70911"/>
                </a:cubicBezTo>
                <a:cubicBezTo>
                  <a:pt x="37011" y="70911"/>
                  <a:pt x="40000" y="68466"/>
                  <a:pt x="40000" y="65455"/>
                </a:cubicBezTo>
                <a:cubicBezTo>
                  <a:pt x="40000" y="62444"/>
                  <a:pt x="37011" y="60000"/>
                  <a:pt x="33333" y="60000"/>
                </a:cubicBezTo>
                <a:moveTo>
                  <a:pt x="30000" y="92727"/>
                </a:moveTo>
                <a:cubicBezTo>
                  <a:pt x="28155" y="92727"/>
                  <a:pt x="26666" y="93944"/>
                  <a:pt x="26666" y="95455"/>
                </a:cubicBezTo>
                <a:cubicBezTo>
                  <a:pt x="26666" y="96961"/>
                  <a:pt x="28155" y="98183"/>
                  <a:pt x="30000" y="98183"/>
                </a:cubicBezTo>
                <a:cubicBezTo>
                  <a:pt x="31844" y="98183"/>
                  <a:pt x="33333" y="96961"/>
                  <a:pt x="33333" y="95455"/>
                </a:cubicBezTo>
                <a:cubicBezTo>
                  <a:pt x="33333" y="93944"/>
                  <a:pt x="31844" y="92727"/>
                  <a:pt x="30000" y="92727"/>
                </a:cubicBezTo>
              </a:path>
            </a:pathLst>
          </a:custGeom>
          <a:solidFill>
            <a:schemeClr val="bg1"/>
          </a:solidFill>
          <a:ln>
            <a:noFill/>
          </a:ln>
        </p:spPr>
        <p:txBody>
          <a:bodyPr lIns="19038" tIns="19038" rIns="19038" bIns="1903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dirty="0">
              <a:ln>
                <a:noFill/>
              </a:ln>
              <a:solidFill>
                <a:prstClr val="black">
                  <a:lumMod val="75000"/>
                  <a:lumOff val="25000"/>
                </a:prstClr>
              </a:solidFill>
              <a:effectLst/>
              <a:uLnTx/>
              <a:uFillTx/>
              <a:latin typeface="Arial Black" panose="020B0A04020102090204" pitchFamily="34" charset="0"/>
              <a:ea typeface="Lato" panose="020F0502020204030203"/>
              <a:cs typeface="Lato" panose="020F0502020204030203"/>
              <a:sym typeface="Lato" panose="020F0502020204030203"/>
            </a:endParaRPr>
          </a:p>
        </p:txBody>
      </p:sp>
      <p:sp>
        <p:nvSpPr>
          <p:cNvPr id="31" name="Shape 3790">
            <a:extLst>
              <a:ext uri="{FF2B5EF4-FFF2-40B4-BE49-F238E27FC236}">
                <a16:creationId xmlns:a16="http://schemas.microsoft.com/office/drawing/2014/main" id="{F050305D-C059-4491-8833-D42D50F9102E}"/>
              </a:ext>
            </a:extLst>
          </p:cNvPr>
          <p:cNvSpPr/>
          <p:nvPr/>
        </p:nvSpPr>
        <p:spPr>
          <a:xfrm>
            <a:off x="9654112" y="3746094"/>
            <a:ext cx="766404" cy="675657"/>
          </a:xfrm>
          <a:custGeom>
            <a:avLst/>
            <a:gdLst/>
            <a:ahLst/>
            <a:cxnLst/>
            <a:rect l="0" t="0" r="0" b="0"/>
            <a:pathLst>
              <a:path w="120000" h="120000" extrusionOk="0">
                <a:moveTo>
                  <a:pt x="5455" y="38183"/>
                </a:moveTo>
                <a:lnTo>
                  <a:pt x="114544" y="38183"/>
                </a:lnTo>
                <a:lnTo>
                  <a:pt x="114544" y="43638"/>
                </a:lnTo>
                <a:lnTo>
                  <a:pt x="5455" y="43638"/>
                </a:lnTo>
                <a:cubicBezTo>
                  <a:pt x="5455" y="43638"/>
                  <a:pt x="5455" y="38183"/>
                  <a:pt x="5455" y="38183"/>
                </a:cubicBezTo>
                <a:close/>
                <a:moveTo>
                  <a:pt x="92727" y="49088"/>
                </a:moveTo>
                <a:lnTo>
                  <a:pt x="103638" y="49088"/>
                </a:lnTo>
                <a:lnTo>
                  <a:pt x="103638" y="98183"/>
                </a:lnTo>
                <a:lnTo>
                  <a:pt x="92727" y="98183"/>
                </a:lnTo>
                <a:cubicBezTo>
                  <a:pt x="92727" y="98183"/>
                  <a:pt x="92727" y="49088"/>
                  <a:pt x="92727" y="49088"/>
                </a:cubicBezTo>
                <a:close/>
                <a:moveTo>
                  <a:pt x="76361" y="49088"/>
                </a:moveTo>
                <a:lnTo>
                  <a:pt x="87272" y="49088"/>
                </a:lnTo>
                <a:lnTo>
                  <a:pt x="87272" y="98183"/>
                </a:lnTo>
                <a:lnTo>
                  <a:pt x="76361" y="98183"/>
                </a:lnTo>
                <a:cubicBezTo>
                  <a:pt x="76361" y="98183"/>
                  <a:pt x="76361" y="49088"/>
                  <a:pt x="76361" y="49088"/>
                </a:cubicBezTo>
                <a:close/>
                <a:moveTo>
                  <a:pt x="49088" y="49088"/>
                </a:moveTo>
                <a:lnTo>
                  <a:pt x="70911" y="49088"/>
                </a:lnTo>
                <a:lnTo>
                  <a:pt x="70911" y="98183"/>
                </a:lnTo>
                <a:lnTo>
                  <a:pt x="49088" y="98183"/>
                </a:lnTo>
                <a:cubicBezTo>
                  <a:pt x="49088" y="98183"/>
                  <a:pt x="49088" y="49088"/>
                  <a:pt x="49088" y="49088"/>
                </a:cubicBezTo>
                <a:close/>
                <a:moveTo>
                  <a:pt x="32727" y="49088"/>
                </a:moveTo>
                <a:lnTo>
                  <a:pt x="43638" y="49088"/>
                </a:lnTo>
                <a:lnTo>
                  <a:pt x="43638" y="98183"/>
                </a:lnTo>
                <a:lnTo>
                  <a:pt x="32727" y="98183"/>
                </a:lnTo>
                <a:cubicBezTo>
                  <a:pt x="32727" y="98183"/>
                  <a:pt x="32727" y="49088"/>
                  <a:pt x="32727" y="49088"/>
                </a:cubicBezTo>
                <a:close/>
                <a:moveTo>
                  <a:pt x="16361" y="49088"/>
                </a:moveTo>
                <a:lnTo>
                  <a:pt x="27272" y="49088"/>
                </a:lnTo>
                <a:lnTo>
                  <a:pt x="27272" y="98183"/>
                </a:lnTo>
                <a:lnTo>
                  <a:pt x="16361" y="98183"/>
                </a:lnTo>
                <a:cubicBezTo>
                  <a:pt x="16361" y="98183"/>
                  <a:pt x="16361" y="49088"/>
                  <a:pt x="16361" y="49088"/>
                </a:cubicBezTo>
                <a:close/>
                <a:moveTo>
                  <a:pt x="109850" y="103638"/>
                </a:moveTo>
                <a:lnTo>
                  <a:pt x="113488" y="114544"/>
                </a:lnTo>
                <a:lnTo>
                  <a:pt x="6511" y="114544"/>
                </a:lnTo>
                <a:lnTo>
                  <a:pt x="10150" y="103638"/>
                </a:lnTo>
                <a:cubicBezTo>
                  <a:pt x="10150" y="103638"/>
                  <a:pt x="109850" y="103638"/>
                  <a:pt x="109850" y="103638"/>
                </a:cubicBezTo>
                <a:close/>
                <a:moveTo>
                  <a:pt x="60000" y="5866"/>
                </a:moveTo>
                <a:lnTo>
                  <a:pt x="107005" y="32727"/>
                </a:lnTo>
                <a:lnTo>
                  <a:pt x="12994" y="32727"/>
                </a:lnTo>
                <a:cubicBezTo>
                  <a:pt x="12994" y="32727"/>
                  <a:pt x="60000" y="5866"/>
                  <a:pt x="60000" y="5866"/>
                </a:cubicBezTo>
                <a:close/>
                <a:moveTo>
                  <a:pt x="117272" y="49088"/>
                </a:moveTo>
                <a:cubicBezTo>
                  <a:pt x="118777" y="49088"/>
                  <a:pt x="120000" y="47872"/>
                  <a:pt x="120000" y="46361"/>
                </a:cubicBezTo>
                <a:lnTo>
                  <a:pt x="120000" y="35455"/>
                </a:lnTo>
                <a:cubicBezTo>
                  <a:pt x="120000" y="34444"/>
                  <a:pt x="119422" y="33594"/>
                  <a:pt x="118605" y="33127"/>
                </a:cubicBezTo>
                <a:lnTo>
                  <a:pt x="118627" y="33088"/>
                </a:lnTo>
                <a:lnTo>
                  <a:pt x="61355" y="361"/>
                </a:lnTo>
                <a:lnTo>
                  <a:pt x="61333" y="400"/>
                </a:lnTo>
                <a:cubicBezTo>
                  <a:pt x="60933" y="166"/>
                  <a:pt x="60494" y="0"/>
                  <a:pt x="60000" y="0"/>
                </a:cubicBezTo>
                <a:cubicBezTo>
                  <a:pt x="59505" y="0"/>
                  <a:pt x="59066" y="166"/>
                  <a:pt x="58666" y="400"/>
                </a:cubicBezTo>
                <a:lnTo>
                  <a:pt x="58644" y="361"/>
                </a:lnTo>
                <a:lnTo>
                  <a:pt x="1372" y="33088"/>
                </a:lnTo>
                <a:lnTo>
                  <a:pt x="1394" y="33127"/>
                </a:lnTo>
                <a:cubicBezTo>
                  <a:pt x="577" y="33594"/>
                  <a:pt x="0" y="34444"/>
                  <a:pt x="0" y="35455"/>
                </a:cubicBezTo>
                <a:lnTo>
                  <a:pt x="0" y="46361"/>
                </a:lnTo>
                <a:cubicBezTo>
                  <a:pt x="0" y="47872"/>
                  <a:pt x="1222" y="49088"/>
                  <a:pt x="2727" y="49088"/>
                </a:cubicBezTo>
                <a:lnTo>
                  <a:pt x="10911" y="49088"/>
                </a:lnTo>
                <a:lnTo>
                  <a:pt x="10911" y="98183"/>
                </a:lnTo>
                <a:lnTo>
                  <a:pt x="8183" y="98183"/>
                </a:lnTo>
                <a:cubicBezTo>
                  <a:pt x="6977" y="98183"/>
                  <a:pt x="5988" y="98977"/>
                  <a:pt x="5627" y="100055"/>
                </a:cubicBezTo>
                <a:lnTo>
                  <a:pt x="5594" y="100050"/>
                </a:lnTo>
                <a:lnTo>
                  <a:pt x="138" y="116411"/>
                </a:lnTo>
                <a:lnTo>
                  <a:pt x="172" y="116416"/>
                </a:lnTo>
                <a:cubicBezTo>
                  <a:pt x="77" y="116694"/>
                  <a:pt x="0" y="116972"/>
                  <a:pt x="0" y="117272"/>
                </a:cubicBezTo>
                <a:cubicBezTo>
                  <a:pt x="0" y="118783"/>
                  <a:pt x="1222" y="120000"/>
                  <a:pt x="2727" y="120000"/>
                </a:cubicBezTo>
                <a:lnTo>
                  <a:pt x="117272" y="120000"/>
                </a:lnTo>
                <a:cubicBezTo>
                  <a:pt x="118777" y="120000"/>
                  <a:pt x="120000" y="118783"/>
                  <a:pt x="120000" y="117272"/>
                </a:cubicBezTo>
                <a:cubicBezTo>
                  <a:pt x="120000" y="116972"/>
                  <a:pt x="119922" y="116694"/>
                  <a:pt x="119827" y="116416"/>
                </a:cubicBezTo>
                <a:lnTo>
                  <a:pt x="119861" y="116411"/>
                </a:lnTo>
                <a:lnTo>
                  <a:pt x="114405" y="100050"/>
                </a:lnTo>
                <a:lnTo>
                  <a:pt x="114372" y="100055"/>
                </a:lnTo>
                <a:cubicBezTo>
                  <a:pt x="114011" y="98977"/>
                  <a:pt x="113022" y="98183"/>
                  <a:pt x="111816" y="98183"/>
                </a:cubicBezTo>
                <a:lnTo>
                  <a:pt x="109088" y="98183"/>
                </a:lnTo>
                <a:lnTo>
                  <a:pt x="109088" y="49088"/>
                </a:lnTo>
                <a:cubicBezTo>
                  <a:pt x="109088" y="49088"/>
                  <a:pt x="117272" y="49088"/>
                  <a:pt x="117272" y="49088"/>
                </a:cubicBezTo>
                <a:close/>
              </a:path>
            </a:pathLst>
          </a:custGeom>
          <a:solidFill>
            <a:schemeClr val="bg1"/>
          </a:solidFill>
          <a:ln>
            <a:noFill/>
          </a:ln>
        </p:spPr>
        <p:txBody>
          <a:bodyPr lIns="19038" tIns="19038" rIns="19038" bIns="1903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dirty="0">
              <a:ln>
                <a:noFill/>
              </a:ln>
              <a:solidFill>
                <a:prstClr val="black"/>
              </a:solidFill>
              <a:effectLst/>
              <a:uLnTx/>
              <a:uFillTx/>
              <a:latin typeface="Arial Black" panose="020B0A04020102090204" pitchFamily="34" charset="0"/>
              <a:ea typeface="Lato" panose="020F0502020204030203"/>
              <a:cs typeface="Lato" panose="020F0502020204030203"/>
              <a:sym typeface="Lato" panose="020F0502020204030203"/>
            </a:endParaRPr>
          </a:p>
        </p:txBody>
      </p:sp>
      <p:sp>
        <p:nvSpPr>
          <p:cNvPr id="32" name="Shape 3701">
            <a:extLst>
              <a:ext uri="{FF2B5EF4-FFF2-40B4-BE49-F238E27FC236}">
                <a16:creationId xmlns:a16="http://schemas.microsoft.com/office/drawing/2014/main" id="{C8DD8C83-F781-42C7-967A-38FB910F1A75}"/>
              </a:ext>
            </a:extLst>
          </p:cNvPr>
          <p:cNvSpPr/>
          <p:nvPr/>
        </p:nvSpPr>
        <p:spPr>
          <a:xfrm>
            <a:off x="7060170" y="3753335"/>
            <a:ext cx="609578" cy="745067"/>
          </a:xfrm>
          <a:custGeom>
            <a:avLst/>
            <a:gdLst/>
            <a:ahLst/>
            <a:cxnLst/>
            <a:rect l="0" t="0" r="0" b="0"/>
            <a:pathLst>
              <a:path w="120000" h="120000" extrusionOk="0">
                <a:moveTo>
                  <a:pt x="60000" y="49088"/>
                </a:moveTo>
                <a:lnTo>
                  <a:pt x="60000" y="33144"/>
                </a:lnTo>
                <a:lnTo>
                  <a:pt x="77377" y="49088"/>
                </a:lnTo>
                <a:cubicBezTo>
                  <a:pt x="77377" y="49088"/>
                  <a:pt x="60000" y="49088"/>
                  <a:pt x="60000" y="49088"/>
                </a:cubicBezTo>
                <a:close/>
                <a:moveTo>
                  <a:pt x="80000" y="109088"/>
                </a:moveTo>
                <a:cubicBezTo>
                  <a:pt x="80000" y="112100"/>
                  <a:pt x="77011" y="114538"/>
                  <a:pt x="73333" y="114538"/>
                </a:cubicBezTo>
                <a:lnTo>
                  <a:pt x="13333" y="114538"/>
                </a:lnTo>
                <a:cubicBezTo>
                  <a:pt x="9655" y="114538"/>
                  <a:pt x="6666" y="112100"/>
                  <a:pt x="6666" y="109088"/>
                </a:cubicBezTo>
                <a:lnTo>
                  <a:pt x="6666" y="38177"/>
                </a:lnTo>
                <a:cubicBezTo>
                  <a:pt x="6666" y="35172"/>
                  <a:pt x="9655" y="32727"/>
                  <a:pt x="13333" y="32727"/>
                </a:cubicBezTo>
                <a:lnTo>
                  <a:pt x="53333" y="32727"/>
                </a:lnTo>
                <a:lnTo>
                  <a:pt x="53333" y="49088"/>
                </a:lnTo>
                <a:cubicBezTo>
                  <a:pt x="53333" y="52100"/>
                  <a:pt x="56322" y="54544"/>
                  <a:pt x="60000" y="54544"/>
                </a:cubicBezTo>
                <a:lnTo>
                  <a:pt x="80000" y="54544"/>
                </a:lnTo>
                <a:cubicBezTo>
                  <a:pt x="80000" y="54544"/>
                  <a:pt x="80000" y="109088"/>
                  <a:pt x="80000" y="109088"/>
                </a:cubicBezTo>
                <a:close/>
                <a:moveTo>
                  <a:pt x="13333" y="27272"/>
                </a:moveTo>
                <a:cubicBezTo>
                  <a:pt x="5972" y="27272"/>
                  <a:pt x="0" y="32155"/>
                  <a:pt x="0" y="38177"/>
                </a:cubicBezTo>
                <a:lnTo>
                  <a:pt x="0" y="109088"/>
                </a:lnTo>
                <a:cubicBezTo>
                  <a:pt x="0" y="115111"/>
                  <a:pt x="5972" y="120000"/>
                  <a:pt x="13333" y="120000"/>
                </a:cubicBezTo>
                <a:lnTo>
                  <a:pt x="73333" y="120000"/>
                </a:lnTo>
                <a:cubicBezTo>
                  <a:pt x="80694" y="120000"/>
                  <a:pt x="86666" y="115111"/>
                  <a:pt x="86666" y="109088"/>
                </a:cubicBezTo>
                <a:lnTo>
                  <a:pt x="86666" y="49088"/>
                </a:lnTo>
                <a:lnTo>
                  <a:pt x="63333" y="27272"/>
                </a:lnTo>
                <a:cubicBezTo>
                  <a:pt x="63333" y="27272"/>
                  <a:pt x="13333" y="27272"/>
                  <a:pt x="13333" y="27272"/>
                </a:cubicBezTo>
                <a:close/>
                <a:moveTo>
                  <a:pt x="93333" y="21816"/>
                </a:moveTo>
                <a:lnTo>
                  <a:pt x="93333" y="5877"/>
                </a:lnTo>
                <a:lnTo>
                  <a:pt x="110711" y="21816"/>
                </a:lnTo>
                <a:cubicBezTo>
                  <a:pt x="110711" y="21816"/>
                  <a:pt x="93333" y="21816"/>
                  <a:pt x="93333" y="21816"/>
                </a:cubicBezTo>
                <a:close/>
                <a:moveTo>
                  <a:pt x="96666" y="0"/>
                </a:moveTo>
                <a:lnTo>
                  <a:pt x="46666" y="0"/>
                </a:lnTo>
                <a:cubicBezTo>
                  <a:pt x="39305" y="0"/>
                  <a:pt x="33333" y="4883"/>
                  <a:pt x="33333" y="10911"/>
                </a:cubicBezTo>
                <a:lnTo>
                  <a:pt x="33333" y="19088"/>
                </a:lnTo>
                <a:cubicBezTo>
                  <a:pt x="33333" y="20600"/>
                  <a:pt x="34827" y="21816"/>
                  <a:pt x="36666" y="21816"/>
                </a:cubicBezTo>
                <a:cubicBezTo>
                  <a:pt x="38505" y="21816"/>
                  <a:pt x="40000" y="20600"/>
                  <a:pt x="40000" y="19088"/>
                </a:cubicBezTo>
                <a:lnTo>
                  <a:pt x="40000" y="10911"/>
                </a:lnTo>
                <a:cubicBezTo>
                  <a:pt x="40000" y="7900"/>
                  <a:pt x="42988" y="5455"/>
                  <a:pt x="46666" y="5455"/>
                </a:cubicBezTo>
                <a:lnTo>
                  <a:pt x="86666" y="5455"/>
                </a:lnTo>
                <a:lnTo>
                  <a:pt x="86666" y="21816"/>
                </a:lnTo>
                <a:cubicBezTo>
                  <a:pt x="86666" y="24827"/>
                  <a:pt x="89655" y="27272"/>
                  <a:pt x="93333" y="27272"/>
                </a:cubicBezTo>
                <a:lnTo>
                  <a:pt x="113333" y="27272"/>
                </a:lnTo>
                <a:lnTo>
                  <a:pt x="113333" y="81816"/>
                </a:lnTo>
                <a:cubicBezTo>
                  <a:pt x="113333" y="84827"/>
                  <a:pt x="110344" y="87272"/>
                  <a:pt x="106666" y="87272"/>
                </a:cubicBezTo>
                <a:lnTo>
                  <a:pt x="96666" y="87272"/>
                </a:lnTo>
                <a:cubicBezTo>
                  <a:pt x="94827" y="87272"/>
                  <a:pt x="93333" y="88494"/>
                  <a:pt x="93333" y="89994"/>
                </a:cubicBezTo>
                <a:cubicBezTo>
                  <a:pt x="93333" y="91505"/>
                  <a:pt x="94827" y="92722"/>
                  <a:pt x="96666" y="92722"/>
                </a:cubicBezTo>
                <a:lnTo>
                  <a:pt x="106666" y="92722"/>
                </a:lnTo>
                <a:cubicBezTo>
                  <a:pt x="114027" y="92722"/>
                  <a:pt x="120000" y="87838"/>
                  <a:pt x="120000" y="81816"/>
                </a:cubicBezTo>
                <a:lnTo>
                  <a:pt x="120000" y="21816"/>
                </a:lnTo>
                <a:cubicBezTo>
                  <a:pt x="120000" y="21816"/>
                  <a:pt x="96666" y="0"/>
                  <a:pt x="96666" y="0"/>
                </a:cubicBezTo>
                <a:close/>
              </a:path>
            </a:pathLst>
          </a:custGeom>
          <a:solidFill>
            <a:schemeClr val="bg1"/>
          </a:solidFill>
          <a:ln>
            <a:noFill/>
          </a:ln>
        </p:spPr>
        <p:txBody>
          <a:bodyPr lIns="19038" tIns="19038" rIns="19038" bIns="1903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dirty="0">
              <a:ln>
                <a:noFill/>
              </a:ln>
              <a:solidFill>
                <a:srgbClr val="7F7F7F">
                  <a:lumMod val="50000"/>
                </a:srgbClr>
              </a:solidFill>
              <a:effectLst/>
              <a:uLnTx/>
              <a:uFillTx/>
              <a:latin typeface="Arial Black" panose="020B0A04020102090204" pitchFamily="34" charset="0"/>
              <a:ea typeface="Lato" panose="020F0502020204030203"/>
              <a:cs typeface="Lato" panose="020F0502020204030203"/>
              <a:sym typeface="Lato" panose="020F0502020204030203"/>
            </a:endParaRPr>
          </a:p>
        </p:txBody>
      </p:sp>
    </p:spTree>
    <p:extLst>
      <p:ext uri="{BB962C8B-B14F-4D97-AF65-F5344CB8AC3E}">
        <p14:creationId xmlns:p14="http://schemas.microsoft.com/office/powerpoint/2010/main" val="24902536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a:extLst>
              <a:ext uri="{FF2B5EF4-FFF2-40B4-BE49-F238E27FC236}">
                <a16:creationId xmlns:a16="http://schemas.microsoft.com/office/drawing/2014/main" id="{1A218F9B-754F-400C-8B56-6DDBCC1DCCCE}"/>
              </a:ext>
            </a:extLst>
          </p:cNvPr>
          <p:cNvSpPr>
            <a:spLocks noGrp="1"/>
          </p:cNvSpPr>
          <p:nvPr>
            <p:ph type="body" sz="quarter" idx="11"/>
          </p:nvPr>
        </p:nvSpPr>
        <p:spPr>
          <a:xfrm>
            <a:off x="1431925" y="231775"/>
            <a:ext cx="3643313" cy="406400"/>
          </a:xfrm>
        </p:spPr>
        <p:txBody>
          <a:bodyPr/>
          <a:lstStyle/>
          <a:p>
            <a:r>
              <a:rPr lang="zh-CN" altLang="en-US" dirty="0">
                <a:sym typeface="+mn-lt"/>
              </a:rPr>
              <a:t>四段单图式</a:t>
            </a:r>
            <a:endParaRPr lang="en-US" altLang="zh-CN" dirty="0">
              <a:sym typeface="+mn-lt"/>
            </a:endParaRPr>
          </a:p>
          <a:p>
            <a:endParaRPr lang="zh-CN" altLang="en-US" dirty="0"/>
          </a:p>
        </p:txBody>
      </p:sp>
      <p:grpSp>
        <p:nvGrpSpPr>
          <p:cNvPr id="9" name="组合 8">
            <a:extLst>
              <a:ext uri="{FF2B5EF4-FFF2-40B4-BE49-F238E27FC236}">
                <a16:creationId xmlns:a16="http://schemas.microsoft.com/office/drawing/2014/main" id="{3FE39F32-CA8A-48F2-8345-DC2632A48D35}"/>
              </a:ext>
            </a:extLst>
          </p:cNvPr>
          <p:cNvGrpSpPr/>
          <p:nvPr/>
        </p:nvGrpSpPr>
        <p:grpSpPr>
          <a:xfrm>
            <a:off x="4989187" y="1156007"/>
            <a:ext cx="2213626" cy="2330301"/>
            <a:chOff x="5190405" y="887514"/>
            <a:chExt cx="1764686" cy="1857699"/>
          </a:xfrm>
        </p:grpSpPr>
        <p:sp>
          <p:nvSpPr>
            <p:cNvPr id="7" name="弧形 6">
              <a:extLst>
                <a:ext uri="{FF2B5EF4-FFF2-40B4-BE49-F238E27FC236}">
                  <a16:creationId xmlns:a16="http://schemas.microsoft.com/office/drawing/2014/main" id="{4C9A2D50-A9EC-4853-9C93-A6A126B184A2}"/>
                </a:ext>
              </a:extLst>
            </p:cNvPr>
            <p:cNvSpPr/>
            <p:nvPr/>
          </p:nvSpPr>
          <p:spPr>
            <a:xfrm rot="5400000">
              <a:off x="5190405" y="887514"/>
              <a:ext cx="1764686" cy="1764686"/>
            </a:xfrm>
            <a:prstGeom prst="arc">
              <a:avLst>
                <a:gd name="adj1" fmla="val 16200000"/>
                <a:gd name="adj2" fmla="val 5445803"/>
              </a:avLst>
            </a:prstGeom>
            <a:ln>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8" name="等腰三角形 7">
              <a:extLst>
                <a:ext uri="{FF2B5EF4-FFF2-40B4-BE49-F238E27FC236}">
                  <a16:creationId xmlns:a16="http://schemas.microsoft.com/office/drawing/2014/main" id="{182F91AC-3002-481C-98EB-5CE6C226DF49}"/>
                </a:ext>
              </a:extLst>
            </p:cNvPr>
            <p:cNvSpPr/>
            <p:nvPr/>
          </p:nvSpPr>
          <p:spPr>
            <a:xfrm flipV="1">
              <a:off x="6011861" y="2649267"/>
              <a:ext cx="159652" cy="95946"/>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graphicFrame>
        <p:nvGraphicFramePr>
          <p:cNvPr id="13" name="图示 12">
            <a:extLst>
              <a:ext uri="{FF2B5EF4-FFF2-40B4-BE49-F238E27FC236}">
                <a16:creationId xmlns:a16="http://schemas.microsoft.com/office/drawing/2014/main" id="{63D3DA2D-B615-44CC-B384-AD7C6876B09B}"/>
              </a:ext>
            </a:extLst>
          </p:cNvPr>
          <p:cNvGraphicFramePr/>
          <p:nvPr/>
        </p:nvGraphicFramePr>
        <p:xfrm>
          <a:off x="1602354" y="3621063"/>
          <a:ext cx="8987292" cy="13157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矩形 14">
            <a:extLst>
              <a:ext uri="{FF2B5EF4-FFF2-40B4-BE49-F238E27FC236}">
                <a16:creationId xmlns:a16="http://schemas.microsoft.com/office/drawing/2014/main" id="{17164FC0-AEDA-49B9-A69F-4535DF83822A}"/>
              </a:ext>
            </a:extLst>
          </p:cNvPr>
          <p:cNvSpPr/>
          <p:nvPr/>
        </p:nvSpPr>
        <p:spPr>
          <a:xfrm>
            <a:off x="1448433" y="5081679"/>
            <a:ext cx="2065739" cy="987578"/>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想替换图片，删除原图片，点击图片占位符中图标进行替换</a:t>
            </a:r>
          </a:p>
        </p:txBody>
      </p:sp>
      <p:sp>
        <p:nvSpPr>
          <p:cNvPr id="16" name="矩形 15">
            <a:extLst>
              <a:ext uri="{FF2B5EF4-FFF2-40B4-BE49-F238E27FC236}">
                <a16:creationId xmlns:a16="http://schemas.microsoft.com/office/drawing/2014/main" id="{92F9C78F-E5B6-442A-88DE-FBDD9AF1EA84}"/>
              </a:ext>
            </a:extLst>
          </p:cNvPr>
          <p:cNvSpPr/>
          <p:nvPr/>
        </p:nvSpPr>
        <p:spPr>
          <a:xfrm>
            <a:off x="3830529" y="5081679"/>
            <a:ext cx="2065739" cy="987578"/>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想替换图片，删除原图片，点击图片占位符中图标进行替换</a:t>
            </a:r>
          </a:p>
        </p:txBody>
      </p:sp>
      <p:sp>
        <p:nvSpPr>
          <p:cNvPr id="17" name="矩形 16">
            <a:extLst>
              <a:ext uri="{FF2B5EF4-FFF2-40B4-BE49-F238E27FC236}">
                <a16:creationId xmlns:a16="http://schemas.microsoft.com/office/drawing/2014/main" id="{6B439AA3-EF0C-4454-89EE-996551B95EE3}"/>
              </a:ext>
            </a:extLst>
          </p:cNvPr>
          <p:cNvSpPr/>
          <p:nvPr/>
        </p:nvSpPr>
        <p:spPr>
          <a:xfrm>
            <a:off x="6212626" y="5081679"/>
            <a:ext cx="2065739" cy="987578"/>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想替换图片，删除原图片，点击图片占位符中图标进行替换</a:t>
            </a:r>
          </a:p>
        </p:txBody>
      </p:sp>
      <p:sp>
        <p:nvSpPr>
          <p:cNvPr id="18" name="矩形 17">
            <a:extLst>
              <a:ext uri="{FF2B5EF4-FFF2-40B4-BE49-F238E27FC236}">
                <a16:creationId xmlns:a16="http://schemas.microsoft.com/office/drawing/2014/main" id="{5C1DB69E-42AF-4E86-B4FC-0BEE15B73E1B}"/>
              </a:ext>
            </a:extLst>
          </p:cNvPr>
          <p:cNvSpPr/>
          <p:nvPr/>
        </p:nvSpPr>
        <p:spPr>
          <a:xfrm>
            <a:off x="8677830" y="5081679"/>
            <a:ext cx="2065739" cy="987578"/>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想替换图片，删除原图片，点击图片占位符中图标进行替换</a:t>
            </a:r>
          </a:p>
        </p:txBody>
      </p:sp>
      <p:grpSp>
        <p:nvGrpSpPr>
          <p:cNvPr id="25" name="组合 24">
            <a:extLst>
              <a:ext uri="{FF2B5EF4-FFF2-40B4-BE49-F238E27FC236}">
                <a16:creationId xmlns:a16="http://schemas.microsoft.com/office/drawing/2014/main" id="{08381FCC-56A5-4D45-B607-D3D3E65CE021}"/>
              </a:ext>
            </a:extLst>
          </p:cNvPr>
          <p:cNvGrpSpPr/>
          <p:nvPr/>
        </p:nvGrpSpPr>
        <p:grpSpPr>
          <a:xfrm>
            <a:off x="2969365" y="2895248"/>
            <a:ext cx="6253272" cy="461665"/>
            <a:chOff x="2262089" y="2328831"/>
            <a:chExt cx="6253272" cy="461665"/>
          </a:xfrm>
        </p:grpSpPr>
        <p:sp>
          <p:nvSpPr>
            <p:cNvPr id="23" name="Freeform 14">
              <a:extLst>
                <a:ext uri="{FF2B5EF4-FFF2-40B4-BE49-F238E27FC236}">
                  <a16:creationId xmlns:a16="http://schemas.microsoft.com/office/drawing/2014/main" id="{FAB000C4-0DF1-4548-B050-53BAC88CAAB8}"/>
                </a:ext>
              </a:extLst>
            </p:cNvPr>
            <p:cNvSpPr/>
            <p:nvPr/>
          </p:nvSpPr>
          <p:spPr bwMode="auto">
            <a:xfrm>
              <a:off x="2262089" y="2328831"/>
              <a:ext cx="331450" cy="461665"/>
            </a:xfrm>
            <a:custGeom>
              <a:avLst/>
              <a:gdLst>
                <a:gd name="T0" fmla="*/ 75 w 84"/>
                <a:gd name="T1" fmla="*/ 117 h 117"/>
                <a:gd name="T2" fmla="*/ 70 w 84"/>
                <a:gd name="T3" fmla="*/ 115 h 117"/>
                <a:gd name="T4" fmla="*/ 3 w 84"/>
                <a:gd name="T5" fmla="*/ 65 h 117"/>
                <a:gd name="T6" fmla="*/ 0 w 84"/>
                <a:gd name="T7" fmla="*/ 59 h 117"/>
                <a:gd name="T8" fmla="*/ 3 w 84"/>
                <a:gd name="T9" fmla="*/ 52 h 117"/>
                <a:gd name="T10" fmla="*/ 70 w 84"/>
                <a:gd name="T11" fmla="*/ 3 h 117"/>
                <a:gd name="T12" fmla="*/ 82 w 84"/>
                <a:gd name="T13" fmla="*/ 5 h 117"/>
                <a:gd name="T14" fmla="*/ 80 w 84"/>
                <a:gd name="T15" fmla="*/ 16 h 117"/>
                <a:gd name="T16" fmla="*/ 21 w 84"/>
                <a:gd name="T17" fmla="*/ 59 h 117"/>
                <a:gd name="T18" fmla="*/ 80 w 84"/>
                <a:gd name="T19" fmla="*/ 102 h 117"/>
                <a:gd name="T20" fmla="*/ 82 w 84"/>
                <a:gd name="T21" fmla="*/ 113 h 117"/>
                <a:gd name="T22" fmla="*/ 75 w 84"/>
                <a:gd name="T23" fmla="*/ 11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117">
                  <a:moveTo>
                    <a:pt x="75" y="117"/>
                  </a:moveTo>
                  <a:cubicBezTo>
                    <a:pt x="73" y="117"/>
                    <a:pt x="72" y="116"/>
                    <a:pt x="70" y="115"/>
                  </a:cubicBezTo>
                  <a:cubicBezTo>
                    <a:pt x="3" y="65"/>
                    <a:pt x="3" y="65"/>
                    <a:pt x="3" y="65"/>
                  </a:cubicBezTo>
                  <a:cubicBezTo>
                    <a:pt x="1" y="64"/>
                    <a:pt x="0" y="61"/>
                    <a:pt x="0" y="59"/>
                  </a:cubicBezTo>
                  <a:cubicBezTo>
                    <a:pt x="0" y="56"/>
                    <a:pt x="1" y="54"/>
                    <a:pt x="3" y="52"/>
                  </a:cubicBezTo>
                  <a:cubicBezTo>
                    <a:pt x="70" y="3"/>
                    <a:pt x="70" y="3"/>
                    <a:pt x="70" y="3"/>
                  </a:cubicBezTo>
                  <a:cubicBezTo>
                    <a:pt x="74" y="0"/>
                    <a:pt x="79" y="1"/>
                    <a:pt x="82" y="5"/>
                  </a:cubicBezTo>
                  <a:cubicBezTo>
                    <a:pt x="84" y="8"/>
                    <a:pt x="83" y="13"/>
                    <a:pt x="80" y="16"/>
                  </a:cubicBezTo>
                  <a:cubicBezTo>
                    <a:pt x="21" y="59"/>
                    <a:pt x="21" y="59"/>
                    <a:pt x="21" y="59"/>
                  </a:cubicBezTo>
                  <a:cubicBezTo>
                    <a:pt x="80" y="102"/>
                    <a:pt x="80" y="102"/>
                    <a:pt x="80" y="102"/>
                  </a:cubicBezTo>
                  <a:cubicBezTo>
                    <a:pt x="83" y="105"/>
                    <a:pt x="84" y="110"/>
                    <a:pt x="82" y="113"/>
                  </a:cubicBezTo>
                  <a:cubicBezTo>
                    <a:pt x="80" y="116"/>
                    <a:pt x="78" y="117"/>
                    <a:pt x="75" y="117"/>
                  </a:cubicBez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4" name="Freeform 14">
              <a:extLst>
                <a:ext uri="{FF2B5EF4-FFF2-40B4-BE49-F238E27FC236}">
                  <a16:creationId xmlns:a16="http://schemas.microsoft.com/office/drawing/2014/main" id="{4BF77B83-7582-4887-8E0F-94950EA191E9}"/>
                </a:ext>
              </a:extLst>
            </p:cNvPr>
            <p:cNvSpPr/>
            <p:nvPr/>
          </p:nvSpPr>
          <p:spPr bwMode="auto">
            <a:xfrm flipH="1">
              <a:off x="8183911" y="2328831"/>
              <a:ext cx="331450" cy="461665"/>
            </a:xfrm>
            <a:custGeom>
              <a:avLst/>
              <a:gdLst>
                <a:gd name="T0" fmla="*/ 75 w 84"/>
                <a:gd name="T1" fmla="*/ 117 h 117"/>
                <a:gd name="T2" fmla="*/ 70 w 84"/>
                <a:gd name="T3" fmla="*/ 115 h 117"/>
                <a:gd name="T4" fmla="*/ 3 w 84"/>
                <a:gd name="T5" fmla="*/ 65 h 117"/>
                <a:gd name="T6" fmla="*/ 0 w 84"/>
                <a:gd name="T7" fmla="*/ 59 h 117"/>
                <a:gd name="T8" fmla="*/ 3 w 84"/>
                <a:gd name="T9" fmla="*/ 52 h 117"/>
                <a:gd name="T10" fmla="*/ 70 w 84"/>
                <a:gd name="T11" fmla="*/ 3 h 117"/>
                <a:gd name="T12" fmla="*/ 82 w 84"/>
                <a:gd name="T13" fmla="*/ 5 h 117"/>
                <a:gd name="T14" fmla="*/ 80 w 84"/>
                <a:gd name="T15" fmla="*/ 16 h 117"/>
                <a:gd name="T16" fmla="*/ 21 w 84"/>
                <a:gd name="T17" fmla="*/ 59 h 117"/>
                <a:gd name="T18" fmla="*/ 80 w 84"/>
                <a:gd name="T19" fmla="*/ 102 h 117"/>
                <a:gd name="T20" fmla="*/ 82 w 84"/>
                <a:gd name="T21" fmla="*/ 113 h 117"/>
                <a:gd name="T22" fmla="*/ 75 w 84"/>
                <a:gd name="T23" fmla="*/ 11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117">
                  <a:moveTo>
                    <a:pt x="75" y="117"/>
                  </a:moveTo>
                  <a:cubicBezTo>
                    <a:pt x="73" y="117"/>
                    <a:pt x="72" y="116"/>
                    <a:pt x="70" y="115"/>
                  </a:cubicBezTo>
                  <a:cubicBezTo>
                    <a:pt x="3" y="65"/>
                    <a:pt x="3" y="65"/>
                    <a:pt x="3" y="65"/>
                  </a:cubicBezTo>
                  <a:cubicBezTo>
                    <a:pt x="1" y="64"/>
                    <a:pt x="0" y="61"/>
                    <a:pt x="0" y="59"/>
                  </a:cubicBezTo>
                  <a:cubicBezTo>
                    <a:pt x="0" y="56"/>
                    <a:pt x="1" y="54"/>
                    <a:pt x="3" y="52"/>
                  </a:cubicBezTo>
                  <a:cubicBezTo>
                    <a:pt x="70" y="3"/>
                    <a:pt x="70" y="3"/>
                    <a:pt x="70" y="3"/>
                  </a:cubicBezTo>
                  <a:cubicBezTo>
                    <a:pt x="74" y="0"/>
                    <a:pt x="79" y="1"/>
                    <a:pt x="82" y="5"/>
                  </a:cubicBezTo>
                  <a:cubicBezTo>
                    <a:pt x="84" y="8"/>
                    <a:pt x="83" y="13"/>
                    <a:pt x="80" y="16"/>
                  </a:cubicBezTo>
                  <a:cubicBezTo>
                    <a:pt x="21" y="59"/>
                    <a:pt x="21" y="59"/>
                    <a:pt x="21" y="59"/>
                  </a:cubicBezTo>
                  <a:cubicBezTo>
                    <a:pt x="80" y="102"/>
                    <a:pt x="80" y="102"/>
                    <a:pt x="80" y="102"/>
                  </a:cubicBezTo>
                  <a:cubicBezTo>
                    <a:pt x="83" y="105"/>
                    <a:pt x="84" y="110"/>
                    <a:pt x="82" y="113"/>
                  </a:cubicBezTo>
                  <a:cubicBezTo>
                    <a:pt x="80" y="116"/>
                    <a:pt x="78" y="117"/>
                    <a:pt x="75" y="117"/>
                  </a:cubicBez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pic>
        <p:nvPicPr>
          <p:cNvPr id="5" name="图片占位符 4">
            <a:extLst>
              <a:ext uri="{FF2B5EF4-FFF2-40B4-BE49-F238E27FC236}">
                <a16:creationId xmlns:a16="http://schemas.microsoft.com/office/drawing/2014/main" id="{E22B5207-F3DF-481E-88A4-093C305439CA}"/>
              </a:ext>
            </a:extLst>
          </p:cNvPr>
          <p:cNvPicPr>
            <a:picLocks noGrp="1" noChangeAspect="1"/>
          </p:cNvPicPr>
          <p:nvPr>
            <p:ph type="pic" sz="quarter" idx="10"/>
          </p:nvPr>
        </p:nvPicPr>
        <p:blipFill>
          <a:blip r:embed="rId8" cstate="hqprint">
            <a:extLst>
              <a:ext uri="{28A0092B-C50C-407E-A947-70E740481C1C}">
                <a14:useLocalDpi xmlns:a14="http://schemas.microsoft.com/office/drawing/2010/main" val="0"/>
              </a:ext>
            </a:extLst>
          </a:blip>
          <a:srcRect l="16694" r="16694"/>
          <a:stretch>
            <a:fillRect/>
          </a:stretch>
        </p:blipFill>
        <p:spPr/>
      </p:pic>
    </p:spTree>
    <p:extLst>
      <p:ext uri="{BB962C8B-B14F-4D97-AF65-F5344CB8AC3E}">
        <p14:creationId xmlns:p14="http://schemas.microsoft.com/office/powerpoint/2010/main" val="20436679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占位符 14">
            <a:extLst>
              <a:ext uri="{FF2B5EF4-FFF2-40B4-BE49-F238E27FC236}">
                <a16:creationId xmlns:a16="http://schemas.microsoft.com/office/drawing/2014/main" id="{B298EA1B-C8BB-4BE9-8DB1-AC235632752A}"/>
              </a:ext>
            </a:extLst>
          </p:cNvPr>
          <p:cNvSpPr>
            <a:spLocks noGrp="1"/>
          </p:cNvSpPr>
          <p:nvPr>
            <p:ph type="body" sz="quarter" idx="14"/>
          </p:nvPr>
        </p:nvSpPr>
        <p:spPr>
          <a:xfrm>
            <a:off x="1431925" y="231775"/>
            <a:ext cx="3643313" cy="406400"/>
          </a:xfrm>
        </p:spPr>
        <p:txBody>
          <a:bodyPr/>
          <a:lstStyle/>
          <a:p>
            <a:r>
              <a:rPr lang="zh-CN" altLang="en-US" dirty="0">
                <a:sym typeface="+mn-lt"/>
              </a:rPr>
              <a:t>四段四图式</a:t>
            </a:r>
            <a:endParaRPr lang="en-US" altLang="zh-CN" dirty="0">
              <a:sym typeface="+mn-lt"/>
            </a:endParaRPr>
          </a:p>
          <a:p>
            <a:endParaRPr lang="zh-CN" altLang="en-US" dirty="0"/>
          </a:p>
        </p:txBody>
      </p:sp>
      <p:sp>
        <p:nvSpPr>
          <p:cNvPr id="87" name="Shape 613">
            <a:extLst>
              <a:ext uri="{FF2B5EF4-FFF2-40B4-BE49-F238E27FC236}">
                <a16:creationId xmlns:a16="http://schemas.microsoft.com/office/drawing/2014/main" id="{4E6BBE6B-EA7A-4833-8464-23E89F92A35E}"/>
              </a:ext>
            </a:extLst>
          </p:cNvPr>
          <p:cNvSpPr/>
          <p:nvPr/>
        </p:nvSpPr>
        <p:spPr>
          <a:xfrm>
            <a:off x="678436" y="2603500"/>
            <a:ext cx="2592000" cy="3266108"/>
          </a:xfrm>
          <a:prstGeom prst="rect">
            <a:avLst/>
          </a:prstGeom>
          <a:noFill/>
          <a:ln w="12700" cap="flat" cmpd="sng">
            <a:solidFill>
              <a:schemeClr val="accent1"/>
            </a:solidFill>
            <a:prstDash val="solid"/>
            <a:miter/>
            <a:headEnd type="none" w="med" len="med"/>
            <a:tailEnd type="none" w="med" len="med"/>
          </a:ln>
        </p:spPr>
        <p:txBody>
          <a:bodyPr lIns="45713" tIns="22850" rIns="45713" bIns="2285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E0E0E"/>
              </a:solidFill>
              <a:effectLst/>
              <a:uLnTx/>
              <a:uFillTx/>
              <a:latin typeface="Arial Black" panose="020B0A04020102090204" pitchFamily="34" charset="0"/>
              <a:ea typeface="Montserrat" panose="02000505000000020004"/>
              <a:cs typeface="Montserrat" panose="02000505000000020004"/>
              <a:sym typeface="Montserrat" panose="02000505000000020004"/>
            </a:endParaRPr>
          </a:p>
        </p:txBody>
      </p:sp>
      <p:cxnSp>
        <p:nvCxnSpPr>
          <p:cNvPr id="89" name="直接连接符 88">
            <a:extLst>
              <a:ext uri="{FF2B5EF4-FFF2-40B4-BE49-F238E27FC236}">
                <a16:creationId xmlns:a16="http://schemas.microsoft.com/office/drawing/2014/main" id="{4ECA2B8C-6123-4848-9819-ABAD8E590815}"/>
              </a:ext>
            </a:extLst>
          </p:cNvPr>
          <p:cNvCxnSpPr>
            <a:cxnSpLocks/>
          </p:cNvCxnSpPr>
          <p:nvPr/>
        </p:nvCxnSpPr>
        <p:spPr>
          <a:xfrm>
            <a:off x="859058" y="4784628"/>
            <a:ext cx="2287580"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0" name="矩形: 圆角 15">
            <a:extLst>
              <a:ext uri="{FF2B5EF4-FFF2-40B4-BE49-F238E27FC236}">
                <a16:creationId xmlns:a16="http://schemas.microsoft.com/office/drawing/2014/main" id="{E147A971-B1E4-451C-BA62-080F73D2B9B7}"/>
              </a:ext>
            </a:extLst>
          </p:cNvPr>
          <p:cNvSpPr/>
          <p:nvPr/>
        </p:nvSpPr>
        <p:spPr>
          <a:xfrm>
            <a:off x="1087334" y="4615590"/>
            <a:ext cx="1774204" cy="33576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rPr>
              <a:t>请输入关键词</a:t>
            </a:r>
          </a:p>
        </p:txBody>
      </p:sp>
      <p:sp>
        <p:nvSpPr>
          <p:cNvPr id="91" name="Shape 613">
            <a:extLst>
              <a:ext uri="{FF2B5EF4-FFF2-40B4-BE49-F238E27FC236}">
                <a16:creationId xmlns:a16="http://schemas.microsoft.com/office/drawing/2014/main" id="{F2E8E216-99B6-4192-BD11-4989FC18DB15}"/>
              </a:ext>
            </a:extLst>
          </p:cNvPr>
          <p:cNvSpPr/>
          <p:nvPr/>
        </p:nvSpPr>
        <p:spPr>
          <a:xfrm>
            <a:off x="3430962" y="2603500"/>
            <a:ext cx="2592000" cy="3266108"/>
          </a:xfrm>
          <a:prstGeom prst="rect">
            <a:avLst/>
          </a:prstGeom>
          <a:noFill/>
          <a:ln w="12700" cap="flat" cmpd="sng">
            <a:solidFill>
              <a:schemeClr val="accent1"/>
            </a:solidFill>
            <a:prstDash val="solid"/>
            <a:miter/>
            <a:headEnd type="none" w="med" len="med"/>
            <a:tailEnd type="none" w="med" len="med"/>
          </a:ln>
        </p:spPr>
        <p:txBody>
          <a:bodyPr lIns="45713" tIns="22850" rIns="45713" bIns="2285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E0E0E"/>
              </a:solidFill>
              <a:effectLst/>
              <a:uLnTx/>
              <a:uFillTx/>
              <a:latin typeface="Arial Black" panose="020B0A04020102090204" pitchFamily="34" charset="0"/>
              <a:ea typeface="Montserrat" panose="02000505000000020004"/>
              <a:cs typeface="Montserrat" panose="02000505000000020004"/>
              <a:sym typeface="Montserrat" panose="02000505000000020004"/>
            </a:endParaRPr>
          </a:p>
        </p:txBody>
      </p:sp>
      <p:cxnSp>
        <p:nvCxnSpPr>
          <p:cNvPr id="92" name="直接连接符 91">
            <a:extLst>
              <a:ext uri="{FF2B5EF4-FFF2-40B4-BE49-F238E27FC236}">
                <a16:creationId xmlns:a16="http://schemas.microsoft.com/office/drawing/2014/main" id="{284C061E-028C-4A50-A314-003638F68A4C}"/>
              </a:ext>
            </a:extLst>
          </p:cNvPr>
          <p:cNvCxnSpPr>
            <a:cxnSpLocks/>
          </p:cNvCxnSpPr>
          <p:nvPr/>
        </p:nvCxnSpPr>
        <p:spPr>
          <a:xfrm>
            <a:off x="3607178" y="4784628"/>
            <a:ext cx="2287580"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4" name="Shape 613">
            <a:extLst>
              <a:ext uri="{FF2B5EF4-FFF2-40B4-BE49-F238E27FC236}">
                <a16:creationId xmlns:a16="http://schemas.microsoft.com/office/drawing/2014/main" id="{7BCB358D-E624-4A0F-99C5-C4112C4A9AC7}"/>
              </a:ext>
            </a:extLst>
          </p:cNvPr>
          <p:cNvSpPr/>
          <p:nvPr/>
        </p:nvSpPr>
        <p:spPr>
          <a:xfrm>
            <a:off x="6183488" y="2603500"/>
            <a:ext cx="2592000" cy="3266108"/>
          </a:xfrm>
          <a:prstGeom prst="rect">
            <a:avLst/>
          </a:prstGeom>
          <a:noFill/>
          <a:ln w="12700" cap="flat" cmpd="sng">
            <a:solidFill>
              <a:schemeClr val="accent1"/>
            </a:solidFill>
            <a:prstDash val="solid"/>
            <a:miter/>
            <a:headEnd type="none" w="med" len="med"/>
            <a:tailEnd type="none" w="med" len="med"/>
          </a:ln>
        </p:spPr>
        <p:txBody>
          <a:bodyPr lIns="45713" tIns="22850" rIns="45713" bIns="2285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E0E0E"/>
              </a:solidFill>
              <a:effectLst/>
              <a:uLnTx/>
              <a:uFillTx/>
              <a:latin typeface="Arial Black" panose="020B0A04020102090204" pitchFamily="34" charset="0"/>
              <a:ea typeface="Montserrat" panose="02000505000000020004"/>
              <a:cs typeface="Montserrat" panose="02000505000000020004"/>
              <a:sym typeface="Montserrat" panose="02000505000000020004"/>
            </a:endParaRPr>
          </a:p>
        </p:txBody>
      </p:sp>
      <p:cxnSp>
        <p:nvCxnSpPr>
          <p:cNvPr id="95" name="直接连接符 94">
            <a:extLst>
              <a:ext uri="{FF2B5EF4-FFF2-40B4-BE49-F238E27FC236}">
                <a16:creationId xmlns:a16="http://schemas.microsoft.com/office/drawing/2014/main" id="{A47D4F06-7506-4536-BFA1-EB31ABCAF5F5}"/>
              </a:ext>
            </a:extLst>
          </p:cNvPr>
          <p:cNvCxnSpPr>
            <a:cxnSpLocks/>
          </p:cNvCxnSpPr>
          <p:nvPr/>
        </p:nvCxnSpPr>
        <p:spPr>
          <a:xfrm>
            <a:off x="6367709" y="4784628"/>
            <a:ext cx="2287580"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7" name="Shape 613">
            <a:extLst>
              <a:ext uri="{FF2B5EF4-FFF2-40B4-BE49-F238E27FC236}">
                <a16:creationId xmlns:a16="http://schemas.microsoft.com/office/drawing/2014/main" id="{6347DFE1-5AD7-4091-A81F-8884E77A0174}"/>
              </a:ext>
            </a:extLst>
          </p:cNvPr>
          <p:cNvSpPr/>
          <p:nvPr/>
        </p:nvSpPr>
        <p:spPr>
          <a:xfrm>
            <a:off x="8936013" y="2602344"/>
            <a:ext cx="2592000" cy="3266108"/>
          </a:xfrm>
          <a:prstGeom prst="rect">
            <a:avLst/>
          </a:prstGeom>
          <a:noFill/>
          <a:ln w="12700" cap="flat" cmpd="sng">
            <a:solidFill>
              <a:schemeClr val="accent1"/>
            </a:solidFill>
            <a:prstDash val="solid"/>
            <a:miter/>
            <a:headEnd type="none" w="med" len="med"/>
            <a:tailEnd type="none" w="med" len="med"/>
          </a:ln>
        </p:spPr>
        <p:txBody>
          <a:bodyPr lIns="45713" tIns="22850" rIns="45713" bIns="2285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E0E0E"/>
              </a:solidFill>
              <a:effectLst/>
              <a:uLnTx/>
              <a:uFillTx/>
              <a:latin typeface="Arial Black" panose="020B0A04020102090204" pitchFamily="34" charset="0"/>
              <a:ea typeface="Montserrat" panose="02000505000000020004"/>
              <a:cs typeface="Montserrat" panose="02000505000000020004"/>
              <a:sym typeface="Montserrat" panose="02000505000000020004"/>
            </a:endParaRPr>
          </a:p>
        </p:txBody>
      </p:sp>
      <p:cxnSp>
        <p:nvCxnSpPr>
          <p:cNvPr id="98" name="直接连接符 97">
            <a:extLst>
              <a:ext uri="{FF2B5EF4-FFF2-40B4-BE49-F238E27FC236}">
                <a16:creationId xmlns:a16="http://schemas.microsoft.com/office/drawing/2014/main" id="{284A7CB7-0732-4CA5-898B-C64DE30D2CFE}"/>
              </a:ext>
            </a:extLst>
          </p:cNvPr>
          <p:cNvCxnSpPr>
            <a:cxnSpLocks/>
          </p:cNvCxnSpPr>
          <p:nvPr/>
        </p:nvCxnSpPr>
        <p:spPr>
          <a:xfrm>
            <a:off x="9116635" y="4783472"/>
            <a:ext cx="2287580"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 name="矩形 103">
            <a:extLst>
              <a:ext uri="{FF2B5EF4-FFF2-40B4-BE49-F238E27FC236}">
                <a16:creationId xmlns:a16="http://schemas.microsoft.com/office/drawing/2014/main" id="{58440F47-51F6-40D7-A036-20429C916811}"/>
              </a:ext>
            </a:extLst>
          </p:cNvPr>
          <p:cNvSpPr/>
          <p:nvPr/>
        </p:nvSpPr>
        <p:spPr>
          <a:xfrm>
            <a:off x="728916" y="5005173"/>
            <a:ext cx="2491555" cy="679801"/>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删除原图片，点击图片占位符中图标进行替换</a:t>
            </a:r>
          </a:p>
        </p:txBody>
      </p:sp>
      <p:sp>
        <p:nvSpPr>
          <p:cNvPr id="105" name="矩形: 圆角 15">
            <a:extLst>
              <a:ext uri="{FF2B5EF4-FFF2-40B4-BE49-F238E27FC236}">
                <a16:creationId xmlns:a16="http://schemas.microsoft.com/office/drawing/2014/main" id="{BAF11A16-90C5-4A66-98CC-6A4CA39A29CF}"/>
              </a:ext>
            </a:extLst>
          </p:cNvPr>
          <p:cNvSpPr/>
          <p:nvPr/>
        </p:nvSpPr>
        <p:spPr>
          <a:xfrm>
            <a:off x="3849864" y="4615591"/>
            <a:ext cx="1774204" cy="33576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rPr>
              <a:t>请输入关键词</a:t>
            </a:r>
          </a:p>
        </p:txBody>
      </p:sp>
      <p:sp>
        <p:nvSpPr>
          <p:cNvPr id="106" name="矩形 105">
            <a:extLst>
              <a:ext uri="{FF2B5EF4-FFF2-40B4-BE49-F238E27FC236}">
                <a16:creationId xmlns:a16="http://schemas.microsoft.com/office/drawing/2014/main" id="{87DFE9A2-2EF3-4A58-9BF8-6166F220EFC7}"/>
              </a:ext>
            </a:extLst>
          </p:cNvPr>
          <p:cNvSpPr/>
          <p:nvPr/>
        </p:nvSpPr>
        <p:spPr>
          <a:xfrm>
            <a:off x="3491189" y="5005173"/>
            <a:ext cx="2491555" cy="679801"/>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删除原图片，点击图片占位符中图标进行替换</a:t>
            </a:r>
          </a:p>
        </p:txBody>
      </p:sp>
      <p:sp>
        <p:nvSpPr>
          <p:cNvPr id="107" name="矩形: 圆角 15">
            <a:extLst>
              <a:ext uri="{FF2B5EF4-FFF2-40B4-BE49-F238E27FC236}">
                <a16:creationId xmlns:a16="http://schemas.microsoft.com/office/drawing/2014/main" id="{FC3A3BB6-83BE-44EE-AA13-22338B901413}"/>
              </a:ext>
            </a:extLst>
          </p:cNvPr>
          <p:cNvSpPr/>
          <p:nvPr/>
        </p:nvSpPr>
        <p:spPr>
          <a:xfrm>
            <a:off x="6601858" y="4608129"/>
            <a:ext cx="1774204" cy="33576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rPr>
              <a:t>请输入关键词</a:t>
            </a:r>
          </a:p>
        </p:txBody>
      </p:sp>
      <p:sp>
        <p:nvSpPr>
          <p:cNvPr id="108" name="矩形 107">
            <a:extLst>
              <a:ext uri="{FF2B5EF4-FFF2-40B4-BE49-F238E27FC236}">
                <a16:creationId xmlns:a16="http://schemas.microsoft.com/office/drawing/2014/main" id="{16B444BD-2AC3-4F06-A106-DCC2A253AAA6}"/>
              </a:ext>
            </a:extLst>
          </p:cNvPr>
          <p:cNvSpPr/>
          <p:nvPr/>
        </p:nvSpPr>
        <p:spPr>
          <a:xfrm>
            <a:off x="6243183" y="5005173"/>
            <a:ext cx="2491555" cy="679801"/>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删除原图片，点击图片占位符中图标进行替换</a:t>
            </a:r>
          </a:p>
        </p:txBody>
      </p:sp>
      <p:sp>
        <p:nvSpPr>
          <p:cNvPr id="111" name="矩形: 圆角 15">
            <a:extLst>
              <a:ext uri="{FF2B5EF4-FFF2-40B4-BE49-F238E27FC236}">
                <a16:creationId xmlns:a16="http://schemas.microsoft.com/office/drawing/2014/main" id="{11998428-35EE-46E0-AE16-23EE38CD0BF4}"/>
              </a:ext>
            </a:extLst>
          </p:cNvPr>
          <p:cNvSpPr/>
          <p:nvPr/>
        </p:nvSpPr>
        <p:spPr>
          <a:xfrm>
            <a:off x="9344911" y="4613586"/>
            <a:ext cx="1774204" cy="33576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rPr>
              <a:t>请输入关键词</a:t>
            </a:r>
          </a:p>
        </p:txBody>
      </p:sp>
      <p:sp>
        <p:nvSpPr>
          <p:cNvPr id="112" name="矩形 111">
            <a:extLst>
              <a:ext uri="{FF2B5EF4-FFF2-40B4-BE49-F238E27FC236}">
                <a16:creationId xmlns:a16="http://schemas.microsoft.com/office/drawing/2014/main" id="{2AD29259-409F-4539-B5CA-F56F505CCBD9}"/>
              </a:ext>
            </a:extLst>
          </p:cNvPr>
          <p:cNvSpPr/>
          <p:nvPr/>
        </p:nvSpPr>
        <p:spPr>
          <a:xfrm>
            <a:off x="8982477" y="5005173"/>
            <a:ext cx="2491555" cy="679801"/>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删除原图片，点击图片占位符中图标进行替换</a:t>
            </a:r>
          </a:p>
        </p:txBody>
      </p:sp>
      <p:grpSp>
        <p:nvGrpSpPr>
          <p:cNvPr id="30" name="组合 29">
            <a:extLst>
              <a:ext uri="{FF2B5EF4-FFF2-40B4-BE49-F238E27FC236}">
                <a16:creationId xmlns:a16="http://schemas.microsoft.com/office/drawing/2014/main" id="{962F0E5A-308B-4DF2-A9CD-3FCF4AC140FE}"/>
              </a:ext>
            </a:extLst>
          </p:cNvPr>
          <p:cNvGrpSpPr/>
          <p:nvPr/>
        </p:nvGrpSpPr>
        <p:grpSpPr>
          <a:xfrm>
            <a:off x="2507444" y="1264281"/>
            <a:ext cx="7177112" cy="747738"/>
            <a:chOff x="2507444" y="1041139"/>
            <a:chExt cx="7177112" cy="747738"/>
          </a:xfrm>
        </p:grpSpPr>
        <p:sp>
          <p:nvSpPr>
            <p:cNvPr id="31" name="TextBox 35">
              <a:extLst>
                <a:ext uri="{FF2B5EF4-FFF2-40B4-BE49-F238E27FC236}">
                  <a16:creationId xmlns:a16="http://schemas.microsoft.com/office/drawing/2014/main" id="{0250DA97-EC2A-4B44-BF97-6A7B0B538CEA}"/>
                </a:ext>
              </a:extLst>
            </p:cNvPr>
            <p:cNvSpPr txBox="1"/>
            <p:nvPr/>
          </p:nvSpPr>
          <p:spPr>
            <a:xfrm>
              <a:off x="3253756" y="1109076"/>
              <a:ext cx="5684488" cy="679801"/>
            </a:xfrm>
            <a:prstGeom prst="rect">
              <a:avLst/>
            </a:prstGeom>
          </p:spPr>
          <p:txBody>
            <a:bodyPr wrap="square">
              <a:spAutoFit/>
            </a:bodyPr>
            <a:lstStyle>
              <a:defPPr>
                <a:defRPr lang="zh-CN"/>
              </a:defPPr>
              <a:lvl1pPr algn="ctr">
                <a:lnSpc>
                  <a:spcPct val="125000"/>
                </a:lnSpc>
                <a:defRPr sz="16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32" name="文本框 31">
              <a:extLst>
                <a:ext uri="{FF2B5EF4-FFF2-40B4-BE49-F238E27FC236}">
                  <a16:creationId xmlns:a16="http://schemas.microsoft.com/office/drawing/2014/main" id="{ED07ED6B-B975-48C6-AD5B-EA90DDD6DFD0}"/>
                </a:ext>
              </a:extLst>
            </p:cNvPr>
            <p:cNvSpPr txBox="1"/>
            <p:nvPr/>
          </p:nvSpPr>
          <p:spPr>
            <a:xfrm>
              <a:off x="2507444" y="1041139"/>
              <a:ext cx="461036" cy="426393"/>
            </a:xfrm>
            <a:custGeom>
              <a:avLst/>
              <a:gdLst/>
              <a:ahLst/>
              <a:cxnLst/>
              <a:rect l="l" t="t" r="r" b="b"/>
              <a:pathLst>
                <a:path w="461036" h="426393">
                  <a:moveTo>
                    <a:pt x="421951" y="0"/>
                  </a:moveTo>
                  <a:lnTo>
                    <a:pt x="461036" y="62182"/>
                  </a:lnTo>
                  <a:cubicBezTo>
                    <a:pt x="428465" y="75803"/>
                    <a:pt x="404480" y="96086"/>
                    <a:pt x="389083" y="123032"/>
                  </a:cubicBezTo>
                  <a:cubicBezTo>
                    <a:pt x="373685" y="149978"/>
                    <a:pt x="365098" y="189212"/>
                    <a:pt x="363322" y="240734"/>
                  </a:cubicBezTo>
                  <a:lnTo>
                    <a:pt x="446823" y="240734"/>
                  </a:lnTo>
                  <a:lnTo>
                    <a:pt x="446823" y="426393"/>
                  </a:lnTo>
                  <a:lnTo>
                    <a:pt x="275378" y="426393"/>
                  </a:lnTo>
                  <a:lnTo>
                    <a:pt x="275378" y="279820"/>
                  </a:lnTo>
                  <a:cubicBezTo>
                    <a:pt x="275378" y="200464"/>
                    <a:pt x="284853" y="143019"/>
                    <a:pt x="303804" y="107487"/>
                  </a:cubicBezTo>
                  <a:cubicBezTo>
                    <a:pt x="328677" y="60110"/>
                    <a:pt x="368059" y="24281"/>
                    <a:pt x="421951" y="0"/>
                  </a:cubicBezTo>
                  <a:close/>
                  <a:moveTo>
                    <a:pt x="146572" y="0"/>
                  </a:moveTo>
                  <a:lnTo>
                    <a:pt x="185658" y="62182"/>
                  </a:lnTo>
                  <a:cubicBezTo>
                    <a:pt x="153086" y="75803"/>
                    <a:pt x="129102" y="96086"/>
                    <a:pt x="113704" y="123032"/>
                  </a:cubicBezTo>
                  <a:cubicBezTo>
                    <a:pt x="98307" y="149978"/>
                    <a:pt x="89720" y="189212"/>
                    <a:pt x="87943" y="240734"/>
                  </a:cubicBezTo>
                  <a:lnTo>
                    <a:pt x="171445" y="240734"/>
                  </a:lnTo>
                  <a:lnTo>
                    <a:pt x="171445" y="426393"/>
                  </a:lnTo>
                  <a:lnTo>
                    <a:pt x="0" y="426393"/>
                  </a:lnTo>
                  <a:lnTo>
                    <a:pt x="0" y="279820"/>
                  </a:lnTo>
                  <a:cubicBezTo>
                    <a:pt x="0" y="200464"/>
                    <a:pt x="9475" y="143019"/>
                    <a:pt x="28426" y="107487"/>
                  </a:cubicBezTo>
                  <a:cubicBezTo>
                    <a:pt x="53299" y="60110"/>
                    <a:pt x="92681" y="24281"/>
                    <a:pt x="146572" y="0"/>
                  </a:cubicBezTo>
                  <a:close/>
                </a:path>
              </a:pathLst>
            </a:custGeom>
            <a:solidFill>
              <a:schemeClr val="accent1">
                <a:lumMod val="60000"/>
                <a:lumOff val="4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endParaRPr kumimoji="0" lang="en-US" sz="14300" b="0" i="0" u="none" strike="noStrike" kern="1200" cap="none" spc="0" normalizeH="0" baseline="0" noProof="0" dirty="0">
                <a:ln>
                  <a:noFill/>
                </a:ln>
                <a:solidFill>
                  <a:srgbClr val="36456E">
                    <a:lumMod val="60000"/>
                    <a:lumOff val="40000"/>
                  </a:srgbClr>
                </a:solidFill>
                <a:effectLst/>
                <a:uLnTx/>
                <a:uFillTx/>
                <a:latin typeface="Arial"/>
                <a:ea typeface="Montserrat" panose="02000505000000020004"/>
                <a:cs typeface="Montserrat" panose="02000505000000020004"/>
                <a:sym typeface="Montserrat" panose="02000505000000020004"/>
              </a:endParaRPr>
            </a:p>
          </p:txBody>
        </p:sp>
        <p:sp>
          <p:nvSpPr>
            <p:cNvPr id="33" name="文本框 32">
              <a:extLst>
                <a:ext uri="{FF2B5EF4-FFF2-40B4-BE49-F238E27FC236}">
                  <a16:creationId xmlns:a16="http://schemas.microsoft.com/office/drawing/2014/main" id="{44FF82EC-8BF2-47A6-95DE-3F46A75F09EB}"/>
                </a:ext>
              </a:extLst>
            </p:cNvPr>
            <p:cNvSpPr txBox="1"/>
            <p:nvPr/>
          </p:nvSpPr>
          <p:spPr>
            <a:xfrm flipH="1" flipV="1">
              <a:off x="9223520" y="1041139"/>
              <a:ext cx="461036" cy="426393"/>
            </a:xfrm>
            <a:custGeom>
              <a:avLst/>
              <a:gdLst/>
              <a:ahLst/>
              <a:cxnLst/>
              <a:rect l="l" t="t" r="r" b="b"/>
              <a:pathLst>
                <a:path w="461036" h="426393">
                  <a:moveTo>
                    <a:pt x="421951" y="0"/>
                  </a:moveTo>
                  <a:lnTo>
                    <a:pt x="461036" y="62182"/>
                  </a:lnTo>
                  <a:cubicBezTo>
                    <a:pt x="428465" y="75803"/>
                    <a:pt x="404480" y="96086"/>
                    <a:pt x="389083" y="123032"/>
                  </a:cubicBezTo>
                  <a:cubicBezTo>
                    <a:pt x="373685" y="149978"/>
                    <a:pt x="365098" y="189212"/>
                    <a:pt x="363322" y="240734"/>
                  </a:cubicBezTo>
                  <a:lnTo>
                    <a:pt x="446823" y="240734"/>
                  </a:lnTo>
                  <a:lnTo>
                    <a:pt x="446823" y="426393"/>
                  </a:lnTo>
                  <a:lnTo>
                    <a:pt x="275378" y="426393"/>
                  </a:lnTo>
                  <a:lnTo>
                    <a:pt x="275378" y="279820"/>
                  </a:lnTo>
                  <a:cubicBezTo>
                    <a:pt x="275378" y="200464"/>
                    <a:pt x="284853" y="143019"/>
                    <a:pt x="303804" y="107487"/>
                  </a:cubicBezTo>
                  <a:cubicBezTo>
                    <a:pt x="328677" y="60110"/>
                    <a:pt x="368059" y="24281"/>
                    <a:pt x="421951" y="0"/>
                  </a:cubicBezTo>
                  <a:close/>
                  <a:moveTo>
                    <a:pt x="146572" y="0"/>
                  </a:moveTo>
                  <a:lnTo>
                    <a:pt x="185658" y="62182"/>
                  </a:lnTo>
                  <a:cubicBezTo>
                    <a:pt x="153086" y="75803"/>
                    <a:pt x="129102" y="96086"/>
                    <a:pt x="113704" y="123032"/>
                  </a:cubicBezTo>
                  <a:cubicBezTo>
                    <a:pt x="98307" y="149978"/>
                    <a:pt x="89720" y="189212"/>
                    <a:pt x="87943" y="240734"/>
                  </a:cubicBezTo>
                  <a:lnTo>
                    <a:pt x="171445" y="240734"/>
                  </a:lnTo>
                  <a:lnTo>
                    <a:pt x="171445" y="426393"/>
                  </a:lnTo>
                  <a:lnTo>
                    <a:pt x="0" y="426393"/>
                  </a:lnTo>
                  <a:lnTo>
                    <a:pt x="0" y="279820"/>
                  </a:lnTo>
                  <a:cubicBezTo>
                    <a:pt x="0" y="200464"/>
                    <a:pt x="9475" y="143019"/>
                    <a:pt x="28426" y="107487"/>
                  </a:cubicBezTo>
                  <a:cubicBezTo>
                    <a:pt x="53299" y="60110"/>
                    <a:pt x="92681" y="24281"/>
                    <a:pt x="146572" y="0"/>
                  </a:cubicBezTo>
                  <a:close/>
                </a:path>
              </a:pathLst>
            </a:custGeom>
            <a:solidFill>
              <a:schemeClr val="accent1">
                <a:lumMod val="60000"/>
                <a:lumOff val="4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endParaRPr kumimoji="0" lang="en-US" sz="14300" b="0" i="0" u="none" strike="noStrike" kern="1200" cap="none" spc="0" normalizeH="0" baseline="0" noProof="0" dirty="0">
                <a:ln>
                  <a:noFill/>
                </a:ln>
                <a:solidFill>
                  <a:srgbClr val="36456E">
                    <a:lumMod val="60000"/>
                    <a:lumOff val="40000"/>
                  </a:srgbClr>
                </a:solidFill>
                <a:effectLst/>
                <a:uLnTx/>
                <a:uFillTx/>
                <a:latin typeface="Arial"/>
                <a:ea typeface="Montserrat" panose="02000505000000020004"/>
                <a:cs typeface="Montserrat" panose="02000505000000020004"/>
                <a:sym typeface="Montserrat" panose="02000505000000020004"/>
              </a:endParaRPr>
            </a:p>
          </p:txBody>
        </p:sp>
      </p:grpSp>
      <p:pic>
        <p:nvPicPr>
          <p:cNvPr id="13" name="图片占位符 12">
            <a:extLst>
              <a:ext uri="{FF2B5EF4-FFF2-40B4-BE49-F238E27FC236}">
                <a16:creationId xmlns:a16="http://schemas.microsoft.com/office/drawing/2014/main" id="{1F703DF6-E54C-4855-97AC-1AD1AB663E9F}"/>
              </a:ext>
            </a:extLst>
          </p:cNvPr>
          <p:cNvPicPr>
            <a:picLocks noGrp="1" noChangeAspect="1"/>
          </p:cNvPicPr>
          <p:nvPr>
            <p:ph type="pic" sz="quarter" idx="10"/>
          </p:nvPr>
        </p:nvPicPr>
        <p:blipFill>
          <a:blip r:embed="rId3" cstate="hqprint">
            <a:extLst>
              <a:ext uri="{28A0092B-C50C-407E-A947-70E740481C1C}">
                <a14:useLocalDpi xmlns:a14="http://schemas.microsoft.com/office/drawing/2010/main" val="0"/>
              </a:ext>
            </a:extLst>
          </a:blip>
          <a:srcRect l="9674" r="9674"/>
          <a:stretch>
            <a:fillRect/>
          </a:stretch>
        </p:blipFill>
        <p:spPr/>
      </p:pic>
      <p:pic>
        <p:nvPicPr>
          <p:cNvPr id="16" name="图片占位符 15">
            <a:extLst>
              <a:ext uri="{FF2B5EF4-FFF2-40B4-BE49-F238E27FC236}">
                <a16:creationId xmlns:a16="http://schemas.microsoft.com/office/drawing/2014/main" id="{3457E9A1-3078-4052-AEED-653088B96CB9}"/>
              </a:ext>
            </a:extLst>
          </p:cNvPr>
          <p:cNvPicPr>
            <a:picLocks noGrp="1" noChangeAspect="1"/>
          </p:cNvPicPr>
          <p:nvPr>
            <p:ph type="pic" sz="quarter" idx="11"/>
          </p:nvPr>
        </p:nvPicPr>
        <p:blipFill>
          <a:blip r:embed="rId4" cstate="hqprint">
            <a:extLst>
              <a:ext uri="{28A0092B-C50C-407E-A947-70E740481C1C}">
                <a14:useLocalDpi xmlns:a14="http://schemas.microsoft.com/office/drawing/2010/main" val="0"/>
              </a:ext>
            </a:extLst>
          </a:blip>
          <a:srcRect l="9674" r="9674"/>
          <a:stretch>
            <a:fillRect/>
          </a:stretch>
        </p:blipFill>
        <p:spPr/>
      </p:pic>
      <p:pic>
        <p:nvPicPr>
          <p:cNvPr id="19" name="图片占位符 18">
            <a:extLst>
              <a:ext uri="{FF2B5EF4-FFF2-40B4-BE49-F238E27FC236}">
                <a16:creationId xmlns:a16="http://schemas.microsoft.com/office/drawing/2014/main" id="{A7B1389D-AB3F-42C9-B69B-8806761F312B}"/>
              </a:ext>
            </a:extLst>
          </p:cNvPr>
          <p:cNvPicPr>
            <a:picLocks noGrp="1" noChangeAspect="1"/>
          </p:cNvPicPr>
          <p:nvPr>
            <p:ph type="pic" sz="quarter" idx="12"/>
          </p:nvPr>
        </p:nvPicPr>
        <p:blipFill>
          <a:blip r:embed="rId5" cstate="hqprint">
            <a:extLst>
              <a:ext uri="{28A0092B-C50C-407E-A947-70E740481C1C}">
                <a14:useLocalDpi xmlns:a14="http://schemas.microsoft.com/office/drawing/2010/main" val="0"/>
              </a:ext>
            </a:extLst>
          </a:blip>
          <a:srcRect l="9674" r="9674"/>
          <a:stretch>
            <a:fillRect/>
          </a:stretch>
        </p:blipFill>
        <p:spPr/>
      </p:pic>
      <p:pic>
        <p:nvPicPr>
          <p:cNvPr id="21" name="图片占位符 20">
            <a:extLst>
              <a:ext uri="{FF2B5EF4-FFF2-40B4-BE49-F238E27FC236}">
                <a16:creationId xmlns:a16="http://schemas.microsoft.com/office/drawing/2014/main" id="{1E2215DC-78B9-4FC9-8BA0-FAD8B826CFAE}"/>
              </a:ext>
            </a:extLst>
          </p:cNvPr>
          <p:cNvPicPr>
            <a:picLocks noGrp="1" noChangeAspect="1"/>
          </p:cNvPicPr>
          <p:nvPr>
            <p:ph type="pic" sz="quarter" idx="13"/>
          </p:nvPr>
        </p:nvPicPr>
        <p:blipFill>
          <a:blip r:embed="rId6" cstate="hqprint">
            <a:extLst>
              <a:ext uri="{28A0092B-C50C-407E-A947-70E740481C1C}">
                <a14:useLocalDpi xmlns:a14="http://schemas.microsoft.com/office/drawing/2010/main" val="0"/>
              </a:ext>
            </a:extLst>
          </a:blip>
          <a:srcRect l="9674" r="9674"/>
          <a:stretch>
            <a:fillRect/>
          </a:stretch>
        </p:blipFill>
        <p:spPr/>
      </p:pic>
    </p:spTree>
    <p:extLst>
      <p:ext uri="{BB962C8B-B14F-4D97-AF65-F5344CB8AC3E}">
        <p14:creationId xmlns:p14="http://schemas.microsoft.com/office/powerpoint/2010/main" val="14892719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a:extLst>
              <a:ext uri="{FF2B5EF4-FFF2-40B4-BE49-F238E27FC236}">
                <a16:creationId xmlns:a16="http://schemas.microsoft.com/office/drawing/2014/main" id="{F44E7894-8790-4DB2-B688-2B1391CE5B1D}"/>
              </a:ext>
            </a:extLst>
          </p:cNvPr>
          <p:cNvSpPr>
            <a:spLocks noGrp="1"/>
          </p:cNvSpPr>
          <p:nvPr>
            <p:ph type="body" sz="quarter" idx="11"/>
          </p:nvPr>
        </p:nvSpPr>
        <p:spPr>
          <a:xfrm>
            <a:off x="1431925" y="231775"/>
            <a:ext cx="3643313" cy="406400"/>
          </a:xfrm>
        </p:spPr>
        <p:txBody>
          <a:bodyPr/>
          <a:lstStyle/>
          <a:p>
            <a:r>
              <a:rPr lang="zh-CN" altLang="en-US" dirty="0">
                <a:sym typeface="+mn-lt"/>
              </a:rPr>
              <a:t>五段单图式</a:t>
            </a:r>
            <a:endParaRPr lang="en-US" altLang="zh-CN" dirty="0">
              <a:sym typeface="+mn-lt"/>
            </a:endParaRPr>
          </a:p>
          <a:p>
            <a:endParaRPr lang="zh-CN" altLang="en-US" dirty="0"/>
          </a:p>
        </p:txBody>
      </p:sp>
      <p:sp>
        <p:nvSpPr>
          <p:cNvPr id="14" name="矩形 13">
            <a:extLst>
              <a:ext uri="{FF2B5EF4-FFF2-40B4-BE49-F238E27FC236}">
                <a16:creationId xmlns:a16="http://schemas.microsoft.com/office/drawing/2014/main" id="{985ED2BB-B43F-40E1-A19B-1AFB31FEA10C}"/>
              </a:ext>
            </a:extLst>
          </p:cNvPr>
          <p:cNvSpPr/>
          <p:nvPr/>
        </p:nvSpPr>
        <p:spPr>
          <a:xfrm>
            <a:off x="674557" y="3715391"/>
            <a:ext cx="10842626" cy="244192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8" name="Rectangle 1">
            <a:extLst>
              <a:ext uri="{FF2B5EF4-FFF2-40B4-BE49-F238E27FC236}">
                <a16:creationId xmlns:a16="http://schemas.microsoft.com/office/drawing/2014/main" id="{54002033-40D6-4DE7-AEB5-0E2E53B6B873}"/>
              </a:ext>
            </a:extLst>
          </p:cNvPr>
          <p:cNvSpPr/>
          <p:nvPr/>
        </p:nvSpPr>
        <p:spPr>
          <a:xfrm>
            <a:off x="674557" y="1273462"/>
            <a:ext cx="4016661" cy="2441929"/>
          </a:xfrm>
          <a:prstGeom prst="rect">
            <a:avLst/>
          </a:prstGeom>
          <a:solidFill>
            <a:schemeClr val="accent1"/>
          </a:solidFill>
          <a:ln w="12700">
            <a:miter lim="400000"/>
          </a:ln>
        </p:spPr>
        <p:txBody>
          <a:bodyPr lIns="45718" tIns="45718" rIns="45718" bIns="45718" anchor="ctr"/>
          <a:lstStyle/>
          <a:p>
            <a:pPr marL="0" marR="0" lvl="0" indent="0" algn="ctr" defTabSz="914400" rtl="0" eaLnBrk="1" fontAlgn="auto" latinLnBrk="0" hangingPunct="1">
              <a:lnSpc>
                <a:spcPct val="10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dirty="0">
              <a:ln>
                <a:noFill/>
              </a:ln>
              <a:solidFill>
                <a:srgbClr val="FFFFFF"/>
              </a:solidFill>
              <a:effectLst/>
              <a:uLnTx/>
              <a:uFillTx/>
              <a:latin typeface="Arial"/>
              <a:ea typeface="微软雅黑"/>
              <a:cs typeface="+mn-ea"/>
              <a:sym typeface="+mn-lt"/>
            </a:endParaRPr>
          </a:p>
        </p:txBody>
      </p:sp>
      <p:sp>
        <p:nvSpPr>
          <p:cNvPr id="31" name="矩形 30">
            <a:extLst>
              <a:ext uri="{FF2B5EF4-FFF2-40B4-BE49-F238E27FC236}">
                <a16:creationId xmlns:a16="http://schemas.microsoft.com/office/drawing/2014/main" id="{52313E57-BECD-431F-BD7C-03F8A0AC8359}"/>
              </a:ext>
            </a:extLst>
          </p:cNvPr>
          <p:cNvSpPr/>
          <p:nvPr/>
        </p:nvSpPr>
        <p:spPr>
          <a:xfrm>
            <a:off x="1188397" y="4496158"/>
            <a:ext cx="877163"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关键词</a:t>
            </a:r>
          </a:p>
        </p:txBody>
      </p:sp>
      <p:sp>
        <p:nvSpPr>
          <p:cNvPr id="32" name="矩形 31">
            <a:extLst>
              <a:ext uri="{FF2B5EF4-FFF2-40B4-BE49-F238E27FC236}">
                <a16:creationId xmlns:a16="http://schemas.microsoft.com/office/drawing/2014/main" id="{7560221E-CDCE-44ED-AE80-D08F3C701C64}"/>
              </a:ext>
            </a:extLst>
          </p:cNvPr>
          <p:cNvSpPr/>
          <p:nvPr/>
        </p:nvSpPr>
        <p:spPr>
          <a:xfrm>
            <a:off x="697140" y="5065782"/>
            <a:ext cx="1847137" cy="987578"/>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删除原图片，点击图片占位符中图标进行替换</a:t>
            </a:r>
          </a:p>
        </p:txBody>
      </p:sp>
      <p:cxnSp>
        <p:nvCxnSpPr>
          <p:cNvPr id="33" name="直接连接符 32">
            <a:extLst>
              <a:ext uri="{FF2B5EF4-FFF2-40B4-BE49-F238E27FC236}">
                <a16:creationId xmlns:a16="http://schemas.microsoft.com/office/drawing/2014/main" id="{3D64ADC0-482B-4156-A6DF-E602C93F1D0C}"/>
              </a:ext>
            </a:extLst>
          </p:cNvPr>
          <p:cNvCxnSpPr>
            <a:cxnSpLocks/>
          </p:cNvCxnSpPr>
          <p:nvPr/>
        </p:nvCxnSpPr>
        <p:spPr>
          <a:xfrm>
            <a:off x="1311547" y="4944537"/>
            <a:ext cx="62170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9" name="Freeform 120">
            <a:extLst>
              <a:ext uri="{FF2B5EF4-FFF2-40B4-BE49-F238E27FC236}">
                <a16:creationId xmlns:a16="http://schemas.microsoft.com/office/drawing/2014/main" id="{0809F3DF-94DD-4FF2-8645-B29B377AB052}"/>
              </a:ext>
            </a:extLst>
          </p:cNvPr>
          <p:cNvSpPr>
            <a:spLocks noEditPoints="1"/>
          </p:cNvSpPr>
          <p:nvPr/>
        </p:nvSpPr>
        <p:spPr bwMode="auto">
          <a:xfrm>
            <a:off x="1380425" y="3897547"/>
            <a:ext cx="497430" cy="488236"/>
          </a:xfrm>
          <a:custGeom>
            <a:avLst/>
            <a:gdLst>
              <a:gd name="T0" fmla="*/ 46 w 206"/>
              <a:gd name="T1" fmla="*/ 64 h 202"/>
              <a:gd name="T2" fmla="*/ 104 w 206"/>
              <a:gd name="T3" fmla="*/ 65 h 202"/>
              <a:gd name="T4" fmla="*/ 54 w 206"/>
              <a:gd name="T5" fmla="*/ 67 h 202"/>
              <a:gd name="T6" fmla="*/ 83 w 206"/>
              <a:gd name="T7" fmla="*/ 98 h 202"/>
              <a:gd name="T8" fmla="*/ 121 w 206"/>
              <a:gd name="T9" fmla="*/ 113 h 202"/>
              <a:gd name="T10" fmla="*/ 145 w 206"/>
              <a:gd name="T11" fmla="*/ 89 h 202"/>
              <a:gd name="T12" fmla="*/ 149 w 206"/>
              <a:gd name="T13" fmla="*/ 62 h 202"/>
              <a:gd name="T14" fmla="*/ 122 w 206"/>
              <a:gd name="T15" fmla="*/ 40 h 202"/>
              <a:gd name="T16" fmla="*/ 114 w 206"/>
              <a:gd name="T17" fmla="*/ 10 h 202"/>
              <a:gd name="T18" fmla="*/ 69 w 206"/>
              <a:gd name="T19" fmla="*/ 17 h 202"/>
              <a:gd name="T20" fmla="*/ 35 w 206"/>
              <a:gd name="T21" fmla="*/ 12 h 202"/>
              <a:gd name="T22" fmla="*/ 18 w 206"/>
              <a:gd name="T23" fmla="*/ 34 h 202"/>
              <a:gd name="T24" fmla="*/ 17 w 206"/>
              <a:gd name="T25" fmla="*/ 69 h 202"/>
              <a:gd name="T26" fmla="*/ 1 w 206"/>
              <a:gd name="T27" fmla="*/ 96 h 202"/>
              <a:gd name="T28" fmla="*/ 38 w 206"/>
              <a:gd name="T29" fmla="*/ 122 h 202"/>
              <a:gd name="T30" fmla="*/ 54 w 206"/>
              <a:gd name="T31" fmla="*/ 150 h 202"/>
              <a:gd name="T32" fmla="*/ 86 w 206"/>
              <a:gd name="T33" fmla="*/ 146 h 202"/>
              <a:gd name="T34" fmla="*/ 116 w 206"/>
              <a:gd name="T35" fmla="*/ 140 h 202"/>
              <a:gd name="T36" fmla="*/ 84 w 206"/>
              <a:gd name="T37" fmla="*/ 126 h 202"/>
              <a:gd name="T38" fmla="*/ 41 w 206"/>
              <a:gd name="T39" fmla="*/ 136 h 202"/>
              <a:gd name="T40" fmla="*/ 31 w 206"/>
              <a:gd name="T41" fmla="*/ 102 h 202"/>
              <a:gd name="T42" fmla="*/ 25 w 206"/>
              <a:gd name="T43" fmla="*/ 84 h 202"/>
              <a:gd name="T44" fmla="*/ 15 w 206"/>
              <a:gd name="T45" fmla="*/ 42 h 202"/>
              <a:gd name="T46" fmla="*/ 49 w 206"/>
              <a:gd name="T47" fmla="*/ 32 h 202"/>
              <a:gd name="T48" fmla="*/ 67 w 206"/>
              <a:gd name="T49" fmla="*/ 26 h 202"/>
              <a:gd name="T50" fmla="*/ 110 w 206"/>
              <a:gd name="T51" fmla="*/ 17 h 202"/>
              <a:gd name="T52" fmla="*/ 119 w 206"/>
              <a:gd name="T53" fmla="*/ 50 h 202"/>
              <a:gd name="T54" fmla="*/ 126 w 206"/>
              <a:gd name="T55" fmla="*/ 68 h 202"/>
              <a:gd name="T56" fmla="*/ 135 w 206"/>
              <a:gd name="T57" fmla="*/ 111 h 202"/>
              <a:gd name="T58" fmla="*/ 102 w 206"/>
              <a:gd name="T59" fmla="*/ 120 h 202"/>
              <a:gd name="T60" fmla="*/ 159 w 206"/>
              <a:gd name="T61" fmla="*/ 175 h 202"/>
              <a:gd name="T62" fmla="*/ 161 w 206"/>
              <a:gd name="T63" fmla="*/ 167 h 202"/>
              <a:gd name="T64" fmla="*/ 171 w 206"/>
              <a:gd name="T65" fmla="*/ 154 h 202"/>
              <a:gd name="T66" fmla="*/ 193 w 206"/>
              <a:gd name="T67" fmla="*/ 140 h 202"/>
              <a:gd name="T68" fmla="*/ 192 w 206"/>
              <a:gd name="T69" fmla="*/ 122 h 202"/>
              <a:gd name="T70" fmla="*/ 166 w 206"/>
              <a:gd name="T71" fmla="*/ 119 h 202"/>
              <a:gd name="T72" fmla="*/ 145 w 206"/>
              <a:gd name="T73" fmla="*/ 112 h 202"/>
              <a:gd name="T74" fmla="*/ 134 w 206"/>
              <a:gd name="T75" fmla="*/ 122 h 202"/>
              <a:gd name="T76" fmla="*/ 120 w 206"/>
              <a:gd name="T77" fmla="*/ 139 h 202"/>
              <a:gd name="T78" fmla="*/ 114 w 206"/>
              <a:gd name="T79" fmla="*/ 152 h 202"/>
              <a:gd name="T80" fmla="*/ 127 w 206"/>
              <a:gd name="T81" fmla="*/ 171 h 202"/>
              <a:gd name="T82" fmla="*/ 127 w 206"/>
              <a:gd name="T83" fmla="*/ 189 h 202"/>
              <a:gd name="T84" fmla="*/ 153 w 206"/>
              <a:gd name="T85" fmla="*/ 191 h 202"/>
              <a:gd name="T86" fmla="*/ 174 w 206"/>
              <a:gd name="T87" fmla="*/ 199 h 202"/>
              <a:gd name="T88" fmla="*/ 185 w 206"/>
              <a:gd name="T89" fmla="*/ 189 h 202"/>
              <a:gd name="T90" fmla="*/ 194 w 206"/>
              <a:gd name="T91" fmla="*/ 168 h 202"/>
              <a:gd name="T92" fmla="*/ 206 w 206"/>
              <a:gd name="T93" fmla="*/ 155 h 202"/>
              <a:gd name="T94" fmla="*/ 185 w 206"/>
              <a:gd name="T95" fmla="*/ 168 h 202"/>
              <a:gd name="T96" fmla="*/ 180 w 206"/>
              <a:gd name="T97" fmla="*/ 175 h 202"/>
              <a:gd name="T98" fmla="*/ 167 w 206"/>
              <a:gd name="T99" fmla="*/ 193 h 202"/>
              <a:gd name="T100" fmla="*/ 148 w 206"/>
              <a:gd name="T101" fmla="*/ 181 h 202"/>
              <a:gd name="T102" fmla="*/ 140 w 206"/>
              <a:gd name="T103" fmla="*/ 176 h 202"/>
              <a:gd name="T104" fmla="*/ 121 w 206"/>
              <a:gd name="T105" fmla="*/ 163 h 202"/>
              <a:gd name="T106" fmla="*/ 134 w 206"/>
              <a:gd name="T107" fmla="*/ 143 h 202"/>
              <a:gd name="T108" fmla="*/ 139 w 206"/>
              <a:gd name="T109" fmla="*/ 136 h 202"/>
              <a:gd name="T110" fmla="*/ 152 w 206"/>
              <a:gd name="T111" fmla="*/ 117 h 202"/>
              <a:gd name="T112" fmla="*/ 172 w 206"/>
              <a:gd name="T113" fmla="*/ 130 h 202"/>
              <a:gd name="T114" fmla="*/ 179 w 206"/>
              <a:gd name="T115" fmla="*/ 135 h 202"/>
              <a:gd name="T116" fmla="*/ 197 w 206"/>
              <a:gd name="T117" fmla="*/ 14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6" h="202">
                <a:moveTo>
                  <a:pt x="104" y="65"/>
                </a:moveTo>
                <a:cubicBezTo>
                  <a:pt x="99" y="53"/>
                  <a:pt x="88" y="45"/>
                  <a:pt x="75" y="45"/>
                </a:cubicBezTo>
                <a:cubicBezTo>
                  <a:pt x="71" y="45"/>
                  <a:pt x="67" y="46"/>
                  <a:pt x="63" y="47"/>
                </a:cubicBezTo>
                <a:cubicBezTo>
                  <a:pt x="56" y="50"/>
                  <a:pt x="50" y="56"/>
                  <a:pt x="46" y="64"/>
                </a:cubicBezTo>
                <a:cubicBezTo>
                  <a:pt x="43" y="72"/>
                  <a:pt x="43" y="80"/>
                  <a:pt x="46" y="88"/>
                </a:cubicBezTo>
                <a:cubicBezTo>
                  <a:pt x="51" y="100"/>
                  <a:pt x="62" y="107"/>
                  <a:pt x="75" y="107"/>
                </a:cubicBezTo>
                <a:cubicBezTo>
                  <a:pt x="79" y="107"/>
                  <a:pt x="83" y="106"/>
                  <a:pt x="86" y="105"/>
                </a:cubicBezTo>
                <a:cubicBezTo>
                  <a:pt x="102" y="99"/>
                  <a:pt x="110" y="81"/>
                  <a:pt x="104" y="65"/>
                </a:cubicBezTo>
                <a:close/>
                <a:moveTo>
                  <a:pt x="83" y="98"/>
                </a:moveTo>
                <a:cubicBezTo>
                  <a:pt x="81" y="99"/>
                  <a:pt x="78" y="99"/>
                  <a:pt x="75" y="99"/>
                </a:cubicBezTo>
                <a:cubicBezTo>
                  <a:pt x="65" y="99"/>
                  <a:pt x="57" y="93"/>
                  <a:pt x="54" y="85"/>
                </a:cubicBezTo>
                <a:cubicBezTo>
                  <a:pt x="51" y="79"/>
                  <a:pt x="51" y="73"/>
                  <a:pt x="54" y="67"/>
                </a:cubicBezTo>
                <a:cubicBezTo>
                  <a:pt x="56" y="61"/>
                  <a:pt x="61" y="57"/>
                  <a:pt x="66" y="55"/>
                </a:cubicBezTo>
                <a:cubicBezTo>
                  <a:pt x="69" y="54"/>
                  <a:pt x="72" y="53"/>
                  <a:pt x="75" y="53"/>
                </a:cubicBezTo>
                <a:cubicBezTo>
                  <a:pt x="84" y="53"/>
                  <a:pt x="93" y="59"/>
                  <a:pt x="96" y="68"/>
                </a:cubicBezTo>
                <a:cubicBezTo>
                  <a:pt x="101" y="79"/>
                  <a:pt x="95" y="93"/>
                  <a:pt x="83" y="98"/>
                </a:cubicBezTo>
                <a:close/>
                <a:moveTo>
                  <a:pt x="116" y="140"/>
                </a:moveTo>
                <a:cubicBezTo>
                  <a:pt x="117" y="138"/>
                  <a:pt x="117" y="136"/>
                  <a:pt x="116" y="135"/>
                </a:cubicBezTo>
                <a:cubicBezTo>
                  <a:pt x="111" y="123"/>
                  <a:pt x="111" y="123"/>
                  <a:pt x="111" y="123"/>
                </a:cubicBezTo>
                <a:cubicBezTo>
                  <a:pt x="115" y="120"/>
                  <a:pt x="118" y="117"/>
                  <a:pt x="121" y="113"/>
                </a:cubicBezTo>
                <a:cubicBezTo>
                  <a:pt x="132" y="118"/>
                  <a:pt x="132" y="118"/>
                  <a:pt x="132" y="118"/>
                </a:cubicBezTo>
                <a:cubicBezTo>
                  <a:pt x="136" y="120"/>
                  <a:pt x="140" y="118"/>
                  <a:pt x="141" y="115"/>
                </a:cubicBezTo>
                <a:cubicBezTo>
                  <a:pt x="149" y="98"/>
                  <a:pt x="149" y="98"/>
                  <a:pt x="149" y="98"/>
                </a:cubicBezTo>
                <a:cubicBezTo>
                  <a:pt x="150" y="95"/>
                  <a:pt x="149" y="90"/>
                  <a:pt x="145" y="89"/>
                </a:cubicBezTo>
                <a:cubicBezTo>
                  <a:pt x="134" y="84"/>
                  <a:pt x="134" y="84"/>
                  <a:pt x="134" y="84"/>
                </a:cubicBezTo>
                <a:cubicBezTo>
                  <a:pt x="135" y="79"/>
                  <a:pt x="135" y="75"/>
                  <a:pt x="134" y="70"/>
                </a:cubicBezTo>
                <a:cubicBezTo>
                  <a:pt x="145" y="65"/>
                  <a:pt x="145" y="65"/>
                  <a:pt x="145" y="65"/>
                </a:cubicBezTo>
                <a:cubicBezTo>
                  <a:pt x="147" y="65"/>
                  <a:pt x="148" y="63"/>
                  <a:pt x="149" y="62"/>
                </a:cubicBezTo>
                <a:cubicBezTo>
                  <a:pt x="150" y="60"/>
                  <a:pt x="150" y="58"/>
                  <a:pt x="149" y="56"/>
                </a:cubicBezTo>
                <a:cubicBezTo>
                  <a:pt x="142" y="40"/>
                  <a:pt x="142" y="40"/>
                  <a:pt x="142" y="40"/>
                </a:cubicBezTo>
                <a:cubicBezTo>
                  <a:pt x="141" y="36"/>
                  <a:pt x="137" y="34"/>
                  <a:pt x="134" y="36"/>
                </a:cubicBezTo>
                <a:cubicBezTo>
                  <a:pt x="122" y="40"/>
                  <a:pt x="122" y="40"/>
                  <a:pt x="122" y="40"/>
                </a:cubicBezTo>
                <a:cubicBezTo>
                  <a:pt x="120" y="36"/>
                  <a:pt x="116" y="33"/>
                  <a:pt x="113" y="30"/>
                </a:cubicBezTo>
                <a:cubicBezTo>
                  <a:pt x="118" y="19"/>
                  <a:pt x="118" y="19"/>
                  <a:pt x="118" y="19"/>
                </a:cubicBezTo>
                <a:cubicBezTo>
                  <a:pt x="118" y="17"/>
                  <a:pt x="118" y="15"/>
                  <a:pt x="118" y="14"/>
                </a:cubicBezTo>
                <a:cubicBezTo>
                  <a:pt x="117" y="12"/>
                  <a:pt x="116" y="11"/>
                  <a:pt x="114" y="10"/>
                </a:cubicBezTo>
                <a:cubicBezTo>
                  <a:pt x="97" y="3"/>
                  <a:pt x="97" y="3"/>
                  <a:pt x="97" y="3"/>
                </a:cubicBezTo>
                <a:cubicBezTo>
                  <a:pt x="94" y="1"/>
                  <a:pt x="90" y="3"/>
                  <a:pt x="88" y="6"/>
                </a:cubicBezTo>
                <a:cubicBezTo>
                  <a:pt x="83" y="17"/>
                  <a:pt x="83" y="17"/>
                  <a:pt x="83" y="17"/>
                </a:cubicBezTo>
                <a:cubicBezTo>
                  <a:pt x="79" y="17"/>
                  <a:pt x="74" y="17"/>
                  <a:pt x="69" y="17"/>
                </a:cubicBezTo>
                <a:cubicBezTo>
                  <a:pt x="65" y="6"/>
                  <a:pt x="65" y="6"/>
                  <a:pt x="65" y="6"/>
                </a:cubicBezTo>
                <a:cubicBezTo>
                  <a:pt x="63" y="2"/>
                  <a:pt x="59" y="0"/>
                  <a:pt x="56" y="2"/>
                </a:cubicBezTo>
                <a:cubicBezTo>
                  <a:pt x="39" y="8"/>
                  <a:pt x="39" y="8"/>
                  <a:pt x="39" y="8"/>
                </a:cubicBezTo>
                <a:cubicBezTo>
                  <a:pt x="37" y="9"/>
                  <a:pt x="36" y="10"/>
                  <a:pt x="35" y="12"/>
                </a:cubicBezTo>
                <a:cubicBezTo>
                  <a:pt x="34" y="14"/>
                  <a:pt x="34" y="16"/>
                  <a:pt x="35" y="17"/>
                </a:cubicBezTo>
                <a:cubicBezTo>
                  <a:pt x="40" y="29"/>
                  <a:pt x="40" y="29"/>
                  <a:pt x="40" y="29"/>
                </a:cubicBezTo>
                <a:cubicBezTo>
                  <a:pt x="36" y="32"/>
                  <a:pt x="32" y="35"/>
                  <a:pt x="29" y="39"/>
                </a:cubicBezTo>
                <a:cubicBezTo>
                  <a:pt x="18" y="34"/>
                  <a:pt x="18" y="34"/>
                  <a:pt x="18" y="34"/>
                </a:cubicBezTo>
                <a:cubicBezTo>
                  <a:pt x="14" y="33"/>
                  <a:pt x="10" y="34"/>
                  <a:pt x="8" y="38"/>
                </a:cubicBezTo>
                <a:cubicBezTo>
                  <a:pt x="1" y="54"/>
                  <a:pt x="1" y="54"/>
                  <a:pt x="1" y="54"/>
                </a:cubicBezTo>
                <a:cubicBezTo>
                  <a:pt x="0" y="58"/>
                  <a:pt x="1" y="62"/>
                  <a:pt x="5" y="63"/>
                </a:cubicBezTo>
                <a:cubicBezTo>
                  <a:pt x="17" y="69"/>
                  <a:pt x="17" y="69"/>
                  <a:pt x="17" y="69"/>
                </a:cubicBezTo>
                <a:cubicBezTo>
                  <a:pt x="16" y="73"/>
                  <a:pt x="16" y="78"/>
                  <a:pt x="17" y="82"/>
                </a:cubicBezTo>
                <a:cubicBezTo>
                  <a:pt x="5" y="87"/>
                  <a:pt x="5" y="87"/>
                  <a:pt x="5" y="87"/>
                </a:cubicBezTo>
                <a:cubicBezTo>
                  <a:pt x="3" y="88"/>
                  <a:pt x="1" y="89"/>
                  <a:pt x="1" y="91"/>
                </a:cubicBezTo>
                <a:cubicBezTo>
                  <a:pt x="0" y="92"/>
                  <a:pt x="0" y="94"/>
                  <a:pt x="1" y="96"/>
                </a:cubicBezTo>
                <a:cubicBezTo>
                  <a:pt x="7" y="113"/>
                  <a:pt x="7" y="113"/>
                  <a:pt x="7" y="113"/>
                </a:cubicBezTo>
                <a:cubicBezTo>
                  <a:pt x="9" y="116"/>
                  <a:pt x="13" y="118"/>
                  <a:pt x="16" y="117"/>
                </a:cubicBezTo>
                <a:cubicBezTo>
                  <a:pt x="28" y="112"/>
                  <a:pt x="28" y="112"/>
                  <a:pt x="28" y="112"/>
                </a:cubicBezTo>
                <a:cubicBezTo>
                  <a:pt x="31" y="116"/>
                  <a:pt x="35" y="119"/>
                  <a:pt x="38" y="122"/>
                </a:cubicBezTo>
                <a:cubicBezTo>
                  <a:pt x="33" y="134"/>
                  <a:pt x="33" y="134"/>
                  <a:pt x="33" y="134"/>
                </a:cubicBezTo>
                <a:cubicBezTo>
                  <a:pt x="33" y="136"/>
                  <a:pt x="33" y="137"/>
                  <a:pt x="33" y="139"/>
                </a:cubicBezTo>
                <a:cubicBezTo>
                  <a:pt x="34" y="141"/>
                  <a:pt x="35" y="142"/>
                  <a:pt x="37" y="143"/>
                </a:cubicBezTo>
                <a:cubicBezTo>
                  <a:pt x="54" y="150"/>
                  <a:pt x="54" y="150"/>
                  <a:pt x="54" y="150"/>
                </a:cubicBezTo>
                <a:cubicBezTo>
                  <a:pt x="57" y="152"/>
                  <a:pt x="61" y="150"/>
                  <a:pt x="63" y="146"/>
                </a:cubicBezTo>
                <a:cubicBezTo>
                  <a:pt x="68" y="135"/>
                  <a:pt x="68" y="135"/>
                  <a:pt x="68" y="135"/>
                </a:cubicBezTo>
                <a:cubicBezTo>
                  <a:pt x="72" y="135"/>
                  <a:pt x="77" y="135"/>
                  <a:pt x="82" y="135"/>
                </a:cubicBezTo>
                <a:cubicBezTo>
                  <a:pt x="86" y="146"/>
                  <a:pt x="86" y="146"/>
                  <a:pt x="86" y="146"/>
                </a:cubicBezTo>
                <a:cubicBezTo>
                  <a:pt x="87" y="149"/>
                  <a:pt x="90" y="151"/>
                  <a:pt x="93" y="151"/>
                </a:cubicBezTo>
                <a:cubicBezTo>
                  <a:pt x="94" y="151"/>
                  <a:pt x="94" y="151"/>
                  <a:pt x="95" y="150"/>
                </a:cubicBezTo>
                <a:cubicBezTo>
                  <a:pt x="112" y="144"/>
                  <a:pt x="112" y="144"/>
                  <a:pt x="112" y="144"/>
                </a:cubicBezTo>
                <a:cubicBezTo>
                  <a:pt x="114" y="143"/>
                  <a:pt x="115" y="142"/>
                  <a:pt x="116" y="140"/>
                </a:cubicBezTo>
                <a:close/>
                <a:moveTo>
                  <a:pt x="108" y="137"/>
                </a:moveTo>
                <a:cubicBezTo>
                  <a:pt x="93" y="142"/>
                  <a:pt x="93" y="142"/>
                  <a:pt x="93" y="142"/>
                </a:cubicBezTo>
                <a:cubicBezTo>
                  <a:pt x="87" y="126"/>
                  <a:pt x="87" y="126"/>
                  <a:pt x="87" y="126"/>
                </a:cubicBezTo>
                <a:cubicBezTo>
                  <a:pt x="84" y="126"/>
                  <a:pt x="84" y="126"/>
                  <a:pt x="84" y="126"/>
                </a:cubicBezTo>
                <a:cubicBezTo>
                  <a:pt x="78" y="127"/>
                  <a:pt x="72" y="127"/>
                  <a:pt x="66" y="126"/>
                </a:cubicBezTo>
                <a:cubicBezTo>
                  <a:pt x="63" y="126"/>
                  <a:pt x="63" y="126"/>
                  <a:pt x="63" y="126"/>
                </a:cubicBezTo>
                <a:cubicBezTo>
                  <a:pt x="56" y="142"/>
                  <a:pt x="56" y="142"/>
                  <a:pt x="56" y="142"/>
                </a:cubicBezTo>
                <a:cubicBezTo>
                  <a:pt x="41" y="136"/>
                  <a:pt x="41" y="136"/>
                  <a:pt x="41" y="136"/>
                </a:cubicBezTo>
                <a:cubicBezTo>
                  <a:pt x="48" y="119"/>
                  <a:pt x="48" y="119"/>
                  <a:pt x="48" y="119"/>
                </a:cubicBezTo>
                <a:cubicBezTo>
                  <a:pt x="46" y="118"/>
                  <a:pt x="46" y="118"/>
                  <a:pt x="46" y="118"/>
                </a:cubicBezTo>
                <a:cubicBezTo>
                  <a:pt x="41" y="114"/>
                  <a:pt x="37" y="110"/>
                  <a:pt x="33" y="105"/>
                </a:cubicBezTo>
                <a:cubicBezTo>
                  <a:pt x="31" y="102"/>
                  <a:pt x="31" y="102"/>
                  <a:pt x="31" y="102"/>
                </a:cubicBezTo>
                <a:cubicBezTo>
                  <a:pt x="14" y="109"/>
                  <a:pt x="14" y="109"/>
                  <a:pt x="14" y="109"/>
                </a:cubicBezTo>
                <a:cubicBezTo>
                  <a:pt x="9" y="94"/>
                  <a:pt x="9" y="94"/>
                  <a:pt x="9" y="94"/>
                </a:cubicBezTo>
                <a:cubicBezTo>
                  <a:pt x="25" y="87"/>
                  <a:pt x="25" y="87"/>
                  <a:pt x="25" y="87"/>
                </a:cubicBezTo>
                <a:cubicBezTo>
                  <a:pt x="25" y="84"/>
                  <a:pt x="25" y="84"/>
                  <a:pt x="25" y="84"/>
                </a:cubicBezTo>
                <a:cubicBezTo>
                  <a:pt x="24" y="78"/>
                  <a:pt x="24" y="73"/>
                  <a:pt x="25" y="67"/>
                </a:cubicBezTo>
                <a:cubicBezTo>
                  <a:pt x="26" y="64"/>
                  <a:pt x="26" y="64"/>
                  <a:pt x="26" y="64"/>
                </a:cubicBezTo>
                <a:cubicBezTo>
                  <a:pt x="9" y="57"/>
                  <a:pt x="9" y="57"/>
                  <a:pt x="9" y="57"/>
                </a:cubicBezTo>
                <a:cubicBezTo>
                  <a:pt x="15" y="42"/>
                  <a:pt x="15" y="42"/>
                  <a:pt x="15" y="42"/>
                </a:cubicBezTo>
                <a:cubicBezTo>
                  <a:pt x="32" y="49"/>
                  <a:pt x="32" y="49"/>
                  <a:pt x="32" y="49"/>
                </a:cubicBezTo>
                <a:cubicBezTo>
                  <a:pt x="34" y="46"/>
                  <a:pt x="34" y="46"/>
                  <a:pt x="34" y="46"/>
                </a:cubicBezTo>
                <a:cubicBezTo>
                  <a:pt x="37" y="41"/>
                  <a:pt x="42" y="37"/>
                  <a:pt x="47" y="34"/>
                </a:cubicBezTo>
                <a:cubicBezTo>
                  <a:pt x="49" y="32"/>
                  <a:pt x="49" y="32"/>
                  <a:pt x="49" y="32"/>
                </a:cubicBezTo>
                <a:cubicBezTo>
                  <a:pt x="43" y="15"/>
                  <a:pt x="43" y="15"/>
                  <a:pt x="43" y="15"/>
                </a:cubicBezTo>
                <a:cubicBezTo>
                  <a:pt x="58" y="10"/>
                  <a:pt x="58" y="10"/>
                  <a:pt x="58" y="10"/>
                </a:cubicBezTo>
                <a:cubicBezTo>
                  <a:pt x="64" y="26"/>
                  <a:pt x="64" y="26"/>
                  <a:pt x="64" y="26"/>
                </a:cubicBezTo>
                <a:cubicBezTo>
                  <a:pt x="67" y="26"/>
                  <a:pt x="67" y="26"/>
                  <a:pt x="67" y="26"/>
                </a:cubicBezTo>
                <a:cubicBezTo>
                  <a:pt x="73" y="25"/>
                  <a:pt x="79" y="25"/>
                  <a:pt x="85" y="26"/>
                </a:cubicBezTo>
                <a:cubicBezTo>
                  <a:pt x="88" y="26"/>
                  <a:pt x="88" y="26"/>
                  <a:pt x="88" y="26"/>
                </a:cubicBezTo>
                <a:cubicBezTo>
                  <a:pt x="95" y="10"/>
                  <a:pt x="95" y="10"/>
                  <a:pt x="95" y="10"/>
                </a:cubicBezTo>
                <a:cubicBezTo>
                  <a:pt x="110" y="17"/>
                  <a:pt x="110" y="17"/>
                  <a:pt x="110" y="17"/>
                </a:cubicBezTo>
                <a:cubicBezTo>
                  <a:pt x="103" y="33"/>
                  <a:pt x="103" y="33"/>
                  <a:pt x="103" y="33"/>
                </a:cubicBezTo>
                <a:cubicBezTo>
                  <a:pt x="105" y="35"/>
                  <a:pt x="105" y="35"/>
                  <a:pt x="105" y="35"/>
                </a:cubicBezTo>
                <a:cubicBezTo>
                  <a:pt x="110" y="38"/>
                  <a:pt x="114" y="42"/>
                  <a:pt x="118" y="47"/>
                </a:cubicBezTo>
                <a:cubicBezTo>
                  <a:pt x="119" y="50"/>
                  <a:pt x="119" y="50"/>
                  <a:pt x="119" y="50"/>
                </a:cubicBezTo>
                <a:cubicBezTo>
                  <a:pt x="135" y="43"/>
                  <a:pt x="135" y="43"/>
                  <a:pt x="135" y="43"/>
                </a:cubicBezTo>
                <a:cubicBezTo>
                  <a:pt x="141" y="58"/>
                  <a:pt x="141" y="58"/>
                  <a:pt x="141" y="58"/>
                </a:cubicBezTo>
                <a:cubicBezTo>
                  <a:pt x="125" y="65"/>
                  <a:pt x="125" y="65"/>
                  <a:pt x="125" y="65"/>
                </a:cubicBezTo>
                <a:cubicBezTo>
                  <a:pt x="126" y="68"/>
                  <a:pt x="126" y="68"/>
                  <a:pt x="126" y="68"/>
                </a:cubicBezTo>
                <a:cubicBezTo>
                  <a:pt x="127" y="74"/>
                  <a:pt x="127" y="80"/>
                  <a:pt x="126" y="86"/>
                </a:cubicBezTo>
                <a:cubicBezTo>
                  <a:pt x="125" y="89"/>
                  <a:pt x="125" y="89"/>
                  <a:pt x="125" y="89"/>
                </a:cubicBezTo>
                <a:cubicBezTo>
                  <a:pt x="141" y="96"/>
                  <a:pt x="141" y="96"/>
                  <a:pt x="141" y="96"/>
                </a:cubicBezTo>
                <a:cubicBezTo>
                  <a:pt x="135" y="111"/>
                  <a:pt x="135" y="111"/>
                  <a:pt x="135" y="111"/>
                </a:cubicBezTo>
                <a:cubicBezTo>
                  <a:pt x="119" y="104"/>
                  <a:pt x="119" y="104"/>
                  <a:pt x="119" y="104"/>
                </a:cubicBezTo>
                <a:cubicBezTo>
                  <a:pt x="117" y="106"/>
                  <a:pt x="117" y="106"/>
                  <a:pt x="117" y="106"/>
                </a:cubicBezTo>
                <a:cubicBezTo>
                  <a:pt x="113" y="111"/>
                  <a:pt x="109" y="115"/>
                  <a:pt x="104" y="118"/>
                </a:cubicBezTo>
                <a:cubicBezTo>
                  <a:pt x="102" y="120"/>
                  <a:pt x="102" y="120"/>
                  <a:pt x="102" y="120"/>
                </a:cubicBezTo>
                <a:lnTo>
                  <a:pt x="108" y="137"/>
                </a:lnTo>
                <a:close/>
                <a:moveTo>
                  <a:pt x="157" y="136"/>
                </a:moveTo>
                <a:cubicBezTo>
                  <a:pt x="146" y="137"/>
                  <a:pt x="138" y="147"/>
                  <a:pt x="140" y="158"/>
                </a:cubicBezTo>
                <a:cubicBezTo>
                  <a:pt x="141" y="168"/>
                  <a:pt x="149" y="175"/>
                  <a:pt x="159" y="175"/>
                </a:cubicBezTo>
                <a:cubicBezTo>
                  <a:pt x="160" y="175"/>
                  <a:pt x="161" y="175"/>
                  <a:pt x="162" y="175"/>
                </a:cubicBezTo>
                <a:cubicBezTo>
                  <a:pt x="173" y="174"/>
                  <a:pt x="180" y="164"/>
                  <a:pt x="179" y="153"/>
                </a:cubicBezTo>
                <a:cubicBezTo>
                  <a:pt x="178" y="142"/>
                  <a:pt x="168" y="134"/>
                  <a:pt x="157" y="136"/>
                </a:cubicBezTo>
                <a:close/>
                <a:moveTo>
                  <a:pt x="161" y="167"/>
                </a:moveTo>
                <a:cubicBezTo>
                  <a:pt x="154" y="168"/>
                  <a:pt x="148" y="163"/>
                  <a:pt x="147" y="157"/>
                </a:cubicBezTo>
                <a:cubicBezTo>
                  <a:pt x="147" y="150"/>
                  <a:pt x="151" y="144"/>
                  <a:pt x="158" y="144"/>
                </a:cubicBezTo>
                <a:cubicBezTo>
                  <a:pt x="158" y="143"/>
                  <a:pt x="159" y="143"/>
                  <a:pt x="159" y="143"/>
                </a:cubicBezTo>
                <a:cubicBezTo>
                  <a:pt x="165" y="143"/>
                  <a:pt x="170" y="148"/>
                  <a:pt x="171" y="154"/>
                </a:cubicBezTo>
                <a:cubicBezTo>
                  <a:pt x="172" y="160"/>
                  <a:pt x="167" y="166"/>
                  <a:pt x="161" y="167"/>
                </a:cubicBezTo>
                <a:close/>
                <a:moveTo>
                  <a:pt x="205" y="144"/>
                </a:moveTo>
                <a:cubicBezTo>
                  <a:pt x="204" y="141"/>
                  <a:pt x="202" y="139"/>
                  <a:pt x="199" y="139"/>
                </a:cubicBezTo>
                <a:cubicBezTo>
                  <a:pt x="193" y="140"/>
                  <a:pt x="193" y="140"/>
                  <a:pt x="193" y="140"/>
                </a:cubicBezTo>
                <a:cubicBezTo>
                  <a:pt x="192" y="138"/>
                  <a:pt x="191" y="136"/>
                  <a:pt x="190" y="135"/>
                </a:cubicBezTo>
                <a:cubicBezTo>
                  <a:pt x="193" y="130"/>
                  <a:pt x="193" y="130"/>
                  <a:pt x="193" y="130"/>
                </a:cubicBezTo>
                <a:cubicBezTo>
                  <a:pt x="194" y="129"/>
                  <a:pt x="195" y="127"/>
                  <a:pt x="194" y="126"/>
                </a:cubicBezTo>
                <a:cubicBezTo>
                  <a:pt x="194" y="124"/>
                  <a:pt x="193" y="123"/>
                  <a:pt x="192" y="122"/>
                </a:cubicBezTo>
                <a:cubicBezTo>
                  <a:pt x="184" y="115"/>
                  <a:pt x="184" y="115"/>
                  <a:pt x="184" y="115"/>
                </a:cubicBezTo>
                <a:cubicBezTo>
                  <a:pt x="181" y="114"/>
                  <a:pt x="178" y="114"/>
                  <a:pt x="176" y="116"/>
                </a:cubicBezTo>
                <a:cubicBezTo>
                  <a:pt x="172" y="121"/>
                  <a:pt x="172" y="121"/>
                  <a:pt x="172" y="121"/>
                </a:cubicBezTo>
                <a:cubicBezTo>
                  <a:pt x="170" y="120"/>
                  <a:pt x="168" y="120"/>
                  <a:pt x="166" y="119"/>
                </a:cubicBezTo>
                <a:cubicBezTo>
                  <a:pt x="165" y="113"/>
                  <a:pt x="165" y="113"/>
                  <a:pt x="165" y="113"/>
                </a:cubicBezTo>
                <a:cubicBezTo>
                  <a:pt x="165" y="111"/>
                  <a:pt x="163" y="108"/>
                  <a:pt x="160" y="108"/>
                </a:cubicBezTo>
                <a:cubicBezTo>
                  <a:pt x="148" y="110"/>
                  <a:pt x="148" y="110"/>
                  <a:pt x="148" y="110"/>
                </a:cubicBezTo>
                <a:cubicBezTo>
                  <a:pt x="147" y="110"/>
                  <a:pt x="146" y="111"/>
                  <a:pt x="145" y="112"/>
                </a:cubicBezTo>
                <a:cubicBezTo>
                  <a:pt x="144" y="113"/>
                  <a:pt x="143" y="115"/>
                  <a:pt x="143" y="116"/>
                </a:cubicBezTo>
                <a:cubicBezTo>
                  <a:pt x="144" y="122"/>
                  <a:pt x="144" y="122"/>
                  <a:pt x="144" y="122"/>
                </a:cubicBezTo>
                <a:cubicBezTo>
                  <a:pt x="142" y="123"/>
                  <a:pt x="140" y="124"/>
                  <a:pt x="139" y="125"/>
                </a:cubicBezTo>
                <a:cubicBezTo>
                  <a:pt x="134" y="122"/>
                  <a:pt x="134" y="122"/>
                  <a:pt x="134" y="122"/>
                </a:cubicBezTo>
                <a:cubicBezTo>
                  <a:pt x="131" y="120"/>
                  <a:pt x="128" y="120"/>
                  <a:pt x="126" y="123"/>
                </a:cubicBezTo>
                <a:cubicBezTo>
                  <a:pt x="119" y="131"/>
                  <a:pt x="119" y="131"/>
                  <a:pt x="119" y="131"/>
                </a:cubicBezTo>
                <a:cubicBezTo>
                  <a:pt x="118" y="132"/>
                  <a:pt x="118" y="134"/>
                  <a:pt x="118" y="135"/>
                </a:cubicBezTo>
                <a:cubicBezTo>
                  <a:pt x="118" y="137"/>
                  <a:pt x="119" y="138"/>
                  <a:pt x="120" y="139"/>
                </a:cubicBezTo>
                <a:cubicBezTo>
                  <a:pt x="125" y="143"/>
                  <a:pt x="125" y="143"/>
                  <a:pt x="125" y="143"/>
                </a:cubicBezTo>
                <a:cubicBezTo>
                  <a:pt x="125" y="145"/>
                  <a:pt x="124" y="147"/>
                  <a:pt x="124" y="149"/>
                </a:cubicBezTo>
                <a:cubicBezTo>
                  <a:pt x="117" y="149"/>
                  <a:pt x="117" y="149"/>
                  <a:pt x="117" y="149"/>
                </a:cubicBezTo>
                <a:cubicBezTo>
                  <a:pt x="116" y="150"/>
                  <a:pt x="115" y="150"/>
                  <a:pt x="114" y="152"/>
                </a:cubicBezTo>
                <a:cubicBezTo>
                  <a:pt x="113" y="153"/>
                  <a:pt x="112" y="154"/>
                  <a:pt x="112" y="156"/>
                </a:cubicBezTo>
                <a:cubicBezTo>
                  <a:pt x="114" y="166"/>
                  <a:pt x="114" y="166"/>
                  <a:pt x="114" y="166"/>
                </a:cubicBezTo>
                <a:cubicBezTo>
                  <a:pt x="114" y="169"/>
                  <a:pt x="117" y="171"/>
                  <a:pt x="119" y="171"/>
                </a:cubicBezTo>
                <a:cubicBezTo>
                  <a:pt x="127" y="171"/>
                  <a:pt x="127" y="171"/>
                  <a:pt x="127" y="171"/>
                </a:cubicBezTo>
                <a:cubicBezTo>
                  <a:pt x="127" y="172"/>
                  <a:pt x="128" y="174"/>
                  <a:pt x="130" y="176"/>
                </a:cubicBezTo>
                <a:cubicBezTo>
                  <a:pt x="126" y="181"/>
                  <a:pt x="126" y="181"/>
                  <a:pt x="126" y="181"/>
                </a:cubicBezTo>
                <a:cubicBezTo>
                  <a:pt x="125" y="182"/>
                  <a:pt x="124" y="184"/>
                  <a:pt x="125" y="185"/>
                </a:cubicBezTo>
                <a:cubicBezTo>
                  <a:pt x="125" y="187"/>
                  <a:pt x="126" y="188"/>
                  <a:pt x="127" y="189"/>
                </a:cubicBezTo>
                <a:cubicBezTo>
                  <a:pt x="135" y="195"/>
                  <a:pt x="135" y="195"/>
                  <a:pt x="135" y="195"/>
                </a:cubicBezTo>
                <a:cubicBezTo>
                  <a:pt x="138" y="197"/>
                  <a:pt x="141" y="197"/>
                  <a:pt x="143" y="194"/>
                </a:cubicBezTo>
                <a:cubicBezTo>
                  <a:pt x="147" y="189"/>
                  <a:pt x="147" y="189"/>
                  <a:pt x="147" y="189"/>
                </a:cubicBezTo>
                <a:cubicBezTo>
                  <a:pt x="149" y="190"/>
                  <a:pt x="151" y="191"/>
                  <a:pt x="153" y="191"/>
                </a:cubicBezTo>
                <a:cubicBezTo>
                  <a:pt x="154" y="197"/>
                  <a:pt x="154" y="197"/>
                  <a:pt x="154" y="197"/>
                </a:cubicBezTo>
                <a:cubicBezTo>
                  <a:pt x="154" y="200"/>
                  <a:pt x="156" y="202"/>
                  <a:pt x="159" y="202"/>
                </a:cubicBezTo>
                <a:cubicBezTo>
                  <a:pt x="171" y="201"/>
                  <a:pt x="171" y="201"/>
                  <a:pt x="171" y="201"/>
                </a:cubicBezTo>
                <a:cubicBezTo>
                  <a:pt x="172" y="201"/>
                  <a:pt x="174" y="200"/>
                  <a:pt x="174" y="199"/>
                </a:cubicBezTo>
                <a:cubicBezTo>
                  <a:pt x="175" y="197"/>
                  <a:pt x="176" y="196"/>
                  <a:pt x="176" y="194"/>
                </a:cubicBezTo>
                <a:cubicBezTo>
                  <a:pt x="175" y="188"/>
                  <a:pt x="175" y="188"/>
                  <a:pt x="175" y="188"/>
                </a:cubicBezTo>
                <a:cubicBezTo>
                  <a:pt x="177" y="187"/>
                  <a:pt x="178" y="186"/>
                  <a:pt x="180" y="185"/>
                </a:cubicBezTo>
                <a:cubicBezTo>
                  <a:pt x="185" y="189"/>
                  <a:pt x="185" y="189"/>
                  <a:pt x="185" y="189"/>
                </a:cubicBezTo>
                <a:cubicBezTo>
                  <a:pt x="187" y="191"/>
                  <a:pt x="191" y="190"/>
                  <a:pt x="193" y="188"/>
                </a:cubicBezTo>
                <a:cubicBezTo>
                  <a:pt x="199" y="180"/>
                  <a:pt x="199" y="180"/>
                  <a:pt x="199" y="180"/>
                </a:cubicBezTo>
                <a:cubicBezTo>
                  <a:pt x="201" y="177"/>
                  <a:pt x="201" y="173"/>
                  <a:pt x="198" y="172"/>
                </a:cubicBezTo>
                <a:cubicBezTo>
                  <a:pt x="194" y="168"/>
                  <a:pt x="194" y="168"/>
                  <a:pt x="194" y="168"/>
                </a:cubicBezTo>
                <a:cubicBezTo>
                  <a:pt x="194" y="166"/>
                  <a:pt x="195" y="164"/>
                  <a:pt x="195" y="162"/>
                </a:cubicBezTo>
                <a:cubicBezTo>
                  <a:pt x="201" y="161"/>
                  <a:pt x="201" y="161"/>
                  <a:pt x="201" y="161"/>
                </a:cubicBezTo>
                <a:cubicBezTo>
                  <a:pt x="203" y="161"/>
                  <a:pt x="204" y="160"/>
                  <a:pt x="205" y="159"/>
                </a:cubicBezTo>
                <a:cubicBezTo>
                  <a:pt x="206" y="158"/>
                  <a:pt x="206" y="156"/>
                  <a:pt x="206" y="155"/>
                </a:cubicBezTo>
                <a:lnTo>
                  <a:pt x="205" y="144"/>
                </a:lnTo>
                <a:close/>
                <a:moveTo>
                  <a:pt x="188" y="155"/>
                </a:moveTo>
                <a:cubicBezTo>
                  <a:pt x="188" y="158"/>
                  <a:pt x="188" y="158"/>
                  <a:pt x="188" y="158"/>
                </a:cubicBezTo>
                <a:cubicBezTo>
                  <a:pt x="188" y="161"/>
                  <a:pt x="187" y="164"/>
                  <a:pt x="185" y="168"/>
                </a:cubicBezTo>
                <a:cubicBezTo>
                  <a:pt x="184" y="170"/>
                  <a:pt x="184" y="170"/>
                  <a:pt x="184" y="170"/>
                </a:cubicBezTo>
                <a:cubicBezTo>
                  <a:pt x="192" y="176"/>
                  <a:pt x="192" y="176"/>
                  <a:pt x="192" y="176"/>
                </a:cubicBezTo>
                <a:cubicBezTo>
                  <a:pt x="188" y="181"/>
                  <a:pt x="188" y="181"/>
                  <a:pt x="188" y="181"/>
                </a:cubicBezTo>
                <a:cubicBezTo>
                  <a:pt x="180" y="175"/>
                  <a:pt x="180" y="175"/>
                  <a:pt x="180" y="175"/>
                </a:cubicBezTo>
                <a:cubicBezTo>
                  <a:pt x="177" y="177"/>
                  <a:pt x="177" y="177"/>
                  <a:pt x="177" y="177"/>
                </a:cubicBezTo>
                <a:cubicBezTo>
                  <a:pt x="175" y="179"/>
                  <a:pt x="172" y="181"/>
                  <a:pt x="169" y="182"/>
                </a:cubicBezTo>
                <a:cubicBezTo>
                  <a:pt x="166" y="183"/>
                  <a:pt x="166" y="183"/>
                  <a:pt x="166" y="183"/>
                </a:cubicBezTo>
                <a:cubicBezTo>
                  <a:pt x="167" y="193"/>
                  <a:pt x="167" y="193"/>
                  <a:pt x="167" y="193"/>
                </a:cubicBezTo>
                <a:cubicBezTo>
                  <a:pt x="161" y="194"/>
                  <a:pt x="161" y="194"/>
                  <a:pt x="161" y="194"/>
                </a:cubicBezTo>
                <a:cubicBezTo>
                  <a:pt x="160" y="184"/>
                  <a:pt x="160" y="184"/>
                  <a:pt x="160" y="184"/>
                </a:cubicBezTo>
                <a:cubicBezTo>
                  <a:pt x="157" y="184"/>
                  <a:pt x="157" y="184"/>
                  <a:pt x="157" y="184"/>
                </a:cubicBezTo>
                <a:cubicBezTo>
                  <a:pt x="154" y="183"/>
                  <a:pt x="150" y="182"/>
                  <a:pt x="148" y="181"/>
                </a:cubicBezTo>
                <a:cubicBezTo>
                  <a:pt x="145" y="180"/>
                  <a:pt x="145" y="180"/>
                  <a:pt x="145" y="180"/>
                </a:cubicBezTo>
                <a:cubicBezTo>
                  <a:pt x="138" y="188"/>
                  <a:pt x="138" y="188"/>
                  <a:pt x="138" y="188"/>
                </a:cubicBezTo>
                <a:cubicBezTo>
                  <a:pt x="133" y="184"/>
                  <a:pt x="133" y="184"/>
                  <a:pt x="133" y="184"/>
                </a:cubicBezTo>
                <a:cubicBezTo>
                  <a:pt x="140" y="176"/>
                  <a:pt x="140" y="176"/>
                  <a:pt x="140" y="176"/>
                </a:cubicBezTo>
                <a:cubicBezTo>
                  <a:pt x="138" y="173"/>
                  <a:pt x="138" y="173"/>
                  <a:pt x="138" y="173"/>
                </a:cubicBezTo>
                <a:cubicBezTo>
                  <a:pt x="136" y="171"/>
                  <a:pt x="134" y="168"/>
                  <a:pt x="133" y="165"/>
                </a:cubicBezTo>
                <a:cubicBezTo>
                  <a:pt x="132" y="162"/>
                  <a:pt x="132" y="162"/>
                  <a:pt x="132" y="162"/>
                </a:cubicBezTo>
                <a:cubicBezTo>
                  <a:pt x="121" y="163"/>
                  <a:pt x="121" y="163"/>
                  <a:pt x="121" y="163"/>
                </a:cubicBezTo>
                <a:cubicBezTo>
                  <a:pt x="121" y="157"/>
                  <a:pt x="121" y="157"/>
                  <a:pt x="121" y="157"/>
                </a:cubicBezTo>
                <a:cubicBezTo>
                  <a:pt x="131" y="156"/>
                  <a:pt x="131" y="156"/>
                  <a:pt x="131" y="156"/>
                </a:cubicBezTo>
                <a:cubicBezTo>
                  <a:pt x="131" y="153"/>
                  <a:pt x="131" y="153"/>
                  <a:pt x="131" y="153"/>
                </a:cubicBezTo>
                <a:cubicBezTo>
                  <a:pt x="132" y="149"/>
                  <a:pt x="132" y="146"/>
                  <a:pt x="134" y="143"/>
                </a:cubicBezTo>
                <a:cubicBezTo>
                  <a:pt x="135" y="140"/>
                  <a:pt x="135" y="140"/>
                  <a:pt x="135" y="140"/>
                </a:cubicBezTo>
                <a:cubicBezTo>
                  <a:pt x="127" y="134"/>
                  <a:pt x="127" y="134"/>
                  <a:pt x="127" y="134"/>
                </a:cubicBezTo>
                <a:cubicBezTo>
                  <a:pt x="131" y="129"/>
                  <a:pt x="131" y="129"/>
                  <a:pt x="131" y="129"/>
                </a:cubicBezTo>
                <a:cubicBezTo>
                  <a:pt x="139" y="136"/>
                  <a:pt x="139" y="136"/>
                  <a:pt x="139" y="136"/>
                </a:cubicBezTo>
                <a:cubicBezTo>
                  <a:pt x="141" y="134"/>
                  <a:pt x="141" y="134"/>
                  <a:pt x="141" y="134"/>
                </a:cubicBezTo>
                <a:cubicBezTo>
                  <a:pt x="144" y="131"/>
                  <a:pt x="147" y="130"/>
                  <a:pt x="150" y="129"/>
                </a:cubicBezTo>
                <a:cubicBezTo>
                  <a:pt x="153" y="127"/>
                  <a:pt x="153" y="127"/>
                  <a:pt x="153" y="127"/>
                </a:cubicBezTo>
                <a:cubicBezTo>
                  <a:pt x="152" y="117"/>
                  <a:pt x="152" y="117"/>
                  <a:pt x="152" y="117"/>
                </a:cubicBezTo>
                <a:cubicBezTo>
                  <a:pt x="158" y="117"/>
                  <a:pt x="158" y="117"/>
                  <a:pt x="158" y="117"/>
                </a:cubicBezTo>
                <a:cubicBezTo>
                  <a:pt x="159" y="127"/>
                  <a:pt x="159" y="127"/>
                  <a:pt x="159" y="127"/>
                </a:cubicBezTo>
                <a:cubicBezTo>
                  <a:pt x="162" y="127"/>
                  <a:pt x="162" y="127"/>
                  <a:pt x="162" y="127"/>
                </a:cubicBezTo>
                <a:cubicBezTo>
                  <a:pt x="165" y="127"/>
                  <a:pt x="169" y="128"/>
                  <a:pt x="172" y="130"/>
                </a:cubicBezTo>
                <a:cubicBezTo>
                  <a:pt x="175" y="131"/>
                  <a:pt x="175" y="131"/>
                  <a:pt x="175" y="131"/>
                </a:cubicBezTo>
                <a:cubicBezTo>
                  <a:pt x="181" y="123"/>
                  <a:pt x="181" y="123"/>
                  <a:pt x="181" y="123"/>
                </a:cubicBezTo>
                <a:cubicBezTo>
                  <a:pt x="185" y="127"/>
                  <a:pt x="185" y="127"/>
                  <a:pt x="185" y="127"/>
                </a:cubicBezTo>
                <a:cubicBezTo>
                  <a:pt x="179" y="135"/>
                  <a:pt x="179" y="135"/>
                  <a:pt x="179" y="135"/>
                </a:cubicBezTo>
                <a:cubicBezTo>
                  <a:pt x="181" y="137"/>
                  <a:pt x="181" y="137"/>
                  <a:pt x="181" y="137"/>
                </a:cubicBezTo>
                <a:cubicBezTo>
                  <a:pt x="184" y="140"/>
                  <a:pt x="185" y="143"/>
                  <a:pt x="186" y="146"/>
                </a:cubicBezTo>
                <a:cubicBezTo>
                  <a:pt x="187" y="149"/>
                  <a:pt x="187" y="149"/>
                  <a:pt x="187" y="149"/>
                </a:cubicBezTo>
                <a:cubicBezTo>
                  <a:pt x="197" y="147"/>
                  <a:pt x="197" y="147"/>
                  <a:pt x="197" y="147"/>
                </a:cubicBezTo>
                <a:cubicBezTo>
                  <a:pt x="198" y="153"/>
                  <a:pt x="198" y="153"/>
                  <a:pt x="198" y="153"/>
                </a:cubicBezTo>
                <a:lnTo>
                  <a:pt x="188" y="155"/>
                </a:ln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lumMod val="75000"/>
                  <a:lumOff val="25000"/>
                </a:prstClr>
              </a:solidFill>
              <a:effectLst/>
              <a:uLnTx/>
              <a:uFillTx/>
              <a:latin typeface="Arial"/>
              <a:ea typeface="微软雅黑"/>
              <a:cs typeface="+mn-cs"/>
            </a:endParaRPr>
          </a:p>
        </p:txBody>
      </p:sp>
      <p:sp>
        <p:nvSpPr>
          <p:cNvPr id="34" name="矩形 33">
            <a:extLst>
              <a:ext uri="{FF2B5EF4-FFF2-40B4-BE49-F238E27FC236}">
                <a16:creationId xmlns:a16="http://schemas.microsoft.com/office/drawing/2014/main" id="{BCBD8BA5-2C76-4D9D-9E85-4F7207DFA144}"/>
              </a:ext>
            </a:extLst>
          </p:cNvPr>
          <p:cNvSpPr/>
          <p:nvPr/>
        </p:nvSpPr>
        <p:spPr>
          <a:xfrm>
            <a:off x="2931705" y="5065782"/>
            <a:ext cx="1847137" cy="987578"/>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删除原图片，点击图片占位符中图标进行替换</a:t>
            </a:r>
          </a:p>
        </p:txBody>
      </p:sp>
      <p:sp>
        <p:nvSpPr>
          <p:cNvPr id="38" name="矩形 37">
            <a:extLst>
              <a:ext uri="{FF2B5EF4-FFF2-40B4-BE49-F238E27FC236}">
                <a16:creationId xmlns:a16="http://schemas.microsoft.com/office/drawing/2014/main" id="{544ABA92-C660-4706-85C4-3A35D416CDC8}"/>
              </a:ext>
            </a:extLst>
          </p:cNvPr>
          <p:cNvSpPr/>
          <p:nvPr/>
        </p:nvSpPr>
        <p:spPr>
          <a:xfrm>
            <a:off x="3418245" y="4496158"/>
            <a:ext cx="877163"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关键词</a:t>
            </a:r>
          </a:p>
        </p:txBody>
      </p:sp>
      <p:cxnSp>
        <p:nvCxnSpPr>
          <p:cNvPr id="39" name="直接连接符 38">
            <a:extLst>
              <a:ext uri="{FF2B5EF4-FFF2-40B4-BE49-F238E27FC236}">
                <a16:creationId xmlns:a16="http://schemas.microsoft.com/office/drawing/2014/main" id="{EAAA88BE-2392-4C1C-8DA5-378E73EA62B8}"/>
              </a:ext>
            </a:extLst>
          </p:cNvPr>
          <p:cNvCxnSpPr>
            <a:cxnSpLocks/>
          </p:cNvCxnSpPr>
          <p:nvPr/>
        </p:nvCxnSpPr>
        <p:spPr>
          <a:xfrm>
            <a:off x="3545578" y="4944537"/>
            <a:ext cx="62170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0" name="Shape 1225">
            <a:extLst>
              <a:ext uri="{FF2B5EF4-FFF2-40B4-BE49-F238E27FC236}">
                <a16:creationId xmlns:a16="http://schemas.microsoft.com/office/drawing/2014/main" id="{9D8150C9-D0A3-4BBD-A66A-763ABB1648A0}"/>
              </a:ext>
            </a:extLst>
          </p:cNvPr>
          <p:cNvSpPr/>
          <p:nvPr/>
        </p:nvSpPr>
        <p:spPr>
          <a:xfrm>
            <a:off x="3636458" y="3909161"/>
            <a:ext cx="392635" cy="479886"/>
          </a:xfrm>
          <a:custGeom>
            <a:avLst/>
            <a:gdLst/>
            <a:ahLst/>
            <a:cxnLst/>
            <a:rect l="0" t="0" r="0" b="0"/>
            <a:pathLst>
              <a:path w="120000" h="120000" extrusionOk="0">
                <a:moveTo>
                  <a:pt x="76666" y="103638"/>
                </a:moveTo>
                <a:cubicBezTo>
                  <a:pt x="74822" y="103638"/>
                  <a:pt x="73333" y="104855"/>
                  <a:pt x="73333" y="106361"/>
                </a:cubicBezTo>
                <a:cubicBezTo>
                  <a:pt x="73333" y="107872"/>
                  <a:pt x="74822" y="109088"/>
                  <a:pt x="76666" y="109088"/>
                </a:cubicBezTo>
                <a:cubicBezTo>
                  <a:pt x="78511" y="109088"/>
                  <a:pt x="80000" y="107872"/>
                  <a:pt x="80000" y="106361"/>
                </a:cubicBezTo>
                <a:cubicBezTo>
                  <a:pt x="80000" y="104855"/>
                  <a:pt x="78511" y="103638"/>
                  <a:pt x="76666" y="103638"/>
                </a:cubicBezTo>
                <a:moveTo>
                  <a:pt x="56666" y="87272"/>
                </a:moveTo>
                <a:cubicBezTo>
                  <a:pt x="54822" y="87272"/>
                  <a:pt x="53333" y="86055"/>
                  <a:pt x="53333" y="84544"/>
                </a:cubicBezTo>
                <a:cubicBezTo>
                  <a:pt x="53333" y="83038"/>
                  <a:pt x="54822" y="81816"/>
                  <a:pt x="56666" y="81816"/>
                </a:cubicBezTo>
                <a:cubicBezTo>
                  <a:pt x="58511" y="81816"/>
                  <a:pt x="60000" y="83038"/>
                  <a:pt x="60000" y="84544"/>
                </a:cubicBezTo>
                <a:cubicBezTo>
                  <a:pt x="60000" y="86055"/>
                  <a:pt x="58511" y="87272"/>
                  <a:pt x="56666" y="87272"/>
                </a:cubicBezTo>
                <a:moveTo>
                  <a:pt x="56666" y="76361"/>
                </a:moveTo>
                <a:cubicBezTo>
                  <a:pt x="51144" y="76361"/>
                  <a:pt x="46666" y="80027"/>
                  <a:pt x="46666" y="84544"/>
                </a:cubicBezTo>
                <a:cubicBezTo>
                  <a:pt x="46666" y="89061"/>
                  <a:pt x="51144" y="92727"/>
                  <a:pt x="56666" y="92727"/>
                </a:cubicBezTo>
                <a:cubicBezTo>
                  <a:pt x="62188" y="92727"/>
                  <a:pt x="66666" y="89061"/>
                  <a:pt x="66666" y="84544"/>
                </a:cubicBezTo>
                <a:cubicBezTo>
                  <a:pt x="66666" y="80027"/>
                  <a:pt x="62188" y="76361"/>
                  <a:pt x="56666" y="76361"/>
                </a:cubicBezTo>
                <a:moveTo>
                  <a:pt x="86666" y="76361"/>
                </a:moveTo>
                <a:cubicBezTo>
                  <a:pt x="82988" y="76361"/>
                  <a:pt x="80000" y="78811"/>
                  <a:pt x="80000" y="81816"/>
                </a:cubicBezTo>
                <a:cubicBezTo>
                  <a:pt x="80000" y="84827"/>
                  <a:pt x="82988" y="87272"/>
                  <a:pt x="86666" y="87272"/>
                </a:cubicBezTo>
                <a:cubicBezTo>
                  <a:pt x="90344" y="87272"/>
                  <a:pt x="93333" y="84827"/>
                  <a:pt x="93333" y="81816"/>
                </a:cubicBezTo>
                <a:cubicBezTo>
                  <a:pt x="93333" y="78811"/>
                  <a:pt x="90344" y="76361"/>
                  <a:pt x="86666" y="76361"/>
                </a:cubicBezTo>
                <a:moveTo>
                  <a:pt x="80000" y="114544"/>
                </a:moveTo>
                <a:lnTo>
                  <a:pt x="40000" y="114544"/>
                </a:lnTo>
                <a:cubicBezTo>
                  <a:pt x="21622" y="114544"/>
                  <a:pt x="6666" y="102311"/>
                  <a:pt x="6666" y="87272"/>
                </a:cubicBezTo>
                <a:cubicBezTo>
                  <a:pt x="6666" y="72905"/>
                  <a:pt x="12122" y="64555"/>
                  <a:pt x="18444" y="54888"/>
                </a:cubicBezTo>
                <a:cubicBezTo>
                  <a:pt x="19316" y="53550"/>
                  <a:pt x="20200" y="52177"/>
                  <a:pt x="21094" y="50777"/>
                </a:cubicBezTo>
                <a:cubicBezTo>
                  <a:pt x="21694" y="50516"/>
                  <a:pt x="35666" y="44655"/>
                  <a:pt x="54522" y="53472"/>
                </a:cubicBezTo>
                <a:cubicBezTo>
                  <a:pt x="60883" y="56444"/>
                  <a:pt x="67022" y="57555"/>
                  <a:pt x="72661" y="57555"/>
                </a:cubicBezTo>
                <a:cubicBezTo>
                  <a:pt x="84177" y="57555"/>
                  <a:pt x="93588" y="52905"/>
                  <a:pt x="98394" y="49950"/>
                </a:cubicBezTo>
                <a:cubicBezTo>
                  <a:pt x="99455" y="51638"/>
                  <a:pt x="100516" y="53288"/>
                  <a:pt x="101555" y="54888"/>
                </a:cubicBezTo>
                <a:cubicBezTo>
                  <a:pt x="107877" y="64555"/>
                  <a:pt x="113333" y="72905"/>
                  <a:pt x="113333" y="87272"/>
                </a:cubicBezTo>
                <a:cubicBezTo>
                  <a:pt x="113333" y="102311"/>
                  <a:pt x="98377" y="114544"/>
                  <a:pt x="80000" y="114544"/>
                </a:cubicBezTo>
                <a:moveTo>
                  <a:pt x="33150" y="16361"/>
                </a:moveTo>
                <a:lnTo>
                  <a:pt x="86850" y="16361"/>
                </a:lnTo>
                <a:cubicBezTo>
                  <a:pt x="87677" y="28516"/>
                  <a:pt x="91250" y="37416"/>
                  <a:pt x="95444" y="44944"/>
                </a:cubicBezTo>
                <a:cubicBezTo>
                  <a:pt x="90450" y="48277"/>
                  <a:pt x="75050" y="56777"/>
                  <a:pt x="57833" y="48733"/>
                </a:cubicBezTo>
                <a:cubicBezTo>
                  <a:pt x="44005" y="42272"/>
                  <a:pt x="32222" y="42661"/>
                  <a:pt x="25111" y="43955"/>
                </a:cubicBezTo>
                <a:cubicBezTo>
                  <a:pt x="29061" y="36633"/>
                  <a:pt x="32355" y="27983"/>
                  <a:pt x="33150" y="16361"/>
                </a:cubicBezTo>
                <a:moveTo>
                  <a:pt x="20000" y="5455"/>
                </a:moveTo>
                <a:lnTo>
                  <a:pt x="100000" y="5455"/>
                </a:lnTo>
                <a:lnTo>
                  <a:pt x="100000" y="10911"/>
                </a:lnTo>
                <a:lnTo>
                  <a:pt x="20000" y="10911"/>
                </a:lnTo>
                <a:cubicBezTo>
                  <a:pt x="20000" y="10911"/>
                  <a:pt x="20000" y="5455"/>
                  <a:pt x="20000" y="5455"/>
                </a:cubicBezTo>
                <a:close/>
                <a:moveTo>
                  <a:pt x="93572" y="16361"/>
                </a:moveTo>
                <a:lnTo>
                  <a:pt x="100000" y="16361"/>
                </a:lnTo>
                <a:cubicBezTo>
                  <a:pt x="103677" y="16361"/>
                  <a:pt x="106666" y="13916"/>
                  <a:pt x="106666" y="10911"/>
                </a:cubicBezTo>
                <a:lnTo>
                  <a:pt x="106666" y="5455"/>
                </a:lnTo>
                <a:cubicBezTo>
                  <a:pt x="106666" y="2444"/>
                  <a:pt x="103677" y="0"/>
                  <a:pt x="100000" y="0"/>
                </a:cubicBezTo>
                <a:lnTo>
                  <a:pt x="20000" y="0"/>
                </a:lnTo>
                <a:cubicBezTo>
                  <a:pt x="16322" y="0"/>
                  <a:pt x="13333" y="2444"/>
                  <a:pt x="13333" y="5455"/>
                </a:cubicBezTo>
                <a:lnTo>
                  <a:pt x="13333" y="10911"/>
                </a:lnTo>
                <a:cubicBezTo>
                  <a:pt x="13333" y="13916"/>
                  <a:pt x="16322" y="16361"/>
                  <a:pt x="20000" y="16361"/>
                </a:cubicBezTo>
                <a:lnTo>
                  <a:pt x="26427" y="16361"/>
                </a:lnTo>
                <a:cubicBezTo>
                  <a:pt x="24011" y="49650"/>
                  <a:pt x="0" y="56188"/>
                  <a:pt x="0" y="87272"/>
                </a:cubicBezTo>
                <a:cubicBezTo>
                  <a:pt x="0" y="105344"/>
                  <a:pt x="17911" y="120000"/>
                  <a:pt x="40000" y="120000"/>
                </a:cubicBezTo>
                <a:lnTo>
                  <a:pt x="80000" y="120000"/>
                </a:lnTo>
                <a:cubicBezTo>
                  <a:pt x="102088" y="120000"/>
                  <a:pt x="120000" y="105344"/>
                  <a:pt x="120000" y="87272"/>
                </a:cubicBezTo>
                <a:cubicBezTo>
                  <a:pt x="120000" y="56188"/>
                  <a:pt x="95988" y="49650"/>
                  <a:pt x="93572" y="16361"/>
                </a:cubicBezTo>
                <a:moveTo>
                  <a:pt x="96666" y="65455"/>
                </a:moveTo>
                <a:cubicBezTo>
                  <a:pt x="94822" y="65455"/>
                  <a:pt x="93333" y="66672"/>
                  <a:pt x="93333" y="68183"/>
                </a:cubicBezTo>
                <a:cubicBezTo>
                  <a:pt x="93333" y="69688"/>
                  <a:pt x="94822" y="70911"/>
                  <a:pt x="96666" y="70911"/>
                </a:cubicBezTo>
                <a:cubicBezTo>
                  <a:pt x="98511" y="70911"/>
                  <a:pt x="100000" y="69688"/>
                  <a:pt x="100000" y="68183"/>
                </a:cubicBezTo>
                <a:cubicBezTo>
                  <a:pt x="100000" y="66672"/>
                  <a:pt x="98511" y="65455"/>
                  <a:pt x="96666" y="65455"/>
                </a:cubicBezTo>
                <a:moveTo>
                  <a:pt x="33333" y="60000"/>
                </a:moveTo>
                <a:cubicBezTo>
                  <a:pt x="29655" y="60000"/>
                  <a:pt x="26666" y="62444"/>
                  <a:pt x="26666" y="65455"/>
                </a:cubicBezTo>
                <a:cubicBezTo>
                  <a:pt x="26666" y="68466"/>
                  <a:pt x="29655" y="70911"/>
                  <a:pt x="33333" y="70911"/>
                </a:cubicBezTo>
                <a:cubicBezTo>
                  <a:pt x="37011" y="70911"/>
                  <a:pt x="40000" y="68466"/>
                  <a:pt x="40000" y="65455"/>
                </a:cubicBezTo>
                <a:cubicBezTo>
                  <a:pt x="40000" y="62444"/>
                  <a:pt x="37011" y="60000"/>
                  <a:pt x="33333" y="60000"/>
                </a:cubicBezTo>
                <a:moveTo>
                  <a:pt x="30000" y="92727"/>
                </a:moveTo>
                <a:cubicBezTo>
                  <a:pt x="28155" y="92727"/>
                  <a:pt x="26666" y="93944"/>
                  <a:pt x="26666" y="95455"/>
                </a:cubicBezTo>
                <a:cubicBezTo>
                  <a:pt x="26666" y="96961"/>
                  <a:pt x="28155" y="98183"/>
                  <a:pt x="30000" y="98183"/>
                </a:cubicBezTo>
                <a:cubicBezTo>
                  <a:pt x="31844" y="98183"/>
                  <a:pt x="33333" y="96961"/>
                  <a:pt x="33333" y="95455"/>
                </a:cubicBezTo>
                <a:cubicBezTo>
                  <a:pt x="33333" y="93944"/>
                  <a:pt x="31844" y="92727"/>
                  <a:pt x="30000" y="92727"/>
                </a:cubicBezTo>
              </a:path>
            </a:pathLst>
          </a:custGeom>
          <a:solidFill>
            <a:schemeClr val="accent1">
              <a:lumMod val="60000"/>
              <a:lumOff val="40000"/>
            </a:schemeClr>
          </a:solidFill>
          <a:ln>
            <a:noFill/>
          </a:ln>
        </p:spPr>
        <p:txBody>
          <a:bodyPr lIns="19038" tIns="19038" rIns="19038" bIns="1903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dirty="0">
              <a:ln>
                <a:noFill/>
              </a:ln>
              <a:solidFill>
                <a:prstClr val="black">
                  <a:lumMod val="75000"/>
                  <a:lumOff val="25000"/>
                </a:prstClr>
              </a:solidFill>
              <a:effectLst/>
              <a:uLnTx/>
              <a:uFillTx/>
              <a:latin typeface="Arial Black" panose="020B0A04020102090204" pitchFamily="34" charset="0"/>
              <a:ea typeface="Lato" panose="020F0502020204030203"/>
              <a:cs typeface="Lato" panose="020F0502020204030203"/>
              <a:sym typeface="Lato" panose="020F0502020204030203"/>
            </a:endParaRPr>
          </a:p>
        </p:txBody>
      </p:sp>
      <p:sp>
        <p:nvSpPr>
          <p:cNvPr id="35" name="矩形 34">
            <a:extLst>
              <a:ext uri="{FF2B5EF4-FFF2-40B4-BE49-F238E27FC236}">
                <a16:creationId xmlns:a16="http://schemas.microsoft.com/office/drawing/2014/main" id="{73E7AD3A-8F02-48C8-9E13-0D29FE5A850D}"/>
              </a:ext>
            </a:extLst>
          </p:cNvPr>
          <p:cNvSpPr/>
          <p:nvPr/>
        </p:nvSpPr>
        <p:spPr>
          <a:xfrm>
            <a:off x="5166270" y="5065782"/>
            <a:ext cx="1847137" cy="987578"/>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删除原图片，点击图片占位符中图标进行替换</a:t>
            </a:r>
          </a:p>
        </p:txBody>
      </p:sp>
      <p:sp>
        <p:nvSpPr>
          <p:cNvPr id="40" name="矩形 39">
            <a:extLst>
              <a:ext uri="{FF2B5EF4-FFF2-40B4-BE49-F238E27FC236}">
                <a16:creationId xmlns:a16="http://schemas.microsoft.com/office/drawing/2014/main" id="{326AD59F-0EA0-456F-B20C-85F6C7537DB4}"/>
              </a:ext>
            </a:extLst>
          </p:cNvPr>
          <p:cNvSpPr/>
          <p:nvPr/>
        </p:nvSpPr>
        <p:spPr>
          <a:xfrm>
            <a:off x="5648093" y="4496158"/>
            <a:ext cx="877163"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关键词</a:t>
            </a:r>
          </a:p>
        </p:txBody>
      </p:sp>
      <p:cxnSp>
        <p:nvCxnSpPr>
          <p:cNvPr id="41" name="直接连接符 40">
            <a:extLst>
              <a:ext uri="{FF2B5EF4-FFF2-40B4-BE49-F238E27FC236}">
                <a16:creationId xmlns:a16="http://schemas.microsoft.com/office/drawing/2014/main" id="{FBA38FD5-C0A3-442A-A8C2-2CE7FC68CD38}"/>
              </a:ext>
            </a:extLst>
          </p:cNvPr>
          <p:cNvCxnSpPr>
            <a:cxnSpLocks/>
          </p:cNvCxnSpPr>
          <p:nvPr/>
        </p:nvCxnSpPr>
        <p:spPr>
          <a:xfrm>
            <a:off x="5779609" y="4944537"/>
            <a:ext cx="62170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1" name="Freeform 67">
            <a:extLst>
              <a:ext uri="{FF2B5EF4-FFF2-40B4-BE49-F238E27FC236}">
                <a16:creationId xmlns:a16="http://schemas.microsoft.com/office/drawing/2014/main" id="{ED2319CD-9E6E-401F-AF73-97192F5CD05D}"/>
              </a:ext>
            </a:extLst>
          </p:cNvPr>
          <p:cNvSpPr>
            <a:spLocks noEditPoints="1"/>
          </p:cNvSpPr>
          <p:nvPr/>
        </p:nvSpPr>
        <p:spPr bwMode="auto">
          <a:xfrm>
            <a:off x="5787695" y="3952029"/>
            <a:ext cx="449071" cy="449070"/>
          </a:xfrm>
          <a:custGeom>
            <a:avLst/>
            <a:gdLst>
              <a:gd name="T0" fmla="*/ 121 w 122"/>
              <a:gd name="T1" fmla="*/ 110 h 122"/>
              <a:gd name="T2" fmla="*/ 91 w 122"/>
              <a:gd name="T3" fmla="*/ 79 h 122"/>
              <a:gd name="T4" fmla="*/ 88 w 122"/>
              <a:gd name="T5" fmla="*/ 79 h 122"/>
              <a:gd name="T6" fmla="*/ 78 w 122"/>
              <a:gd name="T7" fmla="*/ 69 h 122"/>
              <a:gd name="T8" fmla="*/ 68 w 122"/>
              <a:gd name="T9" fmla="*/ 59 h 122"/>
              <a:gd name="T10" fmla="*/ 68 w 122"/>
              <a:gd name="T11" fmla="*/ 59 h 122"/>
              <a:gd name="T12" fmla="*/ 75 w 122"/>
              <a:gd name="T13" fmla="*/ 37 h 122"/>
              <a:gd name="T14" fmla="*/ 38 w 122"/>
              <a:gd name="T15" fmla="*/ 0 h 122"/>
              <a:gd name="T16" fmla="*/ 0 w 122"/>
              <a:gd name="T17" fmla="*/ 37 h 122"/>
              <a:gd name="T18" fmla="*/ 38 w 122"/>
              <a:gd name="T19" fmla="*/ 74 h 122"/>
              <a:gd name="T20" fmla="*/ 59 w 122"/>
              <a:gd name="T21" fmla="*/ 67 h 122"/>
              <a:gd name="T22" fmla="*/ 59 w 122"/>
              <a:gd name="T23" fmla="*/ 67 h 122"/>
              <a:gd name="T24" fmla="*/ 69 w 122"/>
              <a:gd name="T25" fmla="*/ 77 h 122"/>
              <a:gd name="T26" fmla="*/ 80 w 122"/>
              <a:gd name="T27" fmla="*/ 88 h 122"/>
              <a:gd name="T28" fmla="*/ 80 w 122"/>
              <a:gd name="T29" fmla="*/ 90 h 122"/>
              <a:gd name="T30" fmla="*/ 110 w 122"/>
              <a:gd name="T31" fmla="*/ 120 h 122"/>
              <a:gd name="T32" fmla="*/ 117 w 122"/>
              <a:gd name="T33" fmla="*/ 117 h 122"/>
              <a:gd name="T34" fmla="*/ 118 w 122"/>
              <a:gd name="T35" fmla="*/ 117 h 122"/>
              <a:gd name="T36" fmla="*/ 121 w 122"/>
              <a:gd name="T37" fmla="*/ 110 h 122"/>
              <a:gd name="T38" fmla="*/ 38 w 122"/>
              <a:gd name="T39" fmla="*/ 66 h 122"/>
              <a:gd name="T40" fmla="*/ 9 w 122"/>
              <a:gd name="T41" fmla="*/ 37 h 122"/>
              <a:gd name="T42" fmla="*/ 38 w 122"/>
              <a:gd name="T43" fmla="*/ 8 h 122"/>
              <a:gd name="T44" fmla="*/ 67 w 122"/>
              <a:gd name="T45" fmla="*/ 37 h 122"/>
              <a:gd name="T46" fmla="*/ 38 w 122"/>
              <a:gd name="T47" fmla="*/ 6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2" h="122">
                <a:moveTo>
                  <a:pt x="121" y="110"/>
                </a:moveTo>
                <a:cubicBezTo>
                  <a:pt x="91" y="79"/>
                  <a:pt x="91" y="79"/>
                  <a:pt x="91" y="79"/>
                </a:cubicBezTo>
                <a:cubicBezTo>
                  <a:pt x="90" y="79"/>
                  <a:pt x="89" y="79"/>
                  <a:pt x="88" y="79"/>
                </a:cubicBezTo>
                <a:cubicBezTo>
                  <a:pt x="78" y="69"/>
                  <a:pt x="78" y="69"/>
                  <a:pt x="78" y="69"/>
                </a:cubicBezTo>
                <a:cubicBezTo>
                  <a:pt x="68" y="59"/>
                  <a:pt x="68" y="59"/>
                  <a:pt x="68" y="59"/>
                </a:cubicBezTo>
                <a:cubicBezTo>
                  <a:pt x="68" y="59"/>
                  <a:pt x="68" y="59"/>
                  <a:pt x="68" y="59"/>
                </a:cubicBezTo>
                <a:cubicBezTo>
                  <a:pt x="72" y="53"/>
                  <a:pt x="75" y="45"/>
                  <a:pt x="75" y="37"/>
                </a:cubicBezTo>
                <a:cubicBezTo>
                  <a:pt x="75" y="17"/>
                  <a:pt x="58" y="0"/>
                  <a:pt x="38" y="0"/>
                </a:cubicBezTo>
                <a:cubicBezTo>
                  <a:pt x="17" y="0"/>
                  <a:pt x="0" y="17"/>
                  <a:pt x="0" y="37"/>
                </a:cubicBezTo>
                <a:cubicBezTo>
                  <a:pt x="0" y="58"/>
                  <a:pt x="17" y="74"/>
                  <a:pt x="38" y="74"/>
                </a:cubicBezTo>
                <a:cubicBezTo>
                  <a:pt x="46" y="74"/>
                  <a:pt x="53" y="72"/>
                  <a:pt x="59" y="67"/>
                </a:cubicBezTo>
                <a:cubicBezTo>
                  <a:pt x="59" y="67"/>
                  <a:pt x="59" y="67"/>
                  <a:pt x="59" y="67"/>
                </a:cubicBezTo>
                <a:cubicBezTo>
                  <a:pt x="69" y="77"/>
                  <a:pt x="69" y="77"/>
                  <a:pt x="69" y="77"/>
                </a:cubicBezTo>
                <a:cubicBezTo>
                  <a:pt x="80" y="88"/>
                  <a:pt x="80" y="88"/>
                  <a:pt x="80" y="88"/>
                </a:cubicBezTo>
                <a:cubicBezTo>
                  <a:pt x="79" y="89"/>
                  <a:pt x="79" y="90"/>
                  <a:pt x="80" y="90"/>
                </a:cubicBezTo>
                <a:cubicBezTo>
                  <a:pt x="110" y="120"/>
                  <a:pt x="110" y="120"/>
                  <a:pt x="110" y="120"/>
                </a:cubicBezTo>
                <a:cubicBezTo>
                  <a:pt x="111" y="122"/>
                  <a:pt x="115" y="120"/>
                  <a:pt x="117" y="117"/>
                </a:cubicBezTo>
                <a:cubicBezTo>
                  <a:pt x="118" y="117"/>
                  <a:pt x="118" y="117"/>
                  <a:pt x="118" y="117"/>
                </a:cubicBezTo>
                <a:cubicBezTo>
                  <a:pt x="121" y="114"/>
                  <a:pt x="122" y="111"/>
                  <a:pt x="121" y="110"/>
                </a:cubicBezTo>
                <a:close/>
                <a:moveTo>
                  <a:pt x="38" y="66"/>
                </a:moveTo>
                <a:cubicBezTo>
                  <a:pt x="22" y="66"/>
                  <a:pt x="9" y="53"/>
                  <a:pt x="9" y="37"/>
                </a:cubicBezTo>
                <a:cubicBezTo>
                  <a:pt x="9" y="21"/>
                  <a:pt x="22" y="8"/>
                  <a:pt x="38" y="8"/>
                </a:cubicBezTo>
                <a:cubicBezTo>
                  <a:pt x="54" y="8"/>
                  <a:pt x="67" y="21"/>
                  <a:pt x="67" y="37"/>
                </a:cubicBezTo>
                <a:cubicBezTo>
                  <a:pt x="67" y="53"/>
                  <a:pt x="54" y="66"/>
                  <a:pt x="38" y="66"/>
                </a:cubicBezTo>
                <a:close/>
              </a:path>
            </a:pathLst>
          </a:custGeom>
          <a:solidFill>
            <a:schemeClr val="accent1">
              <a:lumMod val="60000"/>
              <a:lumOff val="40000"/>
            </a:schemeClr>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black">
                  <a:lumMod val="75000"/>
                  <a:lumOff val="25000"/>
                </a:prstClr>
              </a:solidFill>
              <a:effectLst/>
              <a:uLnTx/>
              <a:uFillTx/>
              <a:latin typeface="Arial"/>
              <a:ea typeface="微软雅黑"/>
              <a:cs typeface="+mn-cs"/>
            </a:endParaRPr>
          </a:p>
        </p:txBody>
      </p:sp>
      <p:sp>
        <p:nvSpPr>
          <p:cNvPr id="36" name="矩形 35">
            <a:extLst>
              <a:ext uri="{FF2B5EF4-FFF2-40B4-BE49-F238E27FC236}">
                <a16:creationId xmlns:a16="http://schemas.microsoft.com/office/drawing/2014/main" id="{E919F83A-9125-4922-8039-CBDAE8F8FDEF}"/>
              </a:ext>
            </a:extLst>
          </p:cNvPr>
          <p:cNvSpPr/>
          <p:nvPr/>
        </p:nvSpPr>
        <p:spPr>
          <a:xfrm>
            <a:off x="7400835" y="5065782"/>
            <a:ext cx="1847137" cy="987578"/>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删除原图片，点击图片占位符中图标进行替换</a:t>
            </a:r>
          </a:p>
        </p:txBody>
      </p:sp>
      <p:sp>
        <p:nvSpPr>
          <p:cNvPr id="42" name="矩形 41">
            <a:extLst>
              <a:ext uri="{FF2B5EF4-FFF2-40B4-BE49-F238E27FC236}">
                <a16:creationId xmlns:a16="http://schemas.microsoft.com/office/drawing/2014/main" id="{A2E2DA4D-411E-436A-894D-07C6A305BDC4}"/>
              </a:ext>
            </a:extLst>
          </p:cNvPr>
          <p:cNvSpPr/>
          <p:nvPr/>
        </p:nvSpPr>
        <p:spPr>
          <a:xfrm>
            <a:off x="7877941" y="4496158"/>
            <a:ext cx="877163"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关键词</a:t>
            </a:r>
          </a:p>
        </p:txBody>
      </p:sp>
      <p:cxnSp>
        <p:nvCxnSpPr>
          <p:cNvPr id="43" name="直接连接符 42">
            <a:extLst>
              <a:ext uri="{FF2B5EF4-FFF2-40B4-BE49-F238E27FC236}">
                <a16:creationId xmlns:a16="http://schemas.microsoft.com/office/drawing/2014/main" id="{637E9B84-F1D9-4F0F-A095-D1FB27EB3700}"/>
              </a:ext>
            </a:extLst>
          </p:cNvPr>
          <p:cNvCxnSpPr>
            <a:cxnSpLocks/>
          </p:cNvCxnSpPr>
          <p:nvPr/>
        </p:nvCxnSpPr>
        <p:spPr>
          <a:xfrm>
            <a:off x="8013640" y="4944537"/>
            <a:ext cx="621704" cy="0"/>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75" name="组合 74">
            <a:extLst>
              <a:ext uri="{FF2B5EF4-FFF2-40B4-BE49-F238E27FC236}">
                <a16:creationId xmlns:a16="http://schemas.microsoft.com/office/drawing/2014/main" id="{3D638EB5-B8B0-46C5-BCA7-E2BC0BADA832}"/>
              </a:ext>
            </a:extLst>
          </p:cNvPr>
          <p:cNvGrpSpPr/>
          <p:nvPr/>
        </p:nvGrpSpPr>
        <p:grpSpPr>
          <a:xfrm>
            <a:off x="8046151" y="3952030"/>
            <a:ext cx="556504" cy="449069"/>
            <a:chOff x="-3743325" y="2247900"/>
            <a:chExt cx="822326" cy="663576"/>
          </a:xfrm>
          <a:solidFill>
            <a:schemeClr val="accent1">
              <a:lumMod val="60000"/>
              <a:lumOff val="40000"/>
            </a:schemeClr>
          </a:solidFill>
        </p:grpSpPr>
        <p:sp>
          <p:nvSpPr>
            <p:cNvPr id="76" name="Freeform 7">
              <a:extLst>
                <a:ext uri="{FF2B5EF4-FFF2-40B4-BE49-F238E27FC236}">
                  <a16:creationId xmlns:a16="http://schemas.microsoft.com/office/drawing/2014/main" id="{8AEEECF9-5493-4AA0-818F-C1F9659EAA25}"/>
                </a:ext>
              </a:extLst>
            </p:cNvPr>
            <p:cNvSpPr>
              <a:spLocks noEditPoints="1"/>
            </p:cNvSpPr>
            <p:nvPr/>
          </p:nvSpPr>
          <p:spPr bwMode="auto">
            <a:xfrm>
              <a:off x="-3743325" y="2247900"/>
              <a:ext cx="588963" cy="660400"/>
            </a:xfrm>
            <a:custGeom>
              <a:avLst/>
              <a:gdLst>
                <a:gd name="T0" fmla="*/ 156 w 157"/>
                <a:gd name="T1" fmla="*/ 168 h 176"/>
                <a:gd name="T2" fmla="*/ 100 w 157"/>
                <a:gd name="T3" fmla="*/ 96 h 176"/>
                <a:gd name="T4" fmla="*/ 102 w 157"/>
                <a:gd name="T5" fmla="*/ 94 h 176"/>
                <a:gd name="T6" fmla="*/ 108 w 157"/>
                <a:gd name="T7" fmla="*/ 90 h 176"/>
                <a:gd name="T8" fmla="*/ 114 w 157"/>
                <a:gd name="T9" fmla="*/ 86 h 176"/>
                <a:gd name="T10" fmla="*/ 121 w 157"/>
                <a:gd name="T11" fmla="*/ 77 h 176"/>
                <a:gd name="T12" fmla="*/ 123 w 157"/>
                <a:gd name="T13" fmla="*/ 72 h 176"/>
                <a:gd name="T14" fmla="*/ 124 w 157"/>
                <a:gd name="T15" fmla="*/ 71 h 176"/>
                <a:gd name="T16" fmla="*/ 128 w 157"/>
                <a:gd name="T17" fmla="*/ 50 h 176"/>
                <a:gd name="T18" fmla="*/ 78 w 157"/>
                <a:gd name="T19" fmla="*/ 0 h 176"/>
                <a:gd name="T20" fmla="*/ 78 w 157"/>
                <a:gd name="T21" fmla="*/ 0 h 176"/>
                <a:gd name="T22" fmla="*/ 78 w 157"/>
                <a:gd name="T23" fmla="*/ 0 h 176"/>
                <a:gd name="T24" fmla="*/ 28 w 157"/>
                <a:gd name="T25" fmla="*/ 50 h 176"/>
                <a:gd name="T26" fmla="*/ 56 w 157"/>
                <a:gd name="T27" fmla="*/ 96 h 176"/>
                <a:gd name="T28" fmla="*/ 0 w 157"/>
                <a:gd name="T29" fmla="*/ 168 h 176"/>
                <a:gd name="T30" fmla="*/ 0 w 157"/>
                <a:gd name="T31" fmla="*/ 169 h 176"/>
                <a:gd name="T32" fmla="*/ 0 w 157"/>
                <a:gd name="T33" fmla="*/ 169 h 176"/>
                <a:gd name="T34" fmla="*/ 1 w 157"/>
                <a:gd name="T35" fmla="*/ 172 h 176"/>
                <a:gd name="T36" fmla="*/ 7 w 157"/>
                <a:gd name="T37" fmla="*/ 176 h 176"/>
                <a:gd name="T38" fmla="*/ 13 w 157"/>
                <a:gd name="T39" fmla="*/ 172 h 176"/>
                <a:gd name="T40" fmla="*/ 13 w 157"/>
                <a:gd name="T41" fmla="*/ 170 h 176"/>
                <a:gd name="T42" fmla="*/ 14 w 157"/>
                <a:gd name="T43" fmla="*/ 169 h 176"/>
                <a:gd name="T44" fmla="*/ 13 w 157"/>
                <a:gd name="T45" fmla="*/ 168 h 176"/>
                <a:gd name="T46" fmla="*/ 13 w 157"/>
                <a:gd name="T47" fmla="*/ 165 h 176"/>
                <a:gd name="T48" fmla="*/ 14 w 157"/>
                <a:gd name="T49" fmla="*/ 163 h 176"/>
                <a:gd name="T50" fmla="*/ 14 w 157"/>
                <a:gd name="T51" fmla="*/ 163 h 176"/>
                <a:gd name="T52" fmla="*/ 39 w 157"/>
                <a:gd name="T53" fmla="*/ 119 h 176"/>
                <a:gd name="T54" fmla="*/ 40 w 157"/>
                <a:gd name="T55" fmla="*/ 119 h 176"/>
                <a:gd name="T56" fmla="*/ 40 w 157"/>
                <a:gd name="T57" fmla="*/ 119 h 176"/>
                <a:gd name="T58" fmla="*/ 68 w 157"/>
                <a:gd name="T59" fmla="*/ 107 h 176"/>
                <a:gd name="T60" fmla="*/ 68 w 157"/>
                <a:gd name="T61" fmla="*/ 106 h 176"/>
                <a:gd name="T62" fmla="*/ 73 w 157"/>
                <a:gd name="T63" fmla="*/ 106 h 176"/>
                <a:gd name="T64" fmla="*/ 77 w 157"/>
                <a:gd name="T65" fmla="*/ 106 h 176"/>
                <a:gd name="T66" fmla="*/ 78 w 157"/>
                <a:gd name="T67" fmla="*/ 106 h 176"/>
                <a:gd name="T68" fmla="*/ 85 w 157"/>
                <a:gd name="T69" fmla="*/ 106 h 176"/>
                <a:gd name="T70" fmla="*/ 85 w 157"/>
                <a:gd name="T71" fmla="*/ 106 h 176"/>
                <a:gd name="T72" fmla="*/ 143 w 157"/>
                <a:gd name="T73" fmla="*/ 163 h 176"/>
                <a:gd name="T74" fmla="*/ 143 w 157"/>
                <a:gd name="T75" fmla="*/ 163 h 176"/>
                <a:gd name="T76" fmla="*/ 143 w 157"/>
                <a:gd name="T77" fmla="*/ 165 h 176"/>
                <a:gd name="T78" fmla="*/ 143 w 157"/>
                <a:gd name="T79" fmla="*/ 168 h 176"/>
                <a:gd name="T80" fmla="*/ 143 w 157"/>
                <a:gd name="T81" fmla="*/ 169 h 176"/>
                <a:gd name="T82" fmla="*/ 143 w 157"/>
                <a:gd name="T83" fmla="*/ 170 h 176"/>
                <a:gd name="T84" fmla="*/ 143 w 157"/>
                <a:gd name="T85" fmla="*/ 172 h 176"/>
                <a:gd name="T86" fmla="*/ 150 w 157"/>
                <a:gd name="T87" fmla="*/ 176 h 176"/>
                <a:gd name="T88" fmla="*/ 156 w 157"/>
                <a:gd name="T89" fmla="*/ 172 h 176"/>
                <a:gd name="T90" fmla="*/ 157 w 157"/>
                <a:gd name="T91" fmla="*/ 169 h 176"/>
                <a:gd name="T92" fmla="*/ 157 w 157"/>
                <a:gd name="T93" fmla="*/ 169 h 176"/>
                <a:gd name="T94" fmla="*/ 156 w 157"/>
                <a:gd name="T95" fmla="*/ 168 h 176"/>
                <a:gd name="T96" fmla="*/ 41 w 157"/>
                <a:gd name="T97" fmla="*/ 50 h 176"/>
                <a:gd name="T98" fmla="*/ 78 w 157"/>
                <a:gd name="T99" fmla="*/ 13 h 176"/>
                <a:gd name="T100" fmla="*/ 115 w 157"/>
                <a:gd name="T101" fmla="*/ 50 h 176"/>
                <a:gd name="T102" fmla="*/ 78 w 157"/>
                <a:gd name="T103" fmla="*/ 87 h 176"/>
                <a:gd name="T104" fmla="*/ 41 w 157"/>
                <a:gd name="T105" fmla="*/ 5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7" h="176">
                  <a:moveTo>
                    <a:pt x="156" y="168"/>
                  </a:moveTo>
                  <a:cubicBezTo>
                    <a:pt x="155" y="134"/>
                    <a:pt x="132" y="105"/>
                    <a:pt x="100" y="96"/>
                  </a:cubicBezTo>
                  <a:cubicBezTo>
                    <a:pt x="101" y="95"/>
                    <a:pt x="102" y="94"/>
                    <a:pt x="102" y="94"/>
                  </a:cubicBezTo>
                  <a:cubicBezTo>
                    <a:pt x="104" y="93"/>
                    <a:pt x="108" y="91"/>
                    <a:pt x="108" y="90"/>
                  </a:cubicBezTo>
                  <a:cubicBezTo>
                    <a:pt x="110" y="89"/>
                    <a:pt x="113" y="86"/>
                    <a:pt x="114" y="86"/>
                  </a:cubicBezTo>
                  <a:cubicBezTo>
                    <a:pt x="115" y="84"/>
                    <a:pt x="120" y="78"/>
                    <a:pt x="121" y="77"/>
                  </a:cubicBezTo>
                  <a:cubicBezTo>
                    <a:pt x="122" y="75"/>
                    <a:pt x="123" y="74"/>
                    <a:pt x="123" y="72"/>
                  </a:cubicBezTo>
                  <a:cubicBezTo>
                    <a:pt x="124" y="72"/>
                    <a:pt x="124" y="71"/>
                    <a:pt x="124" y="71"/>
                  </a:cubicBezTo>
                  <a:cubicBezTo>
                    <a:pt x="127" y="65"/>
                    <a:pt x="128" y="58"/>
                    <a:pt x="128" y="50"/>
                  </a:cubicBezTo>
                  <a:cubicBezTo>
                    <a:pt x="128" y="23"/>
                    <a:pt x="106" y="0"/>
                    <a:pt x="78" y="0"/>
                  </a:cubicBezTo>
                  <a:cubicBezTo>
                    <a:pt x="78" y="0"/>
                    <a:pt x="78" y="0"/>
                    <a:pt x="78" y="0"/>
                  </a:cubicBezTo>
                  <a:cubicBezTo>
                    <a:pt x="78" y="0"/>
                    <a:pt x="78" y="0"/>
                    <a:pt x="78" y="0"/>
                  </a:cubicBezTo>
                  <a:cubicBezTo>
                    <a:pt x="51" y="0"/>
                    <a:pt x="28" y="23"/>
                    <a:pt x="28" y="50"/>
                  </a:cubicBezTo>
                  <a:cubicBezTo>
                    <a:pt x="28" y="70"/>
                    <a:pt x="40" y="87"/>
                    <a:pt x="56" y="96"/>
                  </a:cubicBezTo>
                  <a:cubicBezTo>
                    <a:pt x="25" y="105"/>
                    <a:pt x="1" y="134"/>
                    <a:pt x="0" y="168"/>
                  </a:cubicBezTo>
                  <a:cubicBezTo>
                    <a:pt x="0" y="168"/>
                    <a:pt x="0" y="169"/>
                    <a:pt x="0" y="169"/>
                  </a:cubicBezTo>
                  <a:cubicBezTo>
                    <a:pt x="0" y="169"/>
                    <a:pt x="0" y="169"/>
                    <a:pt x="0" y="169"/>
                  </a:cubicBezTo>
                  <a:cubicBezTo>
                    <a:pt x="0" y="170"/>
                    <a:pt x="0" y="171"/>
                    <a:pt x="1" y="172"/>
                  </a:cubicBezTo>
                  <a:cubicBezTo>
                    <a:pt x="2" y="174"/>
                    <a:pt x="4" y="176"/>
                    <a:pt x="7" y="176"/>
                  </a:cubicBezTo>
                  <a:cubicBezTo>
                    <a:pt x="10" y="176"/>
                    <a:pt x="12" y="174"/>
                    <a:pt x="13" y="172"/>
                  </a:cubicBezTo>
                  <a:cubicBezTo>
                    <a:pt x="13" y="171"/>
                    <a:pt x="13" y="170"/>
                    <a:pt x="13" y="170"/>
                  </a:cubicBezTo>
                  <a:cubicBezTo>
                    <a:pt x="13" y="169"/>
                    <a:pt x="14" y="169"/>
                    <a:pt x="14" y="169"/>
                  </a:cubicBezTo>
                  <a:cubicBezTo>
                    <a:pt x="14" y="168"/>
                    <a:pt x="13" y="168"/>
                    <a:pt x="13" y="168"/>
                  </a:cubicBezTo>
                  <a:cubicBezTo>
                    <a:pt x="13" y="167"/>
                    <a:pt x="13" y="166"/>
                    <a:pt x="13" y="165"/>
                  </a:cubicBezTo>
                  <a:cubicBezTo>
                    <a:pt x="13" y="164"/>
                    <a:pt x="14" y="164"/>
                    <a:pt x="14" y="163"/>
                  </a:cubicBezTo>
                  <a:cubicBezTo>
                    <a:pt x="14" y="163"/>
                    <a:pt x="14" y="163"/>
                    <a:pt x="14" y="163"/>
                  </a:cubicBezTo>
                  <a:cubicBezTo>
                    <a:pt x="16" y="145"/>
                    <a:pt x="25" y="130"/>
                    <a:pt x="39" y="119"/>
                  </a:cubicBezTo>
                  <a:cubicBezTo>
                    <a:pt x="39" y="119"/>
                    <a:pt x="39" y="119"/>
                    <a:pt x="40" y="119"/>
                  </a:cubicBezTo>
                  <a:cubicBezTo>
                    <a:pt x="40" y="119"/>
                    <a:pt x="40" y="119"/>
                    <a:pt x="40" y="119"/>
                  </a:cubicBezTo>
                  <a:cubicBezTo>
                    <a:pt x="48" y="113"/>
                    <a:pt x="57" y="108"/>
                    <a:pt x="68" y="107"/>
                  </a:cubicBezTo>
                  <a:cubicBezTo>
                    <a:pt x="68" y="107"/>
                    <a:pt x="68" y="106"/>
                    <a:pt x="68" y="106"/>
                  </a:cubicBezTo>
                  <a:cubicBezTo>
                    <a:pt x="70" y="106"/>
                    <a:pt x="71" y="106"/>
                    <a:pt x="73" y="106"/>
                  </a:cubicBezTo>
                  <a:cubicBezTo>
                    <a:pt x="74" y="106"/>
                    <a:pt x="75" y="106"/>
                    <a:pt x="77" y="106"/>
                  </a:cubicBezTo>
                  <a:cubicBezTo>
                    <a:pt x="77" y="106"/>
                    <a:pt x="78" y="106"/>
                    <a:pt x="78" y="106"/>
                  </a:cubicBezTo>
                  <a:cubicBezTo>
                    <a:pt x="80" y="106"/>
                    <a:pt x="83" y="106"/>
                    <a:pt x="85" y="106"/>
                  </a:cubicBezTo>
                  <a:cubicBezTo>
                    <a:pt x="85" y="106"/>
                    <a:pt x="85" y="106"/>
                    <a:pt x="85" y="106"/>
                  </a:cubicBezTo>
                  <a:cubicBezTo>
                    <a:pt x="115" y="109"/>
                    <a:pt x="139" y="133"/>
                    <a:pt x="143" y="163"/>
                  </a:cubicBezTo>
                  <a:cubicBezTo>
                    <a:pt x="143" y="163"/>
                    <a:pt x="143" y="163"/>
                    <a:pt x="143" y="163"/>
                  </a:cubicBezTo>
                  <a:cubicBezTo>
                    <a:pt x="143" y="164"/>
                    <a:pt x="143" y="164"/>
                    <a:pt x="143" y="165"/>
                  </a:cubicBezTo>
                  <a:cubicBezTo>
                    <a:pt x="143" y="166"/>
                    <a:pt x="143" y="167"/>
                    <a:pt x="143" y="168"/>
                  </a:cubicBezTo>
                  <a:cubicBezTo>
                    <a:pt x="143" y="168"/>
                    <a:pt x="143" y="168"/>
                    <a:pt x="143" y="169"/>
                  </a:cubicBezTo>
                  <a:cubicBezTo>
                    <a:pt x="143" y="169"/>
                    <a:pt x="143" y="169"/>
                    <a:pt x="143" y="170"/>
                  </a:cubicBezTo>
                  <a:cubicBezTo>
                    <a:pt x="143" y="170"/>
                    <a:pt x="143" y="171"/>
                    <a:pt x="143" y="172"/>
                  </a:cubicBezTo>
                  <a:cubicBezTo>
                    <a:pt x="145" y="174"/>
                    <a:pt x="147" y="176"/>
                    <a:pt x="150" y="176"/>
                  </a:cubicBezTo>
                  <a:cubicBezTo>
                    <a:pt x="152" y="176"/>
                    <a:pt x="155" y="174"/>
                    <a:pt x="156" y="172"/>
                  </a:cubicBezTo>
                  <a:cubicBezTo>
                    <a:pt x="156" y="171"/>
                    <a:pt x="156" y="170"/>
                    <a:pt x="157" y="169"/>
                  </a:cubicBezTo>
                  <a:cubicBezTo>
                    <a:pt x="157" y="169"/>
                    <a:pt x="157" y="169"/>
                    <a:pt x="157" y="169"/>
                  </a:cubicBezTo>
                  <a:cubicBezTo>
                    <a:pt x="157" y="169"/>
                    <a:pt x="157" y="168"/>
                    <a:pt x="156" y="168"/>
                  </a:cubicBezTo>
                  <a:close/>
                  <a:moveTo>
                    <a:pt x="41" y="50"/>
                  </a:moveTo>
                  <a:cubicBezTo>
                    <a:pt x="41" y="30"/>
                    <a:pt x="58" y="13"/>
                    <a:pt x="78" y="13"/>
                  </a:cubicBezTo>
                  <a:cubicBezTo>
                    <a:pt x="99" y="13"/>
                    <a:pt x="115" y="30"/>
                    <a:pt x="115" y="50"/>
                  </a:cubicBezTo>
                  <a:cubicBezTo>
                    <a:pt x="115" y="71"/>
                    <a:pt x="99" y="87"/>
                    <a:pt x="78" y="87"/>
                  </a:cubicBezTo>
                  <a:cubicBezTo>
                    <a:pt x="58" y="87"/>
                    <a:pt x="41" y="71"/>
                    <a:pt x="41"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77" name="Freeform 8">
              <a:extLst>
                <a:ext uri="{FF2B5EF4-FFF2-40B4-BE49-F238E27FC236}">
                  <a16:creationId xmlns:a16="http://schemas.microsoft.com/office/drawing/2014/main" id="{EEE15865-6856-4CAD-99A8-3B338FBBFED1}"/>
                </a:ext>
              </a:extLst>
            </p:cNvPr>
            <p:cNvSpPr/>
            <p:nvPr/>
          </p:nvSpPr>
          <p:spPr bwMode="auto">
            <a:xfrm>
              <a:off x="-3236912" y="2255838"/>
              <a:ext cx="315913" cy="655638"/>
            </a:xfrm>
            <a:custGeom>
              <a:avLst/>
              <a:gdLst>
                <a:gd name="T0" fmla="*/ 84 w 84"/>
                <a:gd name="T1" fmla="*/ 168 h 175"/>
                <a:gd name="T2" fmla="*/ 28 w 84"/>
                <a:gd name="T3" fmla="*/ 95 h 175"/>
                <a:gd name="T4" fmla="*/ 56 w 84"/>
                <a:gd name="T5" fmla="*/ 50 h 175"/>
                <a:gd name="T6" fmla="*/ 6 w 84"/>
                <a:gd name="T7" fmla="*/ 0 h 175"/>
                <a:gd name="T8" fmla="*/ 6 w 84"/>
                <a:gd name="T9" fmla="*/ 0 h 175"/>
                <a:gd name="T10" fmla="*/ 0 w 84"/>
                <a:gd name="T11" fmla="*/ 7 h 175"/>
                <a:gd name="T12" fmla="*/ 6 w 84"/>
                <a:gd name="T13" fmla="*/ 13 h 175"/>
                <a:gd name="T14" fmla="*/ 6 w 84"/>
                <a:gd name="T15" fmla="*/ 13 h 175"/>
                <a:gd name="T16" fmla="*/ 7 w 84"/>
                <a:gd name="T17" fmla="*/ 13 h 175"/>
                <a:gd name="T18" fmla="*/ 7 w 84"/>
                <a:gd name="T19" fmla="*/ 13 h 175"/>
                <a:gd name="T20" fmla="*/ 7 w 84"/>
                <a:gd name="T21" fmla="*/ 13 h 175"/>
                <a:gd name="T22" fmla="*/ 43 w 84"/>
                <a:gd name="T23" fmla="*/ 50 h 175"/>
                <a:gd name="T24" fmla="*/ 10 w 84"/>
                <a:gd name="T25" fmla="*/ 89 h 175"/>
                <a:gd name="T26" fmla="*/ 10 w 84"/>
                <a:gd name="T27" fmla="*/ 89 h 175"/>
                <a:gd name="T28" fmla="*/ 6 w 84"/>
                <a:gd name="T29" fmla="*/ 91 h 175"/>
                <a:gd name="T30" fmla="*/ 3 w 84"/>
                <a:gd name="T31" fmla="*/ 97 h 175"/>
                <a:gd name="T32" fmla="*/ 6 w 84"/>
                <a:gd name="T33" fmla="*/ 103 h 175"/>
                <a:gd name="T34" fmla="*/ 12 w 84"/>
                <a:gd name="T35" fmla="*/ 106 h 175"/>
                <a:gd name="T36" fmla="*/ 12 w 84"/>
                <a:gd name="T37" fmla="*/ 106 h 175"/>
                <a:gd name="T38" fmla="*/ 12 w 84"/>
                <a:gd name="T39" fmla="*/ 106 h 175"/>
                <a:gd name="T40" fmla="*/ 16 w 84"/>
                <a:gd name="T41" fmla="*/ 106 h 175"/>
                <a:gd name="T42" fmla="*/ 17 w 84"/>
                <a:gd name="T43" fmla="*/ 106 h 175"/>
                <a:gd name="T44" fmla="*/ 45 w 84"/>
                <a:gd name="T45" fmla="*/ 118 h 175"/>
                <a:gd name="T46" fmla="*/ 45 w 84"/>
                <a:gd name="T47" fmla="*/ 118 h 175"/>
                <a:gd name="T48" fmla="*/ 46 w 84"/>
                <a:gd name="T49" fmla="*/ 119 h 175"/>
                <a:gd name="T50" fmla="*/ 71 w 84"/>
                <a:gd name="T51" fmla="*/ 163 h 175"/>
                <a:gd name="T52" fmla="*/ 71 w 84"/>
                <a:gd name="T53" fmla="*/ 163 h 175"/>
                <a:gd name="T54" fmla="*/ 71 w 84"/>
                <a:gd name="T55" fmla="*/ 165 h 175"/>
                <a:gd name="T56" fmla="*/ 71 w 84"/>
                <a:gd name="T57" fmla="*/ 168 h 175"/>
                <a:gd name="T58" fmla="*/ 71 w 84"/>
                <a:gd name="T59" fmla="*/ 168 h 175"/>
                <a:gd name="T60" fmla="*/ 71 w 84"/>
                <a:gd name="T61" fmla="*/ 169 h 175"/>
                <a:gd name="T62" fmla="*/ 71 w 84"/>
                <a:gd name="T63" fmla="*/ 171 h 175"/>
                <a:gd name="T64" fmla="*/ 78 w 84"/>
                <a:gd name="T65" fmla="*/ 175 h 175"/>
                <a:gd name="T66" fmla="*/ 84 w 84"/>
                <a:gd name="T67" fmla="*/ 171 h 175"/>
                <a:gd name="T68" fmla="*/ 84 w 84"/>
                <a:gd name="T69" fmla="*/ 169 h 175"/>
                <a:gd name="T70" fmla="*/ 84 w 84"/>
                <a:gd name="T71" fmla="*/ 168 h 175"/>
                <a:gd name="T72" fmla="*/ 84 w 84"/>
                <a:gd name="T73" fmla="*/ 16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4" h="175">
                  <a:moveTo>
                    <a:pt x="84" y="168"/>
                  </a:moveTo>
                  <a:cubicBezTo>
                    <a:pt x="83" y="133"/>
                    <a:pt x="60" y="105"/>
                    <a:pt x="28" y="95"/>
                  </a:cubicBezTo>
                  <a:cubicBezTo>
                    <a:pt x="45" y="87"/>
                    <a:pt x="56" y="70"/>
                    <a:pt x="56" y="50"/>
                  </a:cubicBezTo>
                  <a:cubicBezTo>
                    <a:pt x="56" y="22"/>
                    <a:pt x="34" y="0"/>
                    <a:pt x="6" y="0"/>
                  </a:cubicBezTo>
                  <a:cubicBezTo>
                    <a:pt x="6" y="0"/>
                    <a:pt x="6" y="0"/>
                    <a:pt x="6" y="0"/>
                  </a:cubicBezTo>
                  <a:cubicBezTo>
                    <a:pt x="3" y="0"/>
                    <a:pt x="0" y="3"/>
                    <a:pt x="0" y="7"/>
                  </a:cubicBezTo>
                  <a:cubicBezTo>
                    <a:pt x="0" y="10"/>
                    <a:pt x="3" y="13"/>
                    <a:pt x="6" y="13"/>
                  </a:cubicBezTo>
                  <a:cubicBezTo>
                    <a:pt x="6" y="13"/>
                    <a:pt x="6" y="13"/>
                    <a:pt x="6" y="13"/>
                  </a:cubicBezTo>
                  <a:cubicBezTo>
                    <a:pt x="7" y="13"/>
                    <a:pt x="7" y="13"/>
                    <a:pt x="7" y="13"/>
                  </a:cubicBezTo>
                  <a:cubicBezTo>
                    <a:pt x="7" y="13"/>
                    <a:pt x="7" y="13"/>
                    <a:pt x="7" y="13"/>
                  </a:cubicBezTo>
                  <a:cubicBezTo>
                    <a:pt x="7" y="13"/>
                    <a:pt x="7" y="13"/>
                    <a:pt x="7" y="13"/>
                  </a:cubicBezTo>
                  <a:cubicBezTo>
                    <a:pt x="27" y="14"/>
                    <a:pt x="43" y="30"/>
                    <a:pt x="43" y="50"/>
                  </a:cubicBezTo>
                  <a:cubicBezTo>
                    <a:pt x="43" y="69"/>
                    <a:pt x="29" y="86"/>
                    <a:pt x="10" y="89"/>
                  </a:cubicBezTo>
                  <a:cubicBezTo>
                    <a:pt x="10" y="89"/>
                    <a:pt x="10" y="89"/>
                    <a:pt x="10" y="89"/>
                  </a:cubicBezTo>
                  <a:cubicBezTo>
                    <a:pt x="9" y="89"/>
                    <a:pt x="7" y="90"/>
                    <a:pt x="6" y="91"/>
                  </a:cubicBezTo>
                  <a:cubicBezTo>
                    <a:pt x="4" y="93"/>
                    <a:pt x="3" y="95"/>
                    <a:pt x="3" y="97"/>
                  </a:cubicBezTo>
                  <a:cubicBezTo>
                    <a:pt x="3" y="100"/>
                    <a:pt x="4" y="102"/>
                    <a:pt x="6" y="103"/>
                  </a:cubicBezTo>
                  <a:cubicBezTo>
                    <a:pt x="8" y="105"/>
                    <a:pt x="10" y="105"/>
                    <a:pt x="12" y="106"/>
                  </a:cubicBezTo>
                  <a:cubicBezTo>
                    <a:pt x="12" y="106"/>
                    <a:pt x="12" y="106"/>
                    <a:pt x="12" y="106"/>
                  </a:cubicBezTo>
                  <a:cubicBezTo>
                    <a:pt x="12" y="106"/>
                    <a:pt x="12" y="106"/>
                    <a:pt x="12" y="106"/>
                  </a:cubicBezTo>
                  <a:cubicBezTo>
                    <a:pt x="13" y="106"/>
                    <a:pt x="15" y="106"/>
                    <a:pt x="16" y="106"/>
                  </a:cubicBezTo>
                  <a:cubicBezTo>
                    <a:pt x="16" y="106"/>
                    <a:pt x="17" y="106"/>
                    <a:pt x="17" y="106"/>
                  </a:cubicBezTo>
                  <a:cubicBezTo>
                    <a:pt x="27" y="108"/>
                    <a:pt x="37" y="112"/>
                    <a:pt x="45" y="118"/>
                  </a:cubicBezTo>
                  <a:cubicBezTo>
                    <a:pt x="45" y="118"/>
                    <a:pt x="45" y="118"/>
                    <a:pt x="45" y="118"/>
                  </a:cubicBezTo>
                  <a:cubicBezTo>
                    <a:pt x="45" y="118"/>
                    <a:pt x="45" y="119"/>
                    <a:pt x="46" y="119"/>
                  </a:cubicBezTo>
                  <a:cubicBezTo>
                    <a:pt x="59" y="129"/>
                    <a:pt x="69" y="145"/>
                    <a:pt x="71" y="163"/>
                  </a:cubicBezTo>
                  <a:cubicBezTo>
                    <a:pt x="71" y="163"/>
                    <a:pt x="71" y="163"/>
                    <a:pt x="71" y="163"/>
                  </a:cubicBezTo>
                  <a:cubicBezTo>
                    <a:pt x="71" y="163"/>
                    <a:pt x="71" y="164"/>
                    <a:pt x="71" y="165"/>
                  </a:cubicBezTo>
                  <a:cubicBezTo>
                    <a:pt x="71" y="166"/>
                    <a:pt x="71" y="167"/>
                    <a:pt x="71" y="168"/>
                  </a:cubicBezTo>
                  <a:cubicBezTo>
                    <a:pt x="71" y="168"/>
                    <a:pt x="71" y="168"/>
                    <a:pt x="71" y="168"/>
                  </a:cubicBezTo>
                  <a:cubicBezTo>
                    <a:pt x="71" y="169"/>
                    <a:pt x="71" y="169"/>
                    <a:pt x="71" y="169"/>
                  </a:cubicBezTo>
                  <a:cubicBezTo>
                    <a:pt x="71" y="170"/>
                    <a:pt x="71" y="171"/>
                    <a:pt x="71" y="171"/>
                  </a:cubicBezTo>
                  <a:cubicBezTo>
                    <a:pt x="72" y="174"/>
                    <a:pt x="75" y="175"/>
                    <a:pt x="78" y="175"/>
                  </a:cubicBezTo>
                  <a:cubicBezTo>
                    <a:pt x="80" y="175"/>
                    <a:pt x="83" y="174"/>
                    <a:pt x="84" y="171"/>
                  </a:cubicBezTo>
                  <a:cubicBezTo>
                    <a:pt x="84" y="171"/>
                    <a:pt x="84" y="170"/>
                    <a:pt x="84" y="169"/>
                  </a:cubicBezTo>
                  <a:cubicBezTo>
                    <a:pt x="84" y="169"/>
                    <a:pt x="84" y="169"/>
                    <a:pt x="84" y="168"/>
                  </a:cubicBezTo>
                  <a:cubicBezTo>
                    <a:pt x="84" y="168"/>
                    <a:pt x="84" y="168"/>
                    <a:pt x="84"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78" name="Freeform 9">
              <a:extLst>
                <a:ext uri="{FF2B5EF4-FFF2-40B4-BE49-F238E27FC236}">
                  <a16:creationId xmlns:a16="http://schemas.microsoft.com/office/drawing/2014/main" id="{D5D7D0F6-CD55-4EEB-A949-16589B5F8C2C}"/>
                </a:ext>
              </a:extLst>
            </p:cNvPr>
            <p:cNvSpPr/>
            <p:nvPr/>
          </p:nvSpPr>
          <p:spPr bwMode="auto">
            <a:xfrm>
              <a:off x="-3190875" y="26527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sp>
        <p:nvSpPr>
          <p:cNvPr id="37" name="矩形 36">
            <a:extLst>
              <a:ext uri="{FF2B5EF4-FFF2-40B4-BE49-F238E27FC236}">
                <a16:creationId xmlns:a16="http://schemas.microsoft.com/office/drawing/2014/main" id="{BD4999C6-8579-4BDB-B522-B82A39ED640E}"/>
              </a:ext>
            </a:extLst>
          </p:cNvPr>
          <p:cNvSpPr/>
          <p:nvPr/>
        </p:nvSpPr>
        <p:spPr>
          <a:xfrm>
            <a:off x="9635400" y="5065782"/>
            <a:ext cx="1847137" cy="987578"/>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删除原图片，点击图片占位符中图标进行替换</a:t>
            </a:r>
          </a:p>
        </p:txBody>
      </p:sp>
      <p:sp>
        <p:nvSpPr>
          <p:cNvPr id="44" name="矩形 43">
            <a:extLst>
              <a:ext uri="{FF2B5EF4-FFF2-40B4-BE49-F238E27FC236}">
                <a16:creationId xmlns:a16="http://schemas.microsoft.com/office/drawing/2014/main" id="{462EA1D3-213F-4447-8ACB-A700AE7F3ED9}"/>
              </a:ext>
            </a:extLst>
          </p:cNvPr>
          <p:cNvSpPr/>
          <p:nvPr/>
        </p:nvSpPr>
        <p:spPr>
          <a:xfrm>
            <a:off x="10107789" y="4496158"/>
            <a:ext cx="877163"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关键词</a:t>
            </a:r>
          </a:p>
        </p:txBody>
      </p:sp>
      <p:cxnSp>
        <p:nvCxnSpPr>
          <p:cNvPr id="48" name="直接连接符 47">
            <a:extLst>
              <a:ext uri="{FF2B5EF4-FFF2-40B4-BE49-F238E27FC236}">
                <a16:creationId xmlns:a16="http://schemas.microsoft.com/office/drawing/2014/main" id="{B6B7391D-3BA1-4434-864E-CA0D80BFC5E7}"/>
              </a:ext>
            </a:extLst>
          </p:cNvPr>
          <p:cNvCxnSpPr>
            <a:cxnSpLocks/>
          </p:cNvCxnSpPr>
          <p:nvPr/>
        </p:nvCxnSpPr>
        <p:spPr>
          <a:xfrm>
            <a:off x="10247669" y="4944537"/>
            <a:ext cx="62170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5" name="矩形 84">
            <a:extLst>
              <a:ext uri="{FF2B5EF4-FFF2-40B4-BE49-F238E27FC236}">
                <a16:creationId xmlns:a16="http://schemas.microsoft.com/office/drawing/2014/main" id="{5D163ACA-7AB0-4B94-9D1B-54C8DC4D5712}"/>
              </a:ext>
            </a:extLst>
          </p:cNvPr>
          <p:cNvSpPr/>
          <p:nvPr/>
        </p:nvSpPr>
        <p:spPr>
          <a:xfrm>
            <a:off x="1534023" y="2630882"/>
            <a:ext cx="2027485"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white"/>
                </a:solidFill>
                <a:effectLst/>
                <a:uLnTx/>
                <a:uFillTx/>
                <a:latin typeface="微软雅黑"/>
                <a:ea typeface="微软雅黑"/>
                <a:cs typeface="+mn-cs"/>
              </a:rPr>
              <a:t>主关键词</a:t>
            </a:r>
          </a:p>
        </p:txBody>
      </p:sp>
      <p:grpSp>
        <p:nvGrpSpPr>
          <p:cNvPr id="86" name="组合 85">
            <a:extLst>
              <a:ext uri="{FF2B5EF4-FFF2-40B4-BE49-F238E27FC236}">
                <a16:creationId xmlns:a16="http://schemas.microsoft.com/office/drawing/2014/main" id="{7DC06116-0A14-4CB3-8208-077B340578E0}"/>
              </a:ext>
            </a:extLst>
          </p:cNvPr>
          <p:cNvGrpSpPr/>
          <p:nvPr/>
        </p:nvGrpSpPr>
        <p:grpSpPr>
          <a:xfrm>
            <a:off x="1632866" y="1649509"/>
            <a:ext cx="637554" cy="638817"/>
            <a:chOff x="658813" y="2122487"/>
            <a:chExt cx="801687" cy="803276"/>
          </a:xfrm>
          <a:solidFill>
            <a:schemeClr val="bg1"/>
          </a:solidFill>
        </p:grpSpPr>
        <p:sp>
          <p:nvSpPr>
            <p:cNvPr id="87" name="Freeform 10">
              <a:extLst>
                <a:ext uri="{FF2B5EF4-FFF2-40B4-BE49-F238E27FC236}">
                  <a16:creationId xmlns:a16="http://schemas.microsoft.com/office/drawing/2014/main" id="{1F70BA89-158A-41FE-B93B-E02E1D23EDD2}"/>
                </a:ext>
              </a:extLst>
            </p:cNvPr>
            <p:cNvSpPr>
              <a:spLocks noEditPoints="1"/>
            </p:cNvSpPr>
            <p:nvPr/>
          </p:nvSpPr>
          <p:spPr bwMode="auto">
            <a:xfrm>
              <a:off x="1089025" y="2122487"/>
              <a:ext cx="371475" cy="373063"/>
            </a:xfrm>
            <a:custGeom>
              <a:avLst/>
              <a:gdLst>
                <a:gd name="T0" fmla="*/ 1376 w 1508"/>
                <a:gd name="T1" fmla="*/ 798 h 1508"/>
                <a:gd name="T2" fmla="*/ 1376 w 1508"/>
                <a:gd name="T3" fmla="*/ 716 h 1508"/>
                <a:gd name="T4" fmla="*/ 1502 w 1508"/>
                <a:gd name="T5" fmla="*/ 562 h 1508"/>
                <a:gd name="T6" fmla="*/ 1370 w 1508"/>
                <a:gd name="T7" fmla="*/ 336 h 1508"/>
                <a:gd name="T8" fmla="*/ 1223 w 1508"/>
                <a:gd name="T9" fmla="*/ 342 h 1508"/>
                <a:gd name="T10" fmla="*/ 1178 w 1508"/>
                <a:gd name="T11" fmla="*/ 138 h 1508"/>
                <a:gd name="T12" fmla="*/ 954 w 1508"/>
                <a:gd name="T13" fmla="*/ 6 h 1508"/>
                <a:gd name="T14" fmla="*/ 800 w 1508"/>
                <a:gd name="T15" fmla="*/ 132 h 1508"/>
                <a:gd name="T16" fmla="*/ 718 w 1508"/>
                <a:gd name="T17" fmla="*/ 132 h 1508"/>
                <a:gd name="T18" fmla="*/ 564 w 1508"/>
                <a:gd name="T19" fmla="*/ 6 h 1508"/>
                <a:gd name="T20" fmla="*/ 334 w 1508"/>
                <a:gd name="T21" fmla="*/ 138 h 1508"/>
                <a:gd name="T22" fmla="*/ 339 w 1508"/>
                <a:gd name="T23" fmla="*/ 286 h 1508"/>
                <a:gd name="T24" fmla="*/ 137 w 1508"/>
                <a:gd name="T25" fmla="*/ 330 h 1508"/>
                <a:gd name="T26" fmla="*/ 5 w 1508"/>
                <a:gd name="T27" fmla="*/ 556 h 1508"/>
                <a:gd name="T28" fmla="*/ 131 w 1508"/>
                <a:gd name="T29" fmla="*/ 710 h 1508"/>
                <a:gd name="T30" fmla="*/ 131 w 1508"/>
                <a:gd name="T31" fmla="*/ 792 h 1508"/>
                <a:gd name="T32" fmla="*/ 5 w 1508"/>
                <a:gd name="T33" fmla="*/ 946 h 1508"/>
                <a:gd name="T34" fmla="*/ 137 w 1508"/>
                <a:gd name="T35" fmla="*/ 1172 h 1508"/>
                <a:gd name="T36" fmla="*/ 285 w 1508"/>
                <a:gd name="T37" fmla="*/ 1167 h 1508"/>
                <a:gd name="T38" fmla="*/ 329 w 1508"/>
                <a:gd name="T39" fmla="*/ 1370 h 1508"/>
                <a:gd name="T40" fmla="*/ 559 w 1508"/>
                <a:gd name="T41" fmla="*/ 1502 h 1508"/>
                <a:gd name="T42" fmla="*/ 713 w 1508"/>
                <a:gd name="T43" fmla="*/ 1376 h 1508"/>
                <a:gd name="T44" fmla="*/ 795 w 1508"/>
                <a:gd name="T45" fmla="*/ 1376 h 1508"/>
                <a:gd name="T46" fmla="*/ 948 w 1508"/>
                <a:gd name="T47" fmla="*/ 1502 h 1508"/>
                <a:gd name="T48" fmla="*/ 1173 w 1508"/>
                <a:gd name="T49" fmla="*/ 1370 h 1508"/>
                <a:gd name="T50" fmla="*/ 1168 w 1508"/>
                <a:gd name="T51" fmla="*/ 1222 h 1508"/>
                <a:gd name="T52" fmla="*/ 1371 w 1508"/>
                <a:gd name="T53" fmla="*/ 1178 h 1508"/>
                <a:gd name="T54" fmla="*/ 1502 w 1508"/>
                <a:gd name="T55" fmla="*/ 952 h 1508"/>
                <a:gd name="T56" fmla="*/ 1321 w 1508"/>
                <a:gd name="T57" fmla="*/ 1073 h 1508"/>
                <a:gd name="T58" fmla="*/ 1036 w 1508"/>
                <a:gd name="T59" fmla="*/ 1222 h 1508"/>
                <a:gd name="T60" fmla="*/ 1041 w 1508"/>
                <a:gd name="T61" fmla="*/ 1349 h 1508"/>
                <a:gd name="T62" fmla="*/ 860 w 1508"/>
                <a:gd name="T63" fmla="*/ 1310 h 1508"/>
                <a:gd name="T64" fmla="*/ 618 w 1508"/>
                <a:gd name="T65" fmla="*/ 1310 h 1508"/>
                <a:gd name="T66" fmla="*/ 437 w 1508"/>
                <a:gd name="T67" fmla="*/ 1354 h 1508"/>
                <a:gd name="T68" fmla="*/ 289 w 1508"/>
                <a:gd name="T69" fmla="*/ 1068 h 1508"/>
                <a:gd name="T70" fmla="*/ 163 w 1508"/>
                <a:gd name="T71" fmla="*/ 1074 h 1508"/>
                <a:gd name="T72" fmla="*/ 201 w 1508"/>
                <a:gd name="T73" fmla="*/ 892 h 1508"/>
                <a:gd name="T74" fmla="*/ 201 w 1508"/>
                <a:gd name="T75" fmla="*/ 650 h 1508"/>
                <a:gd name="T76" fmla="*/ 163 w 1508"/>
                <a:gd name="T77" fmla="*/ 468 h 1508"/>
                <a:gd name="T78" fmla="*/ 448 w 1508"/>
                <a:gd name="T79" fmla="*/ 320 h 1508"/>
                <a:gd name="T80" fmla="*/ 443 w 1508"/>
                <a:gd name="T81" fmla="*/ 193 h 1508"/>
                <a:gd name="T82" fmla="*/ 624 w 1508"/>
                <a:gd name="T83" fmla="*/ 226 h 1508"/>
                <a:gd name="T84" fmla="*/ 865 w 1508"/>
                <a:gd name="T85" fmla="*/ 226 h 1508"/>
                <a:gd name="T86" fmla="*/ 1046 w 1508"/>
                <a:gd name="T87" fmla="*/ 188 h 1508"/>
                <a:gd name="T88" fmla="*/ 1195 w 1508"/>
                <a:gd name="T89" fmla="*/ 474 h 1508"/>
                <a:gd name="T90" fmla="*/ 1321 w 1508"/>
                <a:gd name="T91" fmla="*/ 468 h 1508"/>
                <a:gd name="T92" fmla="*/ 1283 w 1508"/>
                <a:gd name="T93" fmla="*/ 650 h 1508"/>
                <a:gd name="T94" fmla="*/ 1283 w 1508"/>
                <a:gd name="T95" fmla="*/ 892 h 1508"/>
                <a:gd name="T96" fmla="*/ 1321 w 1508"/>
                <a:gd name="T97" fmla="*/ 1073 h 1508"/>
                <a:gd name="T98" fmla="*/ 1321 w 1508"/>
                <a:gd name="T99" fmla="*/ 1073 h 1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08" h="1508">
                  <a:moveTo>
                    <a:pt x="1486" y="897"/>
                  </a:moveTo>
                  <a:cubicBezTo>
                    <a:pt x="1376" y="798"/>
                    <a:pt x="1376" y="798"/>
                    <a:pt x="1376" y="798"/>
                  </a:cubicBezTo>
                  <a:cubicBezTo>
                    <a:pt x="1370" y="793"/>
                    <a:pt x="1370" y="793"/>
                    <a:pt x="1370" y="793"/>
                  </a:cubicBezTo>
                  <a:cubicBezTo>
                    <a:pt x="1353" y="769"/>
                    <a:pt x="1355" y="737"/>
                    <a:pt x="1376" y="716"/>
                  </a:cubicBezTo>
                  <a:cubicBezTo>
                    <a:pt x="1486" y="617"/>
                    <a:pt x="1486" y="617"/>
                    <a:pt x="1486" y="617"/>
                  </a:cubicBezTo>
                  <a:cubicBezTo>
                    <a:pt x="1502" y="600"/>
                    <a:pt x="1508" y="584"/>
                    <a:pt x="1502" y="562"/>
                  </a:cubicBezTo>
                  <a:cubicBezTo>
                    <a:pt x="1486" y="492"/>
                    <a:pt x="1458" y="424"/>
                    <a:pt x="1420" y="364"/>
                  </a:cubicBezTo>
                  <a:cubicBezTo>
                    <a:pt x="1409" y="347"/>
                    <a:pt x="1392" y="336"/>
                    <a:pt x="1370" y="336"/>
                  </a:cubicBezTo>
                  <a:cubicBezTo>
                    <a:pt x="1228" y="342"/>
                    <a:pt x="1228" y="342"/>
                    <a:pt x="1228" y="342"/>
                  </a:cubicBezTo>
                  <a:cubicBezTo>
                    <a:pt x="1223" y="342"/>
                    <a:pt x="1223" y="342"/>
                    <a:pt x="1223" y="342"/>
                  </a:cubicBezTo>
                  <a:cubicBezTo>
                    <a:pt x="1195" y="336"/>
                    <a:pt x="1173" y="314"/>
                    <a:pt x="1173" y="281"/>
                  </a:cubicBezTo>
                  <a:cubicBezTo>
                    <a:pt x="1178" y="138"/>
                    <a:pt x="1178" y="138"/>
                    <a:pt x="1178" y="138"/>
                  </a:cubicBezTo>
                  <a:cubicBezTo>
                    <a:pt x="1178" y="116"/>
                    <a:pt x="1167" y="99"/>
                    <a:pt x="1151" y="88"/>
                  </a:cubicBezTo>
                  <a:cubicBezTo>
                    <a:pt x="1091" y="50"/>
                    <a:pt x="1024" y="22"/>
                    <a:pt x="954" y="6"/>
                  </a:cubicBezTo>
                  <a:cubicBezTo>
                    <a:pt x="932" y="0"/>
                    <a:pt x="910" y="6"/>
                    <a:pt x="899" y="22"/>
                  </a:cubicBezTo>
                  <a:cubicBezTo>
                    <a:pt x="800" y="132"/>
                    <a:pt x="800" y="132"/>
                    <a:pt x="800" y="132"/>
                  </a:cubicBezTo>
                  <a:cubicBezTo>
                    <a:pt x="795" y="138"/>
                    <a:pt x="795" y="138"/>
                    <a:pt x="795" y="138"/>
                  </a:cubicBezTo>
                  <a:cubicBezTo>
                    <a:pt x="773" y="154"/>
                    <a:pt x="740" y="154"/>
                    <a:pt x="718" y="132"/>
                  </a:cubicBezTo>
                  <a:cubicBezTo>
                    <a:pt x="619" y="22"/>
                    <a:pt x="619" y="22"/>
                    <a:pt x="619" y="22"/>
                  </a:cubicBezTo>
                  <a:cubicBezTo>
                    <a:pt x="603" y="6"/>
                    <a:pt x="586" y="0"/>
                    <a:pt x="564" y="6"/>
                  </a:cubicBezTo>
                  <a:cubicBezTo>
                    <a:pt x="515" y="22"/>
                    <a:pt x="449" y="44"/>
                    <a:pt x="367" y="88"/>
                  </a:cubicBezTo>
                  <a:cubicBezTo>
                    <a:pt x="345" y="94"/>
                    <a:pt x="334" y="116"/>
                    <a:pt x="334" y="138"/>
                  </a:cubicBezTo>
                  <a:cubicBezTo>
                    <a:pt x="339" y="281"/>
                    <a:pt x="339" y="281"/>
                    <a:pt x="339" y="281"/>
                  </a:cubicBezTo>
                  <a:cubicBezTo>
                    <a:pt x="339" y="286"/>
                    <a:pt x="339" y="286"/>
                    <a:pt x="339" y="286"/>
                  </a:cubicBezTo>
                  <a:cubicBezTo>
                    <a:pt x="334" y="314"/>
                    <a:pt x="312" y="336"/>
                    <a:pt x="279" y="336"/>
                  </a:cubicBezTo>
                  <a:cubicBezTo>
                    <a:pt x="137" y="330"/>
                    <a:pt x="137" y="330"/>
                    <a:pt x="137" y="330"/>
                  </a:cubicBezTo>
                  <a:cubicBezTo>
                    <a:pt x="115" y="330"/>
                    <a:pt x="98" y="342"/>
                    <a:pt x="87" y="358"/>
                  </a:cubicBezTo>
                  <a:cubicBezTo>
                    <a:pt x="49" y="419"/>
                    <a:pt x="21" y="486"/>
                    <a:pt x="5" y="556"/>
                  </a:cubicBezTo>
                  <a:cubicBezTo>
                    <a:pt x="0" y="578"/>
                    <a:pt x="5" y="600"/>
                    <a:pt x="21" y="611"/>
                  </a:cubicBezTo>
                  <a:cubicBezTo>
                    <a:pt x="131" y="710"/>
                    <a:pt x="131" y="710"/>
                    <a:pt x="131" y="710"/>
                  </a:cubicBezTo>
                  <a:cubicBezTo>
                    <a:pt x="137" y="715"/>
                    <a:pt x="137" y="715"/>
                    <a:pt x="137" y="715"/>
                  </a:cubicBezTo>
                  <a:cubicBezTo>
                    <a:pt x="153" y="737"/>
                    <a:pt x="153" y="770"/>
                    <a:pt x="131" y="792"/>
                  </a:cubicBezTo>
                  <a:cubicBezTo>
                    <a:pt x="21" y="891"/>
                    <a:pt x="21" y="891"/>
                    <a:pt x="21" y="891"/>
                  </a:cubicBezTo>
                  <a:cubicBezTo>
                    <a:pt x="5" y="908"/>
                    <a:pt x="0" y="924"/>
                    <a:pt x="5" y="946"/>
                  </a:cubicBezTo>
                  <a:cubicBezTo>
                    <a:pt x="21" y="1016"/>
                    <a:pt x="49" y="1084"/>
                    <a:pt x="87" y="1144"/>
                  </a:cubicBezTo>
                  <a:cubicBezTo>
                    <a:pt x="98" y="1161"/>
                    <a:pt x="115" y="1172"/>
                    <a:pt x="137" y="1172"/>
                  </a:cubicBezTo>
                  <a:cubicBezTo>
                    <a:pt x="279" y="1167"/>
                    <a:pt x="279" y="1167"/>
                    <a:pt x="279" y="1167"/>
                  </a:cubicBezTo>
                  <a:cubicBezTo>
                    <a:pt x="285" y="1167"/>
                    <a:pt x="285" y="1167"/>
                    <a:pt x="285" y="1167"/>
                  </a:cubicBezTo>
                  <a:cubicBezTo>
                    <a:pt x="312" y="1172"/>
                    <a:pt x="334" y="1194"/>
                    <a:pt x="334" y="1227"/>
                  </a:cubicBezTo>
                  <a:cubicBezTo>
                    <a:pt x="329" y="1370"/>
                    <a:pt x="329" y="1370"/>
                    <a:pt x="329" y="1370"/>
                  </a:cubicBezTo>
                  <a:cubicBezTo>
                    <a:pt x="329" y="1392"/>
                    <a:pt x="340" y="1414"/>
                    <a:pt x="362" y="1420"/>
                  </a:cubicBezTo>
                  <a:cubicBezTo>
                    <a:pt x="422" y="1459"/>
                    <a:pt x="489" y="1486"/>
                    <a:pt x="559" y="1502"/>
                  </a:cubicBezTo>
                  <a:cubicBezTo>
                    <a:pt x="581" y="1508"/>
                    <a:pt x="603" y="1502"/>
                    <a:pt x="614" y="1486"/>
                  </a:cubicBezTo>
                  <a:cubicBezTo>
                    <a:pt x="713" y="1376"/>
                    <a:pt x="713" y="1376"/>
                    <a:pt x="713" y="1376"/>
                  </a:cubicBezTo>
                  <a:cubicBezTo>
                    <a:pt x="718" y="1370"/>
                    <a:pt x="718" y="1370"/>
                    <a:pt x="718" y="1370"/>
                  </a:cubicBezTo>
                  <a:cubicBezTo>
                    <a:pt x="741" y="1353"/>
                    <a:pt x="774" y="1355"/>
                    <a:pt x="795" y="1376"/>
                  </a:cubicBezTo>
                  <a:cubicBezTo>
                    <a:pt x="893" y="1486"/>
                    <a:pt x="893" y="1486"/>
                    <a:pt x="893" y="1486"/>
                  </a:cubicBezTo>
                  <a:cubicBezTo>
                    <a:pt x="910" y="1502"/>
                    <a:pt x="926" y="1508"/>
                    <a:pt x="948" y="1502"/>
                  </a:cubicBezTo>
                  <a:cubicBezTo>
                    <a:pt x="1019" y="1486"/>
                    <a:pt x="1085" y="1459"/>
                    <a:pt x="1146" y="1420"/>
                  </a:cubicBezTo>
                  <a:cubicBezTo>
                    <a:pt x="1162" y="1409"/>
                    <a:pt x="1173" y="1392"/>
                    <a:pt x="1173" y="1370"/>
                  </a:cubicBezTo>
                  <a:cubicBezTo>
                    <a:pt x="1168" y="1227"/>
                    <a:pt x="1168" y="1227"/>
                    <a:pt x="1168" y="1227"/>
                  </a:cubicBezTo>
                  <a:cubicBezTo>
                    <a:pt x="1168" y="1222"/>
                    <a:pt x="1168" y="1222"/>
                    <a:pt x="1168" y="1222"/>
                  </a:cubicBezTo>
                  <a:cubicBezTo>
                    <a:pt x="1173" y="1194"/>
                    <a:pt x="1195" y="1172"/>
                    <a:pt x="1228" y="1172"/>
                  </a:cubicBezTo>
                  <a:cubicBezTo>
                    <a:pt x="1371" y="1178"/>
                    <a:pt x="1371" y="1178"/>
                    <a:pt x="1371" y="1178"/>
                  </a:cubicBezTo>
                  <a:cubicBezTo>
                    <a:pt x="1393" y="1178"/>
                    <a:pt x="1409" y="1167"/>
                    <a:pt x="1420" y="1150"/>
                  </a:cubicBezTo>
                  <a:cubicBezTo>
                    <a:pt x="1459" y="1089"/>
                    <a:pt x="1487" y="1022"/>
                    <a:pt x="1502" y="952"/>
                  </a:cubicBezTo>
                  <a:cubicBezTo>
                    <a:pt x="1508" y="930"/>
                    <a:pt x="1502" y="908"/>
                    <a:pt x="1486" y="897"/>
                  </a:cubicBezTo>
                  <a:close/>
                  <a:moveTo>
                    <a:pt x="1321" y="1073"/>
                  </a:moveTo>
                  <a:cubicBezTo>
                    <a:pt x="1211" y="1068"/>
                    <a:pt x="1211" y="1068"/>
                    <a:pt x="1211" y="1068"/>
                  </a:cubicBezTo>
                  <a:cubicBezTo>
                    <a:pt x="1118" y="1063"/>
                    <a:pt x="1041" y="1129"/>
                    <a:pt x="1036" y="1222"/>
                  </a:cubicBezTo>
                  <a:cubicBezTo>
                    <a:pt x="1036" y="1239"/>
                    <a:pt x="1036" y="1239"/>
                    <a:pt x="1036" y="1239"/>
                  </a:cubicBezTo>
                  <a:cubicBezTo>
                    <a:pt x="1041" y="1349"/>
                    <a:pt x="1041" y="1349"/>
                    <a:pt x="1041" y="1349"/>
                  </a:cubicBezTo>
                  <a:cubicBezTo>
                    <a:pt x="1008" y="1365"/>
                    <a:pt x="970" y="1382"/>
                    <a:pt x="931" y="1393"/>
                  </a:cubicBezTo>
                  <a:cubicBezTo>
                    <a:pt x="860" y="1310"/>
                    <a:pt x="860" y="1310"/>
                    <a:pt x="860" y="1310"/>
                  </a:cubicBezTo>
                  <a:cubicBezTo>
                    <a:pt x="800" y="1244"/>
                    <a:pt x="695" y="1239"/>
                    <a:pt x="629" y="1299"/>
                  </a:cubicBezTo>
                  <a:cubicBezTo>
                    <a:pt x="618" y="1310"/>
                    <a:pt x="618" y="1310"/>
                    <a:pt x="618" y="1310"/>
                  </a:cubicBezTo>
                  <a:cubicBezTo>
                    <a:pt x="547" y="1393"/>
                    <a:pt x="547" y="1393"/>
                    <a:pt x="547" y="1393"/>
                  </a:cubicBezTo>
                  <a:cubicBezTo>
                    <a:pt x="509" y="1376"/>
                    <a:pt x="476" y="1365"/>
                    <a:pt x="437" y="1354"/>
                  </a:cubicBezTo>
                  <a:cubicBezTo>
                    <a:pt x="443" y="1244"/>
                    <a:pt x="443" y="1244"/>
                    <a:pt x="443" y="1244"/>
                  </a:cubicBezTo>
                  <a:cubicBezTo>
                    <a:pt x="448" y="1151"/>
                    <a:pt x="382" y="1074"/>
                    <a:pt x="289" y="1068"/>
                  </a:cubicBezTo>
                  <a:cubicBezTo>
                    <a:pt x="272" y="1068"/>
                    <a:pt x="272" y="1068"/>
                    <a:pt x="272" y="1068"/>
                  </a:cubicBezTo>
                  <a:cubicBezTo>
                    <a:pt x="163" y="1074"/>
                    <a:pt x="163" y="1074"/>
                    <a:pt x="163" y="1074"/>
                  </a:cubicBezTo>
                  <a:cubicBezTo>
                    <a:pt x="146" y="1041"/>
                    <a:pt x="130" y="1002"/>
                    <a:pt x="119" y="963"/>
                  </a:cubicBezTo>
                  <a:cubicBezTo>
                    <a:pt x="201" y="892"/>
                    <a:pt x="201" y="892"/>
                    <a:pt x="201" y="892"/>
                  </a:cubicBezTo>
                  <a:cubicBezTo>
                    <a:pt x="267" y="831"/>
                    <a:pt x="272" y="727"/>
                    <a:pt x="212" y="661"/>
                  </a:cubicBezTo>
                  <a:cubicBezTo>
                    <a:pt x="201" y="650"/>
                    <a:pt x="201" y="650"/>
                    <a:pt x="201" y="650"/>
                  </a:cubicBezTo>
                  <a:cubicBezTo>
                    <a:pt x="119" y="579"/>
                    <a:pt x="119" y="579"/>
                    <a:pt x="119" y="579"/>
                  </a:cubicBezTo>
                  <a:cubicBezTo>
                    <a:pt x="130" y="540"/>
                    <a:pt x="146" y="501"/>
                    <a:pt x="163" y="468"/>
                  </a:cubicBezTo>
                  <a:cubicBezTo>
                    <a:pt x="272" y="474"/>
                    <a:pt x="272" y="474"/>
                    <a:pt x="272" y="474"/>
                  </a:cubicBezTo>
                  <a:cubicBezTo>
                    <a:pt x="366" y="479"/>
                    <a:pt x="443" y="413"/>
                    <a:pt x="448" y="320"/>
                  </a:cubicBezTo>
                  <a:cubicBezTo>
                    <a:pt x="448" y="303"/>
                    <a:pt x="448" y="303"/>
                    <a:pt x="448" y="303"/>
                  </a:cubicBezTo>
                  <a:cubicBezTo>
                    <a:pt x="443" y="193"/>
                    <a:pt x="443" y="193"/>
                    <a:pt x="443" y="193"/>
                  </a:cubicBezTo>
                  <a:cubicBezTo>
                    <a:pt x="486" y="171"/>
                    <a:pt x="525" y="155"/>
                    <a:pt x="552" y="143"/>
                  </a:cubicBezTo>
                  <a:cubicBezTo>
                    <a:pt x="624" y="226"/>
                    <a:pt x="624" y="226"/>
                    <a:pt x="624" y="226"/>
                  </a:cubicBezTo>
                  <a:cubicBezTo>
                    <a:pt x="684" y="292"/>
                    <a:pt x="788" y="297"/>
                    <a:pt x="854" y="237"/>
                  </a:cubicBezTo>
                  <a:cubicBezTo>
                    <a:pt x="865" y="226"/>
                    <a:pt x="865" y="226"/>
                    <a:pt x="865" y="226"/>
                  </a:cubicBezTo>
                  <a:cubicBezTo>
                    <a:pt x="937" y="143"/>
                    <a:pt x="937" y="143"/>
                    <a:pt x="937" y="143"/>
                  </a:cubicBezTo>
                  <a:cubicBezTo>
                    <a:pt x="975" y="155"/>
                    <a:pt x="1013" y="171"/>
                    <a:pt x="1046" y="188"/>
                  </a:cubicBezTo>
                  <a:cubicBezTo>
                    <a:pt x="1041" y="298"/>
                    <a:pt x="1041" y="298"/>
                    <a:pt x="1041" y="298"/>
                  </a:cubicBezTo>
                  <a:cubicBezTo>
                    <a:pt x="1036" y="391"/>
                    <a:pt x="1101" y="468"/>
                    <a:pt x="1195" y="474"/>
                  </a:cubicBezTo>
                  <a:cubicBezTo>
                    <a:pt x="1211" y="474"/>
                    <a:pt x="1211" y="474"/>
                    <a:pt x="1211" y="474"/>
                  </a:cubicBezTo>
                  <a:cubicBezTo>
                    <a:pt x="1321" y="468"/>
                    <a:pt x="1321" y="468"/>
                    <a:pt x="1321" y="468"/>
                  </a:cubicBezTo>
                  <a:cubicBezTo>
                    <a:pt x="1337" y="501"/>
                    <a:pt x="1354" y="540"/>
                    <a:pt x="1365" y="579"/>
                  </a:cubicBezTo>
                  <a:cubicBezTo>
                    <a:pt x="1283" y="650"/>
                    <a:pt x="1283" y="650"/>
                    <a:pt x="1283" y="650"/>
                  </a:cubicBezTo>
                  <a:cubicBezTo>
                    <a:pt x="1217" y="711"/>
                    <a:pt x="1211" y="815"/>
                    <a:pt x="1272" y="881"/>
                  </a:cubicBezTo>
                  <a:cubicBezTo>
                    <a:pt x="1283" y="892"/>
                    <a:pt x="1283" y="892"/>
                    <a:pt x="1283" y="892"/>
                  </a:cubicBezTo>
                  <a:cubicBezTo>
                    <a:pt x="1365" y="964"/>
                    <a:pt x="1365" y="964"/>
                    <a:pt x="1365" y="964"/>
                  </a:cubicBezTo>
                  <a:cubicBezTo>
                    <a:pt x="1354" y="1002"/>
                    <a:pt x="1337" y="1040"/>
                    <a:pt x="1321" y="1073"/>
                  </a:cubicBezTo>
                  <a:close/>
                  <a:moveTo>
                    <a:pt x="1321" y="1073"/>
                  </a:moveTo>
                  <a:cubicBezTo>
                    <a:pt x="1321" y="1073"/>
                    <a:pt x="1321" y="1073"/>
                    <a:pt x="1321" y="107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Light"/>
                <a:cs typeface="+mn-cs"/>
              </a:endParaRPr>
            </a:p>
          </p:txBody>
        </p:sp>
        <p:sp>
          <p:nvSpPr>
            <p:cNvPr id="88" name="Freeform 11">
              <a:extLst>
                <a:ext uri="{FF2B5EF4-FFF2-40B4-BE49-F238E27FC236}">
                  <a16:creationId xmlns:a16="http://schemas.microsoft.com/office/drawing/2014/main" id="{E48C4D63-8EB9-4477-B45E-C72FD641CCA3}"/>
                </a:ext>
              </a:extLst>
            </p:cNvPr>
            <p:cNvSpPr>
              <a:spLocks noEditPoints="1"/>
            </p:cNvSpPr>
            <p:nvPr/>
          </p:nvSpPr>
          <p:spPr bwMode="auto">
            <a:xfrm>
              <a:off x="1192213" y="2228850"/>
              <a:ext cx="161925" cy="163513"/>
            </a:xfrm>
            <a:custGeom>
              <a:avLst/>
              <a:gdLst>
                <a:gd name="T0" fmla="*/ 329 w 658"/>
                <a:gd name="T1" fmla="*/ 0 h 661"/>
                <a:gd name="T2" fmla="*/ 0 w 658"/>
                <a:gd name="T3" fmla="*/ 331 h 661"/>
                <a:gd name="T4" fmla="*/ 329 w 658"/>
                <a:gd name="T5" fmla="*/ 661 h 661"/>
                <a:gd name="T6" fmla="*/ 658 w 658"/>
                <a:gd name="T7" fmla="*/ 331 h 661"/>
                <a:gd name="T8" fmla="*/ 329 w 658"/>
                <a:gd name="T9" fmla="*/ 0 h 661"/>
                <a:gd name="T10" fmla="*/ 329 w 658"/>
                <a:gd name="T11" fmla="*/ 551 h 661"/>
                <a:gd name="T12" fmla="*/ 110 w 658"/>
                <a:gd name="T13" fmla="*/ 331 h 661"/>
                <a:gd name="T14" fmla="*/ 329 w 658"/>
                <a:gd name="T15" fmla="*/ 111 h 661"/>
                <a:gd name="T16" fmla="*/ 549 w 658"/>
                <a:gd name="T17" fmla="*/ 331 h 661"/>
                <a:gd name="T18" fmla="*/ 329 w 658"/>
                <a:gd name="T19" fmla="*/ 551 h 661"/>
                <a:gd name="T20" fmla="*/ 329 w 658"/>
                <a:gd name="T21" fmla="*/ 551 h 661"/>
                <a:gd name="T22" fmla="*/ 329 w 658"/>
                <a:gd name="T23" fmla="*/ 551 h 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8" h="661">
                  <a:moveTo>
                    <a:pt x="329" y="0"/>
                  </a:moveTo>
                  <a:cubicBezTo>
                    <a:pt x="148" y="0"/>
                    <a:pt x="0" y="149"/>
                    <a:pt x="0" y="331"/>
                  </a:cubicBezTo>
                  <a:cubicBezTo>
                    <a:pt x="0" y="512"/>
                    <a:pt x="148" y="661"/>
                    <a:pt x="329" y="661"/>
                  </a:cubicBezTo>
                  <a:cubicBezTo>
                    <a:pt x="510" y="661"/>
                    <a:pt x="658" y="513"/>
                    <a:pt x="658" y="331"/>
                  </a:cubicBezTo>
                  <a:cubicBezTo>
                    <a:pt x="658" y="149"/>
                    <a:pt x="510" y="0"/>
                    <a:pt x="329" y="0"/>
                  </a:cubicBezTo>
                  <a:close/>
                  <a:moveTo>
                    <a:pt x="329" y="551"/>
                  </a:moveTo>
                  <a:cubicBezTo>
                    <a:pt x="209" y="551"/>
                    <a:pt x="110" y="452"/>
                    <a:pt x="110" y="331"/>
                  </a:cubicBezTo>
                  <a:cubicBezTo>
                    <a:pt x="110" y="210"/>
                    <a:pt x="209" y="111"/>
                    <a:pt x="329" y="111"/>
                  </a:cubicBezTo>
                  <a:cubicBezTo>
                    <a:pt x="450" y="111"/>
                    <a:pt x="549" y="210"/>
                    <a:pt x="549" y="331"/>
                  </a:cubicBezTo>
                  <a:cubicBezTo>
                    <a:pt x="549" y="452"/>
                    <a:pt x="450" y="551"/>
                    <a:pt x="329" y="551"/>
                  </a:cubicBezTo>
                  <a:close/>
                  <a:moveTo>
                    <a:pt x="329" y="551"/>
                  </a:moveTo>
                  <a:cubicBezTo>
                    <a:pt x="329" y="551"/>
                    <a:pt x="329" y="551"/>
                    <a:pt x="329" y="55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Light"/>
                <a:cs typeface="+mn-cs"/>
              </a:endParaRPr>
            </a:p>
          </p:txBody>
        </p:sp>
        <p:sp>
          <p:nvSpPr>
            <p:cNvPr id="89" name="Freeform 12">
              <a:extLst>
                <a:ext uri="{FF2B5EF4-FFF2-40B4-BE49-F238E27FC236}">
                  <a16:creationId xmlns:a16="http://schemas.microsoft.com/office/drawing/2014/main" id="{F06022EA-5EFF-4293-9022-F39684B44DDD}"/>
                </a:ext>
              </a:extLst>
            </p:cNvPr>
            <p:cNvSpPr>
              <a:spLocks noEditPoints="1"/>
            </p:cNvSpPr>
            <p:nvPr/>
          </p:nvSpPr>
          <p:spPr bwMode="auto">
            <a:xfrm>
              <a:off x="658813" y="2124075"/>
              <a:ext cx="800100" cy="801688"/>
            </a:xfrm>
            <a:custGeom>
              <a:avLst/>
              <a:gdLst>
                <a:gd name="T0" fmla="*/ 1186 w 3246"/>
                <a:gd name="T1" fmla="*/ 1498 h 3246"/>
                <a:gd name="T2" fmla="*/ 312 w 3246"/>
                <a:gd name="T3" fmla="*/ 1498 h 3246"/>
                <a:gd name="T4" fmla="*/ 0 w 3246"/>
                <a:gd name="T5" fmla="*/ 1186 h 3246"/>
                <a:gd name="T6" fmla="*/ 0 w 3246"/>
                <a:gd name="T7" fmla="*/ 312 h 3246"/>
                <a:gd name="T8" fmla="*/ 312 w 3246"/>
                <a:gd name="T9" fmla="*/ 0 h 3246"/>
                <a:gd name="T10" fmla="*/ 1186 w 3246"/>
                <a:gd name="T11" fmla="*/ 0 h 3246"/>
                <a:gd name="T12" fmla="*/ 1498 w 3246"/>
                <a:gd name="T13" fmla="*/ 312 h 3246"/>
                <a:gd name="T14" fmla="*/ 1498 w 3246"/>
                <a:gd name="T15" fmla="*/ 1186 h 3246"/>
                <a:gd name="T16" fmla="*/ 1186 w 3246"/>
                <a:gd name="T17" fmla="*/ 1498 h 3246"/>
                <a:gd name="T18" fmla="*/ 312 w 3246"/>
                <a:gd name="T19" fmla="*/ 125 h 3246"/>
                <a:gd name="T20" fmla="*/ 125 w 3246"/>
                <a:gd name="T21" fmla="*/ 312 h 3246"/>
                <a:gd name="T22" fmla="*/ 125 w 3246"/>
                <a:gd name="T23" fmla="*/ 1186 h 3246"/>
                <a:gd name="T24" fmla="*/ 312 w 3246"/>
                <a:gd name="T25" fmla="*/ 1373 h 3246"/>
                <a:gd name="T26" fmla="*/ 1186 w 3246"/>
                <a:gd name="T27" fmla="*/ 1373 h 3246"/>
                <a:gd name="T28" fmla="*/ 1373 w 3246"/>
                <a:gd name="T29" fmla="*/ 1186 h 3246"/>
                <a:gd name="T30" fmla="*/ 1373 w 3246"/>
                <a:gd name="T31" fmla="*/ 312 h 3246"/>
                <a:gd name="T32" fmla="*/ 1186 w 3246"/>
                <a:gd name="T33" fmla="*/ 125 h 3246"/>
                <a:gd name="T34" fmla="*/ 312 w 3246"/>
                <a:gd name="T35" fmla="*/ 125 h 3246"/>
                <a:gd name="T36" fmla="*/ 2934 w 3246"/>
                <a:gd name="T37" fmla="*/ 3246 h 3246"/>
                <a:gd name="T38" fmla="*/ 2060 w 3246"/>
                <a:gd name="T39" fmla="*/ 3246 h 3246"/>
                <a:gd name="T40" fmla="*/ 1748 w 3246"/>
                <a:gd name="T41" fmla="*/ 2934 h 3246"/>
                <a:gd name="T42" fmla="*/ 1748 w 3246"/>
                <a:gd name="T43" fmla="*/ 2060 h 3246"/>
                <a:gd name="T44" fmla="*/ 2060 w 3246"/>
                <a:gd name="T45" fmla="*/ 1748 h 3246"/>
                <a:gd name="T46" fmla="*/ 2809 w 3246"/>
                <a:gd name="T47" fmla="*/ 1748 h 3246"/>
                <a:gd name="T48" fmla="*/ 2872 w 3246"/>
                <a:gd name="T49" fmla="*/ 1810 h 3246"/>
                <a:gd name="T50" fmla="*/ 2809 w 3246"/>
                <a:gd name="T51" fmla="*/ 1873 h 3246"/>
                <a:gd name="T52" fmla="*/ 2060 w 3246"/>
                <a:gd name="T53" fmla="*/ 1873 h 3246"/>
                <a:gd name="T54" fmla="*/ 1873 w 3246"/>
                <a:gd name="T55" fmla="*/ 2060 h 3246"/>
                <a:gd name="T56" fmla="*/ 1873 w 3246"/>
                <a:gd name="T57" fmla="*/ 2934 h 3246"/>
                <a:gd name="T58" fmla="*/ 2060 w 3246"/>
                <a:gd name="T59" fmla="*/ 3121 h 3246"/>
                <a:gd name="T60" fmla="*/ 2934 w 3246"/>
                <a:gd name="T61" fmla="*/ 3121 h 3246"/>
                <a:gd name="T62" fmla="*/ 3121 w 3246"/>
                <a:gd name="T63" fmla="*/ 2934 h 3246"/>
                <a:gd name="T64" fmla="*/ 3121 w 3246"/>
                <a:gd name="T65" fmla="*/ 2185 h 3246"/>
                <a:gd name="T66" fmla="*/ 3184 w 3246"/>
                <a:gd name="T67" fmla="*/ 2122 h 3246"/>
                <a:gd name="T68" fmla="*/ 3246 w 3246"/>
                <a:gd name="T69" fmla="*/ 2185 h 3246"/>
                <a:gd name="T70" fmla="*/ 3246 w 3246"/>
                <a:gd name="T71" fmla="*/ 2934 h 3246"/>
                <a:gd name="T72" fmla="*/ 2934 w 3246"/>
                <a:gd name="T73" fmla="*/ 3246 h 3246"/>
                <a:gd name="T74" fmla="*/ 1186 w 3246"/>
                <a:gd name="T75" fmla="*/ 1748 h 3246"/>
                <a:gd name="T76" fmla="*/ 312 w 3246"/>
                <a:gd name="T77" fmla="*/ 1748 h 3246"/>
                <a:gd name="T78" fmla="*/ 0 w 3246"/>
                <a:gd name="T79" fmla="*/ 2060 h 3246"/>
                <a:gd name="T80" fmla="*/ 0 w 3246"/>
                <a:gd name="T81" fmla="*/ 2934 h 3246"/>
                <a:gd name="T82" fmla="*/ 312 w 3246"/>
                <a:gd name="T83" fmla="*/ 3246 h 3246"/>
                <a:gd name="T84" fmla="*/ 1186 w 3246"/>
                <a:gd name="T85" fmla="*/ 3246 h 3246"/>
                <a:gd name="T86" fmla="*/ 1498 w 3246"/>
                <a:gd name="T87" fmla="*/ 2934 h 3246"/>
                <a:gd name="T88" fmla="*/ 1498 w 3246"/>
                <a:gd name="T89" fmla="*/ 2060 h 3246"/>
                <a:gd name="T90" fmla="*/ 1186 w 3246"/>
                <a:gd name="T91" fmla="*/ 1748 h 3246"/>
                <a:gd name="T92" fmla="*/ 1373 w 3246"/>
                <a:gd name="T93" fmla="*/ 2934 h 3246"/>
                <a:gd name="T94" fmla="*/ 1186 w 3246"/>
                <a:gd name="T95" fmla="*/ 3121 h 3246"/>
                <a:gd name="T96" fmla="*/ 312 w 3246"/>
                <a:gd name="T97" fmla="*/ 3121 h 3246"/>
                <a:gd name="T98" fmla="*/ 125 w 3246"/>
                <a:gd name="T99" fmla="*/ 2934 h 3246"/>
                <a:gd name="T100" fmla="*/ 125 w 3246"/>
                <a:gd name="T101" fmla="*/ 2060 h 3246"/>
                <a:gd name="T102" fmla="*/ 312 w 3246"/>
                <a:gd name="T103" fmla="*/ 1873 h 3246"/>
                <a:gd name="T104" fmla="*/ 1186 w 3246"/>
                <a:gd name="T105" fmla="*/ 1873 h 3246"/>
                <a:gd name="T106" fmla="*/ 1373 w 3246"/>
                <a:gd name="T107" fmla="*/ 2060 h 3246"/>
                <a:gd name="T108" fmla="*/ 1373 w 3246"/>
                <a:gd name="T109" fmla="*/ 2934 h 3246"/>
                <a:gd name="T110" fmla="*/ 1373 w 3246"/>
                <a:gd name="T111" fmla="*/ 2934 h 3246"/>
                <a:gd name="T112" fmla="*/ 1373 w 3246"/>
                <a:gd name="T113" fmla="*/ 2934 h 3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46" h="3246">
                  <a:moveTo>
                    <a:pt x="1186" y="1498"/>
                  </a:moveTo>
                  <a:cubicBezTo>
                    <a:pt x="312" y="1498"/>
                    <a:pt x="312" y="1498"/>
                    <a:pt x="312" y="1498"/>
                  </a:cubicBezTo>
                  <a:cubicBezTo>
                    <a:pt x="140" y="1498"/>
                    <a:pt x="0" y="1358"/>
                    <a:pt x="0" y="1186"/>
                  </a:cubicBezTo>
                  <a:cubicBezTo>
                    <a:pt x="0" y="312"/>
                    <a:pt x="0" y="312"/>
                    <a:pt x="0" y="312"/>
                  </a:cubicBezTo>
                  <a:cubicBezTo>
                    <a:pt x="0" y="140"/>
                    <a:pt x="140" y="0"/>
                    <a:pt x="312" y="0"/>
                  </a:cubicBezTo>
                  <a:cubicBezTo>
                    <a:pt x="1186" y="0"/>
                    <a:pt x="1186" y="0"/>
                    <a:pt x="1186" y="0"/>
                  </a:cubicBezTo>
                  <a:cubicBezTo>
                    <a:pt x="1358" y="0"/>
                    <a:pt x="1498" y="139"/>
                    <a:pt x="1498" y="312"/>
                  </a:cubicBezTo>
                  <a:cubicBezTo>
                    <a:pt x="1498" y="1186"/>
                    <a:pt x="1498" y="1186"/>
                    <a:pt x="1498" y="1186"/>
                  </a:cubicBezTo>
                  <a:cubicBezTo>
                    <a:pt x="1498" y="1358"/>
                    <a:pt x="1358" y="1498"/>
                    <a:pt x="1186" y="1498"/>
                  </a:cubicBezTo>
                  <a:close/>
                  <a:moveTo>
                    <a:pt x="312" y="125"/>
                  </a:moveTo>
                  <a:cubicBezTo>
                    <a:pt x="208" y="125"/>
                    <a:pt x="125" y="208"/>
                    <a:pt x="125" y="312"/>
                  </a:cubicBezTo>
                  <a:cubicBezTo>
                    <a:pt x="125" y="1186"/>
                    <a:pt x="125" y="1186"/>
                    <a:pt x="125" y="1186"/>
                  </a:cubicBezTo>
                  <a:cubicBezTo>
                    <a:pt x="125" y="1289"/>
                    <a:pt x="208" y="1373"/>
                    <a:pt x="312" y="1373"/>
                  </a:cubicBezTo>
                  <a:cubicBezTo>
                    <a:pt x="1186" y="1373"/>
                    <a:pt x="1186" y="1373"/>
                    <a:pt x="1186" y="1373"/>
                  </a:cubicBezTo>
                  <a:cubicBezTo>
                    <a:pt x="1289" y="1373"/>
                    <a:pt x="1373" y="1289"/>
                    <a:pt x="1373" y="1186"/>
                  </a:cubicBezTo>
                  <a:cubicBezTo>
                    <a:pt x="1373" y="312"/>
                    <a:pt x="1373" y="312"/>
                    <a:pt x="1373" y="312"/>
                  </a:cubicBezTo>
                  <a:cubicBezTo>
                    <a:pt x="1373" y="208"/>
                    <a:pt x="1289" y="125"/>
                    <a:pt x="1186" y="125"/>
                  </a:cubicBezTo>
                  <a:lnTo>
                    <a:pt x="312" y="125"/>
                  </a:lnTo>
                  <a:close/>
                  <a:moveTo>
                    <a:pt x="2934" y="3246"/>
                  </a:moveTo>
                  <a:cubicBezTo>
                    <a:pt x="2060" y="3246"/>
                    <a:pt x="2060" y="3246"/>
                    <a:pt x="2060" y="3246"/>
                  </a:cubicBezTo>
                  <a:cubicBezTo>
                    <a:pt x="1888" y="3246"/>
                    <a:pt x="1748" y="3106"/>
                    <a:pt x="1748" y="2934"/>
                  </a:cubicBezTo>
                  <a:cubicBezTo>
                    <a:pt x="1748" y="2060"/>
                    <a:pt x="1748" y="2060"/>
                    <a:pt x="1748" y="2060"/>
                  </a:cubicBezTo>
                  <a:cubicBezTo>
                    <a:pt x="1748" y="1888"/>
                    <a:pt x="1888" y="1748"/>
                    <a:pt x="2060" y="1748"/>
                  </a:cubicBezTo>
                  <a:cubicBezTo>
                    <a:pt x="2809" y="1748"/>
                    <a:pt x="2809" y="1748"/>
                    <a:pt x="2809" y="1748"/>
                  </a:cubicBezTo>
                  <a:cubicBezTo>
                    <a:pt x="2843" y="1748"/>
                    <a:pt x="2872" y="1776"/>
                    <a:pt x="2872" y="1810"/>
                  </a:cubicBezTo>
                  <a:cubicBezTo>
                    <a:pt x="2872" y="1845"/>
                    <a:pt x="2843" y="1873"/>
                    <a:pt x="2809" y="1873"/>
                  </a:cubicBezTo>
                  <a:cubicBezTo>
                    <a:pt x="2060" y="1873"/>
                    <a:pt x="2060" y="1873"/>
                    <a:pt x="2060" y="1873"/>
                  </a:cubicBezTo>
                  <a:cubicBezTo>
                    <a:pt x="1957" y="1873"/>
                    <a:pt x="1873" y="1957"/>
                    <a:pt x="1873" y="2060"/>
                  </a:cubicBezTo>
                  <a:cubicBezTo>
                    <a:pt x="1873" y="2934"/>
                    <a:pt x="1873" y="2934"/>
                    <a:pt x="1873" y="2934"/>
                  </a:cubicBezTo>
                  <a:cubicBezTo>
                    <a:pt x="1873" y="3037"/>
                    <a:pt x="1957" y="3121"/>
                    <a:pt x="2060" y="3121"/>
                  </a:cubicBezTo>
                  <a:cubicBezTo>
                    <a:pt x="2934" y="3121"/>
                    <a:pt x="2934" y="3121"/>
                    <a:pt x="2934" y="3121"/>
                  </a:cubicBezTo>
                  <a:cubicBezTo>
                    <a:pt x="3037" y="3121"/>
                    <a:pt x="3121" y="3037"/>
                    <a:pt x="3121" y="2934"/>
                  </a:cubicBezTo>
                  <a:cubicBezTo>
                    <a:pt x="3121" y="2185"/>
                    <a:pt x="3121" y="2185"/>
                    <a:pt x="3121" y="2185"/>
                  </a:cubicBezTo>
                  <a:cubicBezTo>
                    <a:pt x="3121" y="2150"/>
                    <a:pt x="3149" y="2122"/>
                    <a:pt x="3184" y="2122"/>
                  </a:cubicBezTo>
                  <a:cubicBezTo>
                    <a:pt x="3218" y="2122"/>
                    <a:pt x="3246" y="2150"/>
                    <a:pt x="3246" y="2185"/>
                  </a:cubicBezTo>
                  <a:cubicBezTo>
                    <a:pt x="3246" y="2934"/>
                    <a:pt x="3246" y="2934"/>
                    <a:pt x="3246" y="2934"/>
                  </a:cubicBezTo>
                  <a:cubicBezTo>
                    <a:pt x="3246" y="3106"/>
                    <a:pt x="3106" y="3246"/>
                    <a:pt x="2934" y="3246"/>
                  </a:cubicBezTo>
                  <a:close/>
                  <a:moveTo>
                    <a:pt x="1186" y="1748"/>
                  </a:moveTo>
                  <a:cubicBezTo>
                    <a:pt x="312" y="1748"/>
                    <a:pt x="312" y="1748"/>
                    <a:pt x="312" y="1748"/>
                  </a:cubicBezTo>
                  <a:cubicBezTo>
                    <a:pt x="140" y="1748"/>
                    <a:pt x="0" y="1888"/>
                    <a:pt x="0" y="2060"/>
                  </a:cubicBezTo>
                  <a:cubicBezTo>
                    <a:pt x="0" y="2934"/>
                    <a:pt x="0" y="2934"/>
                    <a:pt x="0" y="2934"/>
                  </a:cubicBezTo>
                  <a:cubicBezTo>
                    <a:pt x="0" y="3106"/>
                    <a:pt x="139" y="3246"/>
                    <a:pt x="312" y="3246"/>
                  </a:cubicBezTo>
                  <a:cubicBezTo>
                    <a:pt x="1186" y="3246"/>
                    <a:pt x="1186" y="3246"/>
                    <a:pt x="1186" y="3246"/>
                  </a:cubicBezTo>
                  <a:cubicBezTo>
                    <a:pt x="1358" y="3246"/>
                    <a:pt x="1498" y="3106"/>
                    <a:pt x="1498" y="2934"/>
                  </a:cubicBezTo>
                  <a:cubicBezTo>
                    <a:pt x="1498" y="2060"/>
                    <a:pt x="1498" y="2060"/>
                    <a:pt x="1498" y="2060"/>
                  </a:cubicBezTo>
                  <a:cubicBezTo>
                    <a:pt x="1498" y="1888"/>
                    <a:pt x="1358" y="1748"/>
                    <a:pt x="1186" y="1748"/>
                  </a:cubicBezTo>
                  <a:close/>
                  <a:moveTo>
                    <a:pt x="1373" y="2934"/>
                  </a:moveTo>
                  <a:cubicBezTo>
                    <a:pt x="1373" y="3037"/>
                    <a:pt x="1289" y="3121"/>
                    <a:pt x="1186" y="3121"/>
                  </a:cubicBezTo>
                  <a:cubicBezTo>
                    <a:pt x="312" y="3121"/>
                    <a:pt x="312" y="3121"/>
                    <a:pt x="312" y="3121"/>
                  </a:cubicBezTo>
                  <a:cubicBezTo>
                    <a:pt x="208" y="3121"/>
                    <a:pt x="125" y="3037"/>
                    <a:pt x="125" y="2934"/>
                  </a:cubicBezTo>
                  <a:cubicBezTo>
                    <a:pt x="125" y="2060"/>
                    <a:pt x="125" y="2060"/>
                    <a:pt x="125" y="2060"/>
                  </a:cubicBezTo>
                  <a:cubicBezTo>
                    <a:pt x="125" y="1957"/>
                    <a:pt x="208" y="1873"/>
                    <a:pt x="312" y="1873"/>
                  </a:cubicBezTo>
                  <a:cubicBezTo>
                    <a:pt x="1186" y="1873"/>
                    <a:pt x="1186" y="1873"/>
                    <a:pt x="1186" y="1873"/>
                  </a:cubicBezTo>
                  <a:cubicBezTo>
                    <a:pt x="1289" y="1873"/>
                    <a:pt x="1373" y="1957"/>
                    <a:pt x="1373" y="2060"/>
                  </a:cubicBezTo>
                  <a:lnTo>
                    <a:pt x="1373" y="2934"/>
                  </a:lnTo>
                  <a:close/>
                  <a:moveTo>
                    <a:pt x="1373" y="2934"/>
                  </a:moveTo>
                  <a:cubicBezTo>
                    <a:pt x="1373" y="2934"/>
                    <a:pt x="1373" y="2934"/>
                    <a:pt x="1373" y="293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Light"/>
                <a:cs typeface="+mn-cs"/>
              </a:endParaRPr>
            </a:p>
          </p:txBody>
        </p:sp>
      </p:grpSp>
      <p:cxnSp>
        <p:nvCxnSpPr>
          <p:cNvPr id="90" name="直接连接符 89">
            <a:extLst>
              <a:ext uri="{FF2B5EF4-FFF2-40B4-BE49-F238E27FC236}">
                <a16:creationId xmlns:a16="http://schemas.microsoft.com/office/drawing/2014/main" id="{BB419D33-7590-494D-8CD0-C5F7032861FD}"/>
              </a:ext>
            </a:extLst>
          </p:cNvPr>
          <p:cNvCxnSpPr>
            <a:cxnSpLocks/>
          </p:cNvCxnSpPr>
          <p:nvPr/>
        </p:nvCxnSpPr>
        <p:spPr>
          <a:xfrm>
            <a:off x="1632865" y="2419903"/>
            <a:ext cx="1730057"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1" name="矩形 90">
            <a:extLst>
              <a:ext uri="{FF2B5EF4-FFF2-40B4-BE49-F238E27FC236}">
                <a16:creationId xmlns:a16="http://schemas.microsoft.com/office/drawing/2014/main" id="{D95CDF95-0A2B-454B-B908-C1DB3A41B836}"/>
              </a:ext>
            </a:extLst>
          </p:cNvPr>
          <p:cNvSpPr/>
          <p:nvPr/>
        </p:nvSpPr>
        <p:spPr>
          <a:xfrm>
            <a:off x="1556366" y="3154102"/>
            <a:ext cx="1810951" cy="276999"/>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Arial" panose="020B0604020202020204" pitchFamily="34" charset="0"/>
                <a:ea typeface="微软雅黑"/>
                <a:cs typeface="Arial" panose="020B0604020202020204" pitchFamily="34" charset="0"/>
              </a:rPr>
              <a:t>Main Idea</a:t>
            </a:r>
            <a:endParaRPr kumimoji="0" lang="zh-CN" altLang="en-US" sz="1200" b="0" i="0" u="none" strike="noStrike" kern="1200" cap="none" spc="0" normalizeH="0" baseline="0" noProof="0" dirty="0">
              <a:ln>
                <a:noFill/>
              </a:ln>
              <a:solidFill>
                <a:prstClr val="white"/>
              </a:solidFill>
              <a:effectLst/>
              <a:uLnTx/>
              <a:uFillTx/>
              <a:latin typeface="Arial" panose="020B0604020202020204" pitchFamily="34" charset="0"/>
              <a:ea typeface="微软雅黑"/>
              <a:cs typeface="Arial" panose="020B0604020202020204" pitchFamily="34" charset="0"/>
            </a:endParaRPr>
          </a:p>
        </p:txBody>
      </p:sp>
      <p:sp>
        <p:nvSpPr>
          <p:cNvPr id="45" name="Shape 3696">
            <a:extLst>
              <a:ext uri="{FF2B5EF4-FFF2-40B4-BE49-F238E27FC236}">
                <a16:creationId xmlns:a16="http://schemas.microsoft.com/office/drawing/2014/main" id="{982AA1BD-3E24-4011-ADD0-721715451D0B}"/>
              </a:ext>
            </a:extLst>
          </p:cNvPr>
          <p:cNvSpPr/>
          <p:nvPr/>
        </p:nvSpPr>
        <p:spPr>
          <a:xfrm>
            <a:off x="10362117" y="3922329"/>
            <a:ext cx="392635" cy="479904"/>
          </a:xfrm>
          <a:custGeom>
            <a:avLst/>
            <a:gdLst/>
            <a:ahLst/>
            <a:cxnLst/>
            <a:rect l="0" t="0" r="0" b="0"/>
            <a:pathLst>
              <a:path w="120000" h="120000" extrusionOk="0">
                <a:moveTo>
                  <a:pt x="113333" y="109088"/>
                </a:moveTo>
                <a:cubicBezTo>
                  <a:pt x="113333" y="112100"/>
                  <a:pt x="110344" y="114538"/>
                  <a:pt x="106666" y="114538"/>
                </a:cubicBezTo>
                <a:lnTo>
                  <a:pt x="33333" y="114538"/>
                </a:lnTo>
                <a:lnTo>
                  <a:pt x="33333" y="5455"/>
                </a:lnTo>
                <a:lnTo>
                  <a:pt x="73333" y="5455"/>
                </a:lnTo>
                <a:lnTo>
                  <a:pt x="73333" y="38177"/>
                </a:lnTo>
                <a:lnTo>
                  <a:pt x="86666" y="27272"/>
                </a:lnTo>
                <a:lnTo>
                  <a:pt x="100000" y="38177"/>
                </a:lnTo>
                <a:lnTo>
                  <a:pt x="100000" y="5455"/>
                </a:lnTo>
                <a:lnTo>
                  <a:pt x="106666" y="5455"/>
                </a:lnTo>
                <a:cubicBezTo>
                  <a:pt x="110344" y="5455"/>
                  <a:pt x="113333" y="7900"/>
                  <a:pt x="113333" y="10911"/>
                </a:cubicBezTo>
                <a:cubicBezTo>
                  <a:pt x="113333" y="10911"/>
                  <a:pt x="113333" y="109088"/>
                  <a:pt x="113333" y="109088"/>
                </a:cubicBezTo>
                <a:close/>
                <a:moveTo>
                  <a:pt x="26666" y="114538"/>
                </a:moveTo>
                <a:lnTo>
                  <a:pt x="13333" y="114538"/>
                </a:lnTo>
                <a:cubicBezTo>
                  <a:pt x="9655" y="114538"/>
                  <a:pt x="6666" y="112100"/>
                  <a:pt x="6666" y="109088"/>
                </a:cubicBezTo>
                <a:lnTo>
                  <a:pt x="6666" y="10911"/>
                </a:lnTo>
                <a:cubicBezTo>
                  <a:pt x="6666" y="7900"/>
                  <a:pt x="9655" y="5455"/>
                  <a:pt x="13333" y="5455"/>
                </a:cubicBezTo>
                <a:lnTo>
                  <a:pt x="26666" y="5455"/>
                </a:lnTo>
                <a:cubicBezTo>
                  <a:pt x="26666" y="5455"/>
                  <a:pt x="26666" y="114538"/>
                  <a:pt x="26666" y="114538"/>
                </a:cubicBezTo>
                <a:close/>
                <a:moveTo>
                  <a:pt x="80000" y="5455"/>
                </a:moveTo>
                <a:lnTo>
                  <a:pt x="93333" y="5455"/>
                </a:lnTo>
                <a:lnTo>
                  <a:pt x="93333" y="24544"/>
                </a:lnTo>
                <a:lnTo>
                  <a:pt x="86666" y="19088"/>
                </a:lnTo>
                <a:lnTo>
                  <a:pt x="80000" y="24544"/>
                </a:lnTo>
                <a:cubicBezTo>
                  <a:pt x="80000" y="24544"/>
                  <a:pt x="80000" y="5455"/>
                  <a:pt x="80000" y="5455"/>
                </a:cubicBezTo>
                <a:close/>
                <a:moveTo>
                  <a:pt x="106666" y="0"/>
                </a:moveTo>
                <a:lnTo>
                  <a:pt x="13333" y="0"/>
                </a:lnTo>
                <a:cubicBezTo>
                  <a:pt x="5972" y="0"/>
                  <a:pt x="0" y="4883"/>
                  <a:pt x="0" y="10911"/>
                </a:cubicBezTo>
                <a:lnTo>
                  <a:pt x="0" y="109088"/>
                </a:lnTo>
                <a:cubicBezTo>
                  <a:pt x="0" y="115111"/>
                  <a:pt x="5972" y="120000"/>
                  <a:pt x="13333" y="120000"/>
                </a:cubicBezTo>
                <a:lnTo>
                  <a:pt x="106666" y="120000"/>
                </a:lnTo>
                <a:cubicBezTo>
                  <a:pt x="114027" y="120000"/>
                  <a:pt x="120000" y="115111"/>
                  <a:pt x="120000" y="109088"/>
                </a:cubicBezTo>
                <a:lnTo>
                  <a:pt x="120000" y="10911"/>
                </a:lnTo>
                <a:cubicBezTo>
                  <a:pt x="120000" y="4883"/>
                  <a:pt x="114027" y="0"/>
                  <a:pt x="106666" y="0"/>
                </a:cubicBezTo>
              </a:path>
            </a:pathLst>
          </a:custGeom>
          <a:solidFill>
            <a:schemeClr val="accent1">
              <a:lumMod val="60000"/>
              <a:lumOff val="40000"/>
            </a:schemeClr>
          </a:solidFill>
          <a:ln>
            <a:noFill/>
          </a:ln>
        </p:spPr>
        <p:txBody>
          <a:bodyPr lIns="19038" tIns="19038" rIns="19038" bIns="1903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dirty="0">
              <a:ln>
                <a:noFill/>
              </a:ln>
              <a:solidFill>
                <a:prstClr val="black"/>
              </a:solidFill>
              <a:effectLst/>
              <a:uLnTx/>
              <a:uFillTx/>
              <a:latin typeface="Arial Black" panose="020B0A04020102090204" pitchFamily="34" charset="0"/>
              <a:ea typeface="Lato" panose="020F0502020204030203"/>
              <a:cs typeface="Lato" panose="020F0502020204030203"/>
              <a:sym typeface="Lato" panose="020F0502020204030203"/>
            </a:endParaRPr>
          </a:p>
        </p:txBody>
      </p:sp>
      <p:pic>
        <p:nvPicPr>
          <p:cNvPr id="7" name="图片占位符 6">
            <a:extLst>
              <a:ext uri="{FF2B5EF4-FFF2-40B4-BE49-F238E27FC236}">
                <a16:creationId xmlns:a16="http://schemas.microsoft.com/office/drawing/2014/main" id="{D275AF17-8589-4CB8-9745-56FAD1A34F58}"/>
              </a:ext>
            </a:extLst>
          </p:cNvPr>
          <p:cNvPicPr>
            <a:picLocks noGrp="1" noChangeAspect="1"/>
          </p:cNvPicPr>
          <p:nvPr>
            <p:ph type="pic" sz="quarter" idx="10"/>
          </p:nvPr>
        </p:nvPicPr>
        <p:blipFill rotWithShape="1">
          <a:blip r:embed="rId3" cstate="hqprint">
            <a:extLst>
              <a:ext uri="{28A0092B-C50C-407E-A947-70E740481C1C}">
                <a14:useLocalDpi xmlns:a14="http://schemas.microsoft.com/office/drawing/2010/main" val="0"/>
              </a:ext>
            </a:extLst>
          </a:blip>
          <a:srcRect t="14818" b="704"/>
          <a:stretch/>
        </p:blipFill>
        <p:spPr>
          <a:xfrm>
            <a:off x="4691218" y="1273462"/>
            <a:ext cx="6811938" cy="2441929"/>
          </a:xfrm>
        </p:spPr>
      </p:pic>
    </p:spTree>
    <p:extLst>
      <p:ext uri="{BB962C8B-B14F-4D97-AF65-F5344CB8AC3E}">
        <p14:creationId xmlns:p14="http://schemas.microsoft.com/office/powerpoint/2010/main" val="2474807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占位符 18">
            <a:extLst>
              <a:ext uri="{FF2B5EF4-FFF2-40B4-BE49-F238E27FC236}">
                <a16:creationId xmlns:a16="http://schemas.microsoft.com/office/drawing/2014/main" id="{44C99761-85E1-49C2-B86C-4C1448C8E4AE}"/>
              </a:ext>
            </a:extLst>
          </p:cNvPr>
          <p:cNvSpPr>
            <a:spLocks noGrp="1"/>
          </p:cNvSpPr>
          <p:nvPr>
            <p:ph type="body" sz="quarter" idx="15"/>
          </p:nvPr>
        </p:nvSpPr>
        <p:spPr>
          <a:xfrm>
            <a:off x="1431925" y="231775"/>
            <a:ext cx="3643313" cy="406400"/>
          </a:xfrm>
        </p:spPr>
        <p:txBody>
          <a:bodyPr/>
          <a:lstStyle/>
          <a:p>
            <a:r>
              <a:rPr lang="zh-CN" altLang="en-US">
                <a:sym typeface="+mn-lt"/>
              </a:rPr>
              <a:t>五段五图式</a:t>
            </a:r>
            <a:endParaRPr lang="en-US" altLang="zh-CN" dirty="0">
              <a:sym typeface="+mn-lt"/>
            </a:endParaRPr>
          </a:p>
        </p:txBody>
      </p:sp>
      <p:sp>
        <p:nvSpPr>
          <p:cNvPr id="34" name="任意多边形: 形状 33">
            <a:extLst>
              <a:ext uri="{FF2B5EF4-FFF2-40B4-BE49-F238E27FC236}">
                <a16:creationId xmlns:a16="http://schemas.microsoft.com/office/drawing/2014/main" id="{AB720FDE-B8CD-4570-B624-780BF2CB2D78}"/>
              </a:ext>
            </a:extLst>
          </p:cNvPr>
          <p:cNvSpPr/>
          <p:nvPr/>
        </p:nvSpPr>
        <p:spPr>
          <a:xfrm>
            <a:off x="666931" y="1553029"/>
            <a:ext cx="2169737" cy="2032000"/>
          </a:xfrm>
          <a:custGeom>
            <a:avLst/>
            <a:gdLst>
              <a:gd name="connsiteX0" fmla="*/ 0 w 2180046"/>
              <a:gd name="connsiteY0" fmla="*/ 0 h 2032000"/>
              <a:gd name="connsiteX1" fmla="*/ 2180046 w 2180046"/>
              <a:gd name="connsiteY1" fmla="*/ 0 h 2032000"/>
              <a:gd name="connsiteX2" fmla="*/ 2180046 w 2180046"/>
              <a:gd name="connsiteY2" fmla="*/ 2032000 h 2032000"/>
              <a:gd name="connsiteX3" fmla="*/ 0 w 2180046"/>
              <a:gd name="connsiteY3" fmla="*/ 2032000 h 2032000"/>
            </a:gdLst>
            <a:ahLst/>
            <a:cxnLst>
              <a:cxn ang="0">
                <a:pos x="connsiteX0" y="connsiteY0"/>
              </a:cxn>
              <a:cxn ang="0">
                <a:pos x="connsiteX1" y="connsiteY1"/>
              </a:cxn>
              <a:cxn ang="0">
                <a:pos x="connsiteX2" y="connsiteY2"/>
              </a:cxn>
              <a:cxn ang="0">
                <a:pos x="connsiteX3" y="connsiteY3"/>
              </a:cxn>
            </a:cxnLst>
            <a:rect l="l" t="t" r="r" b="b"/>
            <a:pathLst>
              <a:path w="2180046" h="2032000">
                <a:moveTo>
                  <a:pt x="0" y="0"/>
                </a:moveTo>
                <a:lnTo>
                  <a:pt x="2180046" y="0"/>
                </a:lnTo>
                <a:lnTo>
                  <a:pt x="2180046" y="2032000"/>
                </a:lnTo>
                <a:lnTo>
                  <a:pt x="0" y="2032000"/>
                </a:lnTo>
                <a:close/>
              </a:path>
            </a:pathLst>
          </a:custGeom>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0" name="任意多边形: 形状 39">
            <a:extLst>
              <a:ext uri="{FF2B5EF4-FFF2-40B4-BE49-F238E27FC236}">
                <a16:creationId xmlns:a16="http://schemas.microsoft.com/office/drawing/2014/main" id="{5288D760-B437-424D-8384-5F44024E997A}"/>
              </a:ext>
            </a:extLst>
          </p:cNvPr>
          <p:cNvSpPr/>
          <p:nvPr/>
        </p:nvSpPr>
        <p:spPr>
          <a:xfrm>
            <a:off x="5005977" y="1553029"/>
            <a:ext cx="2180046" cy="2032000"/>
          </a:xfrm>
          <a:custGeom>
            <a:avLst/>
            <a:gdLst>
              <a:gd name="connsiteX0" fmla="*/ 0 w 2180046"/>
              <a:gd name="connsiteY0" fmla="*/ 0 h 2032000"/>
              <a:gd name="connsiteX1" fmla="*/ 2180046 w 2180046"/>
              <a:gd name="connsiteY1" fmla="*/ 0 h 2032000"/>
              <a:gd name="connsiteX2" fmla="*/ 2180046 w 2180046"/>
              <a:gd name="connsiteY2" fmla="*/ 2032000 h 2032000"/>
              <a:gd name="connsiteX3" fmla="*/ 0 w 2180046"/>
              <a:gd name="connsiteY3" fmla="*/ 2032000 h 2032000"/>
            </a:gdLst>
            <a:ahLst/>
            <a:cxnLst>
              <a:cxn ang="0">
                <a:pos x="connsiteX0" y="connsiteY0"/>
              </a:cxn>
              <a:cxn ang="0">
                <a:pos x="connsiteX1" y="connsiteY1"/>
              </a:cxn>
              <a:cxn ang="0">
                <a:pos x="connsiteX2" y="connsiteY2"/>
              </a:cxn>
              <a:cxn ang="0">
                <a:pos x="connsiteX3" y="connsiteY3"/>
              </a:cxn>
            </a:cxnLst>
            <a:rect l="l" t="t" r="r" b="b"/>
            <a:pathLst>
              <a:path w="2180046" h="2032000">
                <a:moveTo>
                  <a:pt x="0" y="0"/>
                </a:moveTo>
                <a:lnTo>
                  <a:pt x="2180046" y="0"/>
                </a:lnTo>
                <a:lnTo>
                  <a:pt x="2180046" y="2032000"/>
                </a:lnTo>
                <a:lnTo>
                  <a:pt x="0" y="2032000"/>
                </a:lnTo>
                <a:close/>
              </a:path>
            </a:pathLst>
          </a:custGeom>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8" name="任意多边形: 形状 47">
            <a:extLst>
              <a:ext uri="{FF2B5EF4-FFF2-40B4-BE49-F238E27FC236}">
                <a16:creationId xmlns:a16="http://schemas.microsoft.com/office/drawing/2014/main" id="{B98918F9-F5F4-46F1-9FA6-0489593BD51A}"/>
              </a:ext>
            </a:extLst>
          </p:cNvPr>
          <p:cNvSpPr/>
          <p:nvPr/>
        </p:nvSpPr>
        <p:spPr>
          <a:xfrm>
            <a:off x="9334500" y="1553029"/>
            <a:ext cx="2190568" cy="2032000"/>
          </a:xfrm>
          <a:custGeom>
            <a:avLst/>
            <a:gdLst>
              <a:gd name="connsiteX0" fmla="*/ 0 w 2180045"/>
              <a:gd name="connsiteY0" fmla="*/ 0 h 2032000"/>
              <a:gd name="connsiteX1" fmla="*/ 2180045 w 2180045"/>
              <a:gd name="connsiteY1" fmla="*/ 0 h 2032000"/>
              <a:gd name="connsiteX2" fmla="*/ 2180045 w 2180045"/>
              <a:gd name="connsiteY2" fmla="*/ 2032000 h 2032000"/>
              <a:gd name="connsiteX3" fmla="*/ 0 w 2180045"/>
              <a:gd name="connsiteY3" fmla="*/ 2032000 h 2032000"/>
            </a:gdLst>
            <a:ahLst/>
            <a:cxnLst>
              <a:cxn ang="0">
                <a:pos x="connsiteX0" y="connsiteY0"/>
              </a:cxn>
              <a:cxn ang="0">
                <a:pos x="connsiteX1" y="connsiteY1"/>
              </a:cxn>
              <a:cxn ang="0">
                <a:pos x="connsiteX2" y="connsiteY2"/>
              </a:cxn>
              <a:cxn ang="0">
                <a:pos x="connsiteX3" y="connsiteY3"/>
              </a:cxn>
            </a:cxnLst>
            <a:rect l="l" t="t" r="r" b="b"/>
            <a:pathLst>
              <a:path w="2180045" h="2032000">
                <a:moveTo>
                  <a:pt x="0" y="0"/>
                </a:moveTo>
                <a:lnTo>
                  <a:pt x="2180045" y="0"/>
                </a:lnTo>
                <a:lnTo>
                  <a:pt x="2180045" y="2032000"/>
                </a:lnTo>
                <a:lnTo>
                  <a:pt x="0" y="2032000"/>
                </a:lnTo>
                <a:close/>
              </a:path>
            </a:pathLst>
          </a:custGeom>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5" name="任意多边形: 形状 74">
            <a:extLst>
              <a:ext uri="{FF2B5EF4-FFF2-40B4-BE49-F238E27FC236}">
                <a16:creationId xmlns:a16="http://schemas.microsoft.com/office/drawing/2014/main" id="{794A4127-8886-4D8C-91D9-F6E5C2CD94AA}"/>
              </a:ext>
            </a:extLst>
          </p:cNvPr>
          <p:cNvSpPr/>
          <p:nvPr/>
        </p:nvSpPr>
        <p:spPr>
          <a:xfrm>
            <a:off x="2821319" y="3585029"/>
            <a:ext cx="2184659" cy="2032000"/>
          </a:xfrm>
          <a:custGeom>
            <a:avLst/>
            <a:gdLst>
              <a:gd name="connsiteX0" fmla="*/ 0 w 2180045"/>
              <a:gd name="connsiteY0" fmla="*/ 0 h 2032000"/>
              <a:gd name="connsiteX1" fmla="*/ 2180045 w 2180045"/>
              <a:gd name="connsiteY1" fmla="*/ 0 h 2032000"/>
              <a:gd name="connsiteX2" fmla="*/ 2180045 w 2180045"/>
              <a:gd name="connsiteY2" fmla="*/ 2032000 h 2032000"/>
              <a:gd name="connsiteX3" fmla="*/ 0 w 2180045"/>
              <a:gd name="connsiteY3" fmla="*/ 2032000 h 2032000"/>
            </a:gdLst>
            <a:ahLst/>
            <a:cxnLst>
              <a:cxn ang="0">
                <a:pos x="connsiteX0" y="connsiteY0"/>
              </a:cxn>
              <a:cxn ang="0">
                <a:pos x="connsiteX1" y="connsiteY1"/>
              </a:cxn>
              <a:cxn ang="0">
                <a:pos x="connsiteX2" y="connsiteY2"/>
              </a:cxn>
              <a:cxn ang="0">
                <a:pos x="connsiteX3" y="connsiteY3"/>
              </a:cxn>
            </a:cxnLst>
            <a:rect l="l" t="t" r="r" b="b"/>
            <a:pathLst>
              <a:path w="2180045" h="2032000">
                <a:moveTo>
                  <a:pt x="0" y="0"/>
                </a:moveTo>
                <a:lnTo>
                  <a:pt x="2180045" y="0"/>
                </a:lnTo>
                <a:lnTo>
                  <a:pt x="2180045" y="2032000"/>
                </a:lnTo>
                <a:lnTo>
                  <a:pt x="0" y="2032000"/>
                </a:lnTo>
                <a:close/>
              </a:path>
            </a:pathLst>
          </a:custGeom>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9" name="任意多边形: 形状 78">
            <a:extLst>
              <a:ext uri="{FF2B5EF4-FFF2-40B4-BE49-F238E27FC236}">
                <a16:creationId xmlns:a16="http://schemas.microsoft.com/office/drawing/2014/main" id="{2E82641A-6D2F-4F3C-8D7B-FF431296CBBD}"/>
              </a:ext>
            </a:extLst>
          </p:cNvPr>
          <p:cNvSpPr/>
          <p:nvPr/>
        </p:nvSpPr>
        <p:spPr>
          <a:xfrm>
            <a:off x="7164977" y="3585029"/>
            <a:ext cx="2201092" cy="2032000"/>
          </a:xfrm>
          <a:custGeom>
            <a:avLst/>
            <a:gdLst>
              <a:gd name="connsiteX0" fmla="*/ 0 w 2180046"/>
              <a:gd name="connsiteY0" fmla="*/ 0 h 2032000"/>
              <a:gd name="connsiteX1" fmla="*/ 2180046 w 2180046"/>
              <a:gd name="connsiteY1" fmla="*/ 0 h 2032000"/>
              <a:gd name="connsiteX2" fmla="*/ 2180046 w 2180046"/>
              <a:gd name="connsiteY2" fmla="*/ 2032000 h 2032000"/>
              <a:gd name="connsiteX3" fmla="*/ 0 w 2180046"/>
              <a:gd name="connsiteY3" fmla="*/ 2032000 h 2032000"/>
            </a:gdLst>
            <a:ahLst/>
            <a:cxnLst>
              <a:cxn ang="0">
                <a:pos x="connsiteX0" y="connsiteY0"/>
              </a:cxn>
              <a:cxn ang="0">
                <a:pos x="connsiteX1" y="connsiteY1"/>
              </a:cxn>
              <a:cxn ang="0">
                <a:pos x="connsiteX2" y="connsiteY2"/>
              </a:cxn>
              <a:cxn ang="0">
                <a:pos x="connsiteX3" y="connsiteY3"/>
              </a:cxn>
            </a:cxnLst>
            <a:rect l="l" t="t" r="r" b="b"/>
            <a:pathLst>
              <a:path w="2180046" h="2032000">
                <a:moveTo>
                  <a:pt x="0" y="0"/>
                </a:moveTo>
                <a:lnTo>
                  <a:pt x="2180046" y="0"/>
                </a:lnTo>
                <a:lnTo>
                  <a:pt x="2180046" y="2032000"/>
                </a:lnTo>
                <a:lnTo>
                  <a:pt x="0" y="2032000"/>
                </a:lnTo>
                <a:close/>
              </a:path>
            </a:pathLst>
          </a:custGeom>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84" name="矩形 83">
            <a:extLst>
              <a:ext uri="{FF2B5EF4-FFF2-40B4-BE49-F238E27FC236}">
                <a16:creationId xmlns:a16="http://schemas.microsoft.com/office/drawing/2014/main" id="{1455B7F5-492A-43C7-BE4C-C36C4F20F5F7}"/>
              </a:ext>
            </a:extLst>
          </p:cNvPr>
          <p:cNvSpPr/>
          <p:nvPr/>
        </p:nvSpPr>
        <p:spPr>
          <a:xfrm>
            <a:off x="1192692" y="1901113"/>
            <a:ext cx="110799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white"/>
                </a:solidFill>
                <a:effectLst/>
                <a:uLnTx/>
                <a:uFillTx/>
                <a:latin typeface="微软雅黑"/>
                <a:ea typeface="微软雅黑"/>
                <a:cs typeface="+mn-cs"/>
              </a:rPr>
              <a:t>关键词</a:t>
            </a:r>
          </a:p>
        </p:txBody>
      </p:sp>
      <p:sp>
        <p:nvSpPr>
          <p:cNvPr id="85" name="矩形 84">
            <a:extLst>
              <a:ext uri="{FF2B5EF4-FFF2-40B4-BE49-F238E27FC236}">
                <a16:creationId xmlns:a16="http://schemas.microsoft.com/office/drawing/2014/main" id="{9B4F05FE-532A-4829-A770-C5E9C85EA373}"/>
              </a:ext>
            </a:extLst>
          </p:cNvPr>
          <p:cNvSpPr/>
          <p:nvPr/>
        </p:nvSpPr>
        <p:spPr>
          <a:xfrm>
            <a:off x="736860" y="2568229"/>
            <a:ext cx="2007324" cy="679801"/>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微软雅黑"/>
                <a:ea typeface="微软雅黑"/>
                <a:cs typeface="+mn-cs"/>
              </a:rPr>
              <a:t>删除原图片，出现图片占位符替换</a:t>
            </a:r>
          </a:p>
        </p:txBody>
      </p:sp>
      <p:cxnSp>
        <p:nvCxnSpPr>
          <p:cNvPr id="86" name="直接连接符 85">
            <a:extLst>
              <a:ext uri="{FF2B5EF4-FFF2-40B4-BE49-F238E27FC236}">
                <a16:creationId xmlns:a16="http://schemas.microsoft.com/office/drawing/2014/main" id="{C1CDD608-3B30-4D43-8409-5D3AD4CEB3C0}"/>
              </a:ext>
            </a:extLst>
          </p:cNvPr>
          <p:cNvCxnSpPr>
            <a:cxnSpLocks/>
          </p:cNvCxnSpPr>
          <p:nvPr/>
        </p:nvCxnSpPr>
        <p:spPr>
          <a:xfrm>
            <a:off x="1322997" y="2426780"/>
            <a:ext cx="82182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87" name="矩形 86">
            <a:extLst>
              <a:ext uri="{FF2B5EF4-FFF2-40B4-BE49-F238E27FC236}">
                <a16:creationId xmlns:a16="http://schemas.microsoft.com/office/drawing/2014/main" id="{FF67713B-34BA-4278-B138-7867756C407E}"/>
              </a:ext>
            </a:extLst>
          </p:cNvPr>
          <p:cNvSpPr/>
          <p:nvPr/>
        </p:nvSpPr>
        <p:spPr>
          <a:xfrm>
            <a:off x="5552367" y="1901113"/>
            <a:ext cx="110799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white"/>
                </a:solidFill>
                <a:effectLst/>
                <a:uLnTx/>
                <a:uFillTx/>
                <a:latin typeface="微软雅黑"/>
                <a:ea typeface="微软雅黑"/>
                <a:cs typeface="+mn-cs"/>
              </a:rPr>
              <a:t>关键词</a:t>
            </a:r>
          </a:p>
        </p:txBody>
      </p:sp>
      <p:sp>
        <p:nvSpPr>
          <p:cNvPr id="88" name="矩形 87">
            <a:extLst>
              <a:ext uri="{FF2B5EF4-FFF2-40B4-BE49-F238E27FC236}">
                <a16:creationId xmlns:a16="http://schemas.microsoft.com/office/drawing/2014/main" id="{ED16A747-0DDD-4AFC-AC86-43D9EE93178E}"/>
              </a:ext>
            </a:extLst>
          </p:cNvPr>
          <p:cNvSpPr/>
          <p:nvPr/>
        </p:nvSpPr>
        <p:spPr>
          <a:xfrm>
            <a:off x="5109235" y="2568229"/>
            <a:ext cx="2007324" cy="679801"/>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微软雅黑"/>
                <a:ea typeface="微软雅黑"/>
                <a:cs typeface="+mn-cs"/>
              </a:rPr>
              <a:t>删除原图片，出现图片占位符替换</a:t>
            </a:r>
          </a:p>
        </p:txBody>
      </p:sp>
      <p:cxnSp>
        <p:nvCxnSpPr>
          <p:cNvPr id="89" name="直接连接符 88">
            <a:extLst>
              <a:ext uri="{FF2B5EF4-FFF2-40B4-BE49-F238E27FC236}">
                <a16:creationId xmlns:a16="http://schemas.microsoft.com/office/drawing/2014/main" id="{5633B2BD-FA56-4871-A2D2-538EED6CC6FA}"/>
              </a:ext>
            </a:extLst>
          </p:cNvPr>
          <p:cNvCxnSpPr>
            <a:cxnSpLocks/>
          </p:cNvCxnSpPr>
          <p:nvPr/>
        </p:nvCxnSpPr>
        <p:spPr>
          <a:xfrm>
            <a:off x="5682672" y="2426780"/>
            <a:ext cx="82182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90" name="矩形 89">
            <a:extLst>
              <a:ext uri="{FF2B5EF4-FFF2-40B4-BE49-F238E27FC236}">
                <a16:creationId xmlns:a16="http://schemas.microsoft.com/office/drawing/2014/main" id="{CE8374A3-8901-4370-91BD-6594D5C5DE32}"/>
              </a:ext>
            </a:extLst>
          </p:cNvPr>
          <p:cNvSpPr/>
          <p:nvPr/>
        </p:nvSpPr>
        <p:spPr>
          <a:xfrm>
            <a:off x="9889867" y="1901113"/>
            <a:ext cx="110799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white"/>
                </a:solidFill>
                <a:effectLst/>
                <a:uLnTx/>
                <a:uFillTx/>
                <a:latin typeface="微软雅黑"/>
                <a:ea typeface="微软雅黑"/>
                <a:cs typeface="+mn-cs"/>
              </a:rPr>
              <a:t>关键词</a:t>
            </a:r>
          </a:p>
        </p:txBody>
      </p:sp>
      <p:sp>
        <p:nvSpPr>
          <p:cNvPr id="91" name="矩形 90">
            <a:extLst>
              <a:ext uri="{FF2B5EF4-FFF2-40B4-BE49-F238E27FC236}">
                <a16:creationId xmlns:a16="http://schemas.microsoft.com/office/drawing/2014/main" id="{F12E96D1-831A-425F-8867-009C9ACCD10F}"/>
              </a:ext>
            </a:extLst>
          </p:cNvPr>
          <p:cNvSpPr/>
          <p:nvPr/>
        </p:nvSpPr>
        <p:spPr>
          <a:xfrm>
            <a:off x="9446735" y="2568229"/>
            <a:ext cx="2007324" cy="679801"/>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微软雅黑"/>
                <a:ea typeface="微软雅黑"/>
                <a:cs typeface="+mn-cs"/>
              </a:rPr>
              <a:t>删除原图片，出现图片占位符替换</a:t>
            </a:r>
          </a:p>
        </p:txBody>
      </p:sp>
      <p:cxnSp>
        <p:nvCxnSpPr>
          <p:cNvPr id="92" name="直接连接符 91">
            <a:extLst>
              <a:ext uri="{FF2B5EF4-FFF2-40B4-BE49-F238E27FC236}">
                <a16:creationId xmlns:a16="http://schemas.microsoft.com/office/drawing/2014/main" id="{B282669C-0E51-409A-8199-94F471E686F3}"/>
              </a:ext>
            </a:extLst>
          </p:cNvPr>
          <p:cNvCxnSpPr>
            <a:cxnSpLocks/>
          </p:cNvCxnSpPr>
          <p:nvPr/>
        </p:nvCxnSpPr>
        <p:spPr>
          <a:xfrm>
            <a:off x="10020172" y="2426780"/>
            <a:ext cx="82182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93" name="矩形 92">
            <a:extLst>
              <a:ext uri="{FF2B5EF4-FFF2-40B4-BE49-F238E27FC236}">
                <a16:creationId xmlns:a16="http://schemas.microsoft.com/office/drawing/2014/main" id="{7E3C169A-24B5-469C-B008-B3F01FCCC272}"/>
              </a:ext>
            </a:extLst>
          </p:cNvPr>
          <p:cNvSpPr/>
          <p:nvPr/>
        </p:nvSpPr>
        <p:spPr>
          <a:xfrm>
            <a:off x="3372715" y="3979598"/>
            <a:ext cx="110799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white"/>
                </a:solidFill>
                <a:effectLst/>
                <a:uLnTx/>
                <a:uFillTx/>
                <a:latin typeface="微软雅黑"/>
                <a:ea typeface="微软雅黑"/>
                <a:cs typeface="+mn-cs"/>
              </a:rPr>
              <a:t>关键词</a:t>
            </a:r>
          </a:p>
        </p:txBody>
      </p:sp>
      <p:sp>
        <p:nvSpPr>
          <p:cNvPr id="94" name="矩形 93">
            <a:extLst>
              <a:ext uri="{FF2B5EF4-FFF2-40B4-BE49-F238E27FC236}">
                <a16:creationId xmlns:a16="http://schemas.microsoft.com/office/drawing/2014/main" id="{BB178FB9-1362-4D52-85AC-49A53407736E}"/>
              </a:ext>
            </a:extLst>
          </p:cNvPr>
          <p:cNvSpPr/>
          <p:nvPr/>
        </p:nvSpPr>
        <p:spPr>
          <a:xfrm>
            <a:off x="2929583" y="4646714"/>
            <a:ext cx="2007324" cy="679801"/>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微软雅黑"/>
                <a:ea typeface="微软雅黑"/>
                <a:cs typeface="+mn-cs"/>
              </a:rPr>
              <a:t>删除原图片，出现图片占位符替换</a:t>
            </a:r>
          </a:p>
        </p:txBody>
      </p:sp>
      <p:cxnSp>
        <p:nvCxnSpPr>
          <p:cNvPr id="95" name="直接连接符 94">
            <a:extLst>
              <a:ext uri="{FF2B5EF4-FFF2-40B4-BE49-F238E27FC236}">
                <a16:creationId xmlns:a16="http://schemas.microsoft.com/office/drawing/2014/main" id="{D546D8D8-F12A-49E9-BE2E-6DD9A7D7D864}"/>
              </a:ext>
            </a:extLst>
          </p:cNvPr>
          <p:cNvCxnSpPr>
            <a:cxnSpLocks/>
          </p:cNvCxnSpPr>
          <p:nvPr/>
        </p:nvCxnSpPr>
        <p:spPr>
          <a:xfrm>
            <a:off x="3503020" y="4505265"/>
            <a:ext cx="82182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96" name="矩形 95">
            <a:extLst>
              <a:ext uri="{FF2B5EF4-FFF2-40B4-BE49-F238E27FC236}">
                <a16:creationId xmlns:a16="http://schemas.microsoft.com/office/drawing/2014/main" id="{046B67A9-BDCA-4AC9-9642-D26E38CE46E5}"/>
              </a:ext>
            </a:extLst>
          </p:cNvPr>
          <p:cNvSpPr/>
          <p:nvPr/>
        </p:nvSpPr>
        <p:spPr>
          <a:xfrm>
            <a:off x="7717457" y="3979598"/>
            <a:ext cx="110799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white"/>
                </a:solidFill>
                <a:effectLst/>
                <a:uLnTx/>
                <a:uFillTx/>
                <a:latin typeface="微软雅黑"/>
                <a:ea typeface="微软雅黑"/>
                <a:cs typeface="+mn-cs"/>
              </a:rPr>
              <a:t>关键词</a:t>
            </a:r>
          </a:p>
        </p:txBody>
      </p:sp>
      <p:sp>
        <p:nvSpPr>
          <p:cNvPr id="97" name="矩形 96">
            <a:extLst>
              <a:ext uri="{FF2B5EF4-FFF2-40B4-BE49-F238E27FC236}">
                <a16:creationId xmlns:a16="http://schemas.microsoft.com/office/drawing/2014/main" id="{48CB11E7-0F28-4A07-9802-B339984BF0D9}"/>
              </a:ext>
            </a:extLst>
          </p:cNvPr>
          <p:cNvSpPr/>
          <p:nvPr/>
        </p:nvSpPr>
        <p:spPr>
          <a:xfrm>
            <a:off x="7274325" y="4646714"/>
            <a:ext cx="2007324" cy="679801"/>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微软雅黑"/>
                <a:ea typeface="微软雅黑"/>
                <a:cs typeface="+mn-cs"/>
              </a:rPr>
              <a:t>删除原图片，出现图片占位符替换</a:t>
            </a:r>
          </a:p>
        </p:txBody>
      </p:sp>
      <p:cxnSp>
        <p:nvCxnSpPr>
          <p:cNvPr id="98" name="直接连接符 97">
            <a:extLst>
              <a:ext uri="{FF2B5EF4-FFF2-40B4-BE49-F238E27FC236}">
                <a16:creationId xmlns:a16="http://schemas.microsoft.com/office/drawing/2014/main" id="{DA54306D-3BAF-4E34-85FD-850130B7AFCC}"/>
              </a:ext>
            </a:extLst>
          </p:cNvPr>
          <p:cNvCxnSpPr>
            <a:cxnSpLocks/>
          </p:cNvCxnSpPr>
          <p:nvPr/>
        </p:nvCxnSpPr>
        <p:spPr>
          <a:xfrm>
            <a:off x="7847762" y="4505265"/>
            <a:ext cx="82182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等腰三角形 1">
            <a:extLst>
              <a:ext uri="{FF2B5EF4-FFF2-40B4-BE49-F238E27FC236}">
                <a16:creationId xmlns:a16="http://schemas.microsoft.com/office/drawing/2014/main" id="{561DF57F-4A13-43BD-A4BB-5AE5D149EEAA}"/>
              </a:ext>
            </a:extLst>
          </p:cNvPr>
          <p:cNvSpPr/>
          <p:nvPr/>
        </p:nvSpPr>
        <p:spPr>
          <a:xfrm flipV="1">
            <a:off x="1598999" y="3578631"/>
            <a:ext cx="269823" cy="20864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9" name="等腰三角形 28">
            <a:extLst>
              <a:ext uri="{FF2B5EF4-FFF2-40B4-BE49-F238E27FC236}">
                <a16:creationId xmlns:a16="http://schemas.microsoft.com/office/drawing/2014/main" id="{B1CD6CBB-9A21-4AB3-8C1A-653DE6085BAA}"/>
              </a:ext>
            </a:extLst>
          </p:cNvPr>
          <p:cNvSpPr/>
          <p:nvPr/>
        </p:nvSpPr>
        <p:spPr>
          <a:xfrm flipV="1">
            <a:off x="5961088" y="3578631"/>
            <a:ext cx="269823" cy="20864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0" name="等腰三角形 29">
            <a:extLst>
              <a:ext uri="{FF2B5EF4-FFF2-40B4-BE49-F238E27FC236}">
                <a16:creationId xmlns:a16="http://schemas.microsoft.com/office/drawing/2014/main" id="{318059A6-06F3-4690-85FE-D31B5B6495C7}"/>
              </a:ext>
            </a:extLst>
          </p:cNvPr>
          <p:cNvSpPr/>
          <p:nvPr/>
        </p:nvSpPr>
        <p:spPr>
          <a:xfrm flipV="1">
            <a:off x="10291789" y="3578631"/>
            <a:ext cx="269823" cy="20864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1" name="等腰三角形 30">
            <a:extLst>
              <a:ext uri="{FF2B5EF4-FFF2-40B4-BE49-F238E27FC236}">
                <a16:creationId xmlns:a16="http://schemas.microsoft.com/office/drawing/2014/main" id="{FBD6300D-0A5A-41B1-82AA-265C211A0E5B}"/>
              </a:ext>
            </a:extLst>
          </p:cNvPr>
          <p:cNvSpPr/>
          <p:nvPr/>
        </p:nvSpPr>
        <p:spPr>
          <a:xfrm>
            <a:off x="3770735" y="3374781"/>
            <a:ext cx="269823" cy="20864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2" name="等腰三角形 31">
            <a:extLst>
              <a:ext uri="{FF2B5EF4-FFF2-40B4-BE49-F238E27FC236}">
                <a16:creationId xmlns:a16="http://schemas.microsoft.com/office/drawing/2014/main" id="{382972C7-524A-40D1-8268-12C2F382BCC7}"/>
              </a:ext>
            </a:extLst>
          </p:cNvPr>
          <p:cNvSpPr/>
          <p:nvPr/>
        </p:nvSpPr>
        <p:spPr>
          <a:xfrm>
            <a:off x="8127763" y="3374781"/>
            <a:ext cx="269823" cy="20864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pic>
        <p:nvPicPr>
          <p:cNvPr id="14" name="图片占位符 13">
            <a:extLst>
              <a:ext uri="{FF2B5EF4-FFF2-40B4-BE49-F238E27FC236}">
                <a16:creationId xmlns:a16="http://schemas.microsoft.com/office/drawing/2014/main" id="{DEC80EF9-BFC4-42D1-9720-8C7FF1AD24DA}"/>
              </a:ext>
            </a:extLst>
          </p:cNvPr>
          <p:cNvPicPr>
            <a:picLocks noGrp="1" noChangeAspect="1"/>
          </p:cNvPicPr>
          <p:nvPr>
            <p:ph type="pic" sz="quarter" idx="10"/>
          </p:nvPr>
        </p:nvPicPr>
        <p:blipFill rotWithShape="1">
          <a:blip r:embed="rId3" cstate="hqprint">
            <a:extLst>
              <a:ext uri="{28A0092B-C50C-407E-A947-70E740481C1C}">
                <a14:useLocalDpi xmlns:a14="http://schemas.microsoft.com/office/drawing/2010/main" val="0"/>
              </a:ext>
            </a:extLst>
          </a:blip>
          <a:srcRect l="291" t="-315" r="39609" b="315"/>
          <a:stretch/>
        </p:blipFill>
        <p:spPr>
          <a:xfrm>
            <a:off x="660400" y="3581831"/>
            <a:ext cx="2171700" cy="2031998"/>
          </a:xfrm>
        </p:spPr>
      </p:pic>
      <p:pic>
        <p:nvPicPr>
          <p:cNvPr id="27" name="图片占位符 26">
            <a:extLst>
              <a:ext uri="{FF2B5EF4-FFF2-40B4-BE49-F238E27FC236}">
                <a16:creationId xmlns:a16="http://schemas.microsoft.com/office/drawing/2014/main" id="{B0E7452B-A2E7-418E-B463-FA73178CBFE2}"/>
              </a:ext>
            </a:extLst>
          </p:cNvPr>
          <p:cNvPicPr>
            <a:picLocks noGrp="1" noChangeAspect="1"/>
          </p:cNvPicPr>
          <p:nvPr>
            <p:ph type="pic" sz="quarter" idx="14"/>
          </p:nvPr>
        </p:nvPicPr>
        <p:blipFill rotWithShape="1">
          <a:blip r:embed="rId4" cstate="hqprint">
            <a:extLst>
              <a:ext uri="{28A0092B-C50C-407E-A947-70E740481C1C}">
                <a14:useLocalDpi xmlns:a14="http://schemas.microsoft.com/office/drawing/2010/main" val="0"/>
              </a:ext>
            </a:extLst>
          </a:blip>
          <a:srcRect l="619" r="39281"/>
          <a:stretch/>
        </p:blipFill>
        <p:spPr>
          <a:xfrm>
            <a:off x="2832100" y="1549833"/>
            <a:ext cx="2171700" cy="2031998"/>
          </a:xfrm>
        </p:spPr>
      </p:pic>
      <p:pic>
        <p:nvPicPr>
          <p:cNvPr id="23" name="图片占位符 22">
            <a:extLst>
              <a:ext uri="{FF2B5EF4-FFF2-40B4-BE49-F238E27FC236}">
                <a16:creationId xmlns:a16="http://schemas.microsoft.com/office/drawing/2014/main" id="{0EAB99FE-4997-4F56-B9C3-BCAE5B5CB2BF}"/>
              </a:ext>
            </a:extLst>
          </p:cNvPr>
          <p:cNvPicPr>
            <a:picLocks noGrp="1" noChangeAspect="1"/>
          </p:cNvPicPr>
          <p:nvPr>
            <p:ph type="pic" sz="quarter" idx="13"/>
          </p:nvPr>
        </p:nvPicPr>
        <p:blipFill rotWithShape="1">
          <a:blip r:embed="rId4" cstate="hqprint">
            <a:extLst>
              <a:ext uri="{28A0092B-C50C-407E-A947-70E740481C1C}">
                <a14:useLocalDpi xmlns:a14="http://schemas.microsoft.com/office/drawing/2010/main" val="0"/>
              </a:ext>
            </a:extLst>
          </a:blip>
          <a:srcRect l="40017" r="-118"/>
          <a:stretch/>
        </p:blipFill>
        <p:spPr>
          <a:xfrm>
            <a:off x="7175500" y="1549833"/>
            <a:ext cx="2171700" cy="2031998"/>
          </a:xfrm>
        </p:spPr>
      </p:pic>
      <p:pic>
        <p:nvPicPr>
          <p:cNvPr id="16" name="图片占位符 15">
            <a:extLst>
              <a:ext uri="{FF2B5EF4-FFF2-40B4-BE49-F238E27FC236}">
                <a16:creationId xmlns:a16="http://schemas.microsoft.com/office/drawing/2014/main" id="{20518CFC-F691-4601-881E-A248CCFF06FD}"/>
              </a:ext>
            </a:extLst>
          </p:cNvPr>
          <p:cNvPicPr>
            <a:picLocks noGrp="1" noChangeAspect="1"/>
          </p:cNvPicPr>
          <p:nvPr>
            <p:ph type="pic" sz="quarter" idx="11"/>
          </p:nvPr>
        </p:nvPicPr>
        <p:blipFill rotWithShape="1">
          <a:blip r:embed="rId3" cstate="hqprint">
            <a:extLst>
              <a:ext uri="{28A0092B-C50C-407E-A947-70E740481C1C}">
                <a14:useLocalDpi xmlns:a14="http://schemas.microsoft.com/office/drawing/2010/main" val="0"/>
              </a:ext>
            </a:extLst>
          </a:blip>
          <a:srcRect l="21778" r="18122"/>
          <a:stretch/>
        </p:blipFill>
        <p:spPr>
          <a:xfrm>
            <a:off x="5003800" y="3581831"/>
            <a:ext cx="2171700" cy="2031998"/>
          </a:xfrm>
        </p:spPr>
      </p:pic>
      <p:pic>
        <p:nvPicPr>
          <p:cNvPr id="18" name="图片占位符 17">
            <a:extLst>
              <a:ext uri="{FF2B5EF4-FFF2-40B4-BE49-F238E27FC236}">
                <a16:creationId xmlns:a16="http://schemas.microsoft.com/office/drawing/2014/main" id="{6092117F-755C-4293-8F23-F3B70E59A707}"/>
              </a:ext>
            </a:extLst>
          </p:cNvPr>
          <p:cNvPicPr>
            <a:picLocks noGrp="1" noChangeAspect="1"/>
          </p:cNvPicPr>
          <p:nvPr>
            <p:ph type="pic" sz="quarter" idx="12"/>
          </p:nvPr>
        </p:nvPicPr>
        <p:blipFill rotWithShape="1">
          <a:blip r:embed="rId3" cstate="hqprint">
            <a:extLst>
              <a:ext uri="{28A0092B-C50C-407E-A947-70E740481C1C}">
                <a14:useLocalDpi xmlns:a14="http://schemas.microsoft.com/office/drawing/2010/main" val="0"/>
              </a:ext>
            </a:extLst>
          </a:blip>
          <a:srcRect l="40020" r="-120"/>
          <a:stretch/>
        </p:blipFill>
        <p:spPr>
          <a:xfrm>
            <a:off x="9347200" y="3581831"/>
            <a:ext cx="2171700" cy="2031998"/>
          </a:xfrm>
        </p:spPr>
      </p:pic>
    </p:spTree>
    <p:extLst>
      <p:ext uri="{BB962C8B-B14F-4D97-AF65-F5344CB8AC3E}">
        <p14:creationId xmlns:p14="http://schemas.microsoft.com/office/powerpoint/2010/main" val="6824692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a:extLst>
              <a:ext uri="{FF2B5EF4-FFF2-40B4-BE49-F238E27FC236}">
                <a16:creationId xmlns:a16="http://schemas.microsoft.com/office/drawing/2014/main" id="{A9738EAF-5416-47BE-9588-0FF839D15AA3}"/>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4594" r="24594"/>
          <a:stretch>
            <a:fillRect/>
          </a:stretch>
        </p:blipFill>
        <p:spPr/>
      </p:pic>
      <p:sp>
        <p:nvSpPr>
          <p:cNvPr id="6" name="文本占位符 5">
            <a:extLst>
              <a:ext uri="{FF2B5EF4-FFF2-40B4-BE49-F238E27FC236}">
                <a16:creationId xmlns:a16="http://schemas.microsoft.com/office/drawing/2014/main" id="{3A639AF0-4F7D-4FA1-93A1-6DA46518DA47}"/>
              </a:ext>
            </a:extLst>
          </p:cNvPr>
          <p:cNvSpPr>
            <a:spLocks noGrp="1"/>
          </p:cNvSpPr>
          <p:nvPr>
            <p:ph type="body" sz="quarter" idx="11"/>
          </p:nvPr>
        </p:nvSpPr>
        <p:spPr>
          <a:xfrm>
            <a:off x="1431925" y="231775"/>
            <a:ext cx="3643313" cy="406400"/>
          </a:xfrm>
        </p:spPr>
        <p:txBody>
          <a:bodyPr/>
          <a:lstStyle/>
          <a:p>
            <a:r>
              <a:rPr lang="zh-CN" altLang="en-US" dirty="0">
                <a:sym typeface="+mn-lt"/>
              </a:rPr>
              <a:t>六段单图式</a:t>
            </a:r>
            <a:endParaRPr lang="en-US" altLang="zh-CN" dirty="0">
              <a:sym typeface="+mn-lt"/>
            </a:endParaRPr>
          </a:p>
        </p:txBody>
      </p:sp>
      <p:sp>
        <p:nvSpPr>
          <p:cNvPr id="84" name="矩形 83">
            <a:extLst>
              <a:ext uri="{FF2B5EF4-FFF2-40B4-BE49-F238E27FC236}">
                <a16:creationId xmlns:a16="http://schemas.microsoft.com/office/drawing/2014/main" id="{BDC24451-2A5A-46C5-BC12-DBC78D7AB590}"/>
              </a:ext>
            </a:extLst>
          </p:cNvPr>
          <p:cNvSpPr/>
          <p:nvPr/>
        </p:nvSpPr>
        <p:spPr>
          <a:xfrm>
            <a:off x="686116" y="4731657"/>
            <a:ext cx="4553385" cy="1434198"/>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a:ea typeface="微软雅黑 Light"/>
              <a:cs typeface="+mn-cs"/>
            </a:endParaRPr>
          </a:p>
        </p:txBody>
      </p:sp>
      <p:sp>
        <p:nvSpPr>
          <p:cNvPr id="85" name="矩形 84">
            <a:extLst>
              <a:ext uri="{FF2B5EF4-FFF2-40B4-BE49-F238E27FC236}">
                <a16:creationId xmlns:a16="http://schemas.microsoft.com/office/drawing/2014/main" id="{9C2DB57E-06B7-4B18-8D93-BF4157E51B25}"/>
              </a:ext>
            </a:extLst>
          </p:cNvPr>
          <p:cNvSpPr/>
          <p:nvPr/>
        </p:nvSpPr>
        <p:spPr>
          <a:xfrm>
            <a:off x="1432192" y="5068688"/>
            <a:ext cx="2027485"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white"/>
                </a:solidFill>
                <a:effectLst/>
                <a:uLnTx/>
                <a:uFillTx/>
                <a:latin typeface="微软雅黑"/>
                <a:ea typeface="微软雅黑"/>
                <a:cs typeface="+mn-cs"/>
              </a:rPr>
              <a:t>主关键词</a:t>
            </a:r>
          </a:p>
        </p:txBody>
      </p:sp>
      <p:sp>
        <p:nvSpPr>
          <p:cNvPr id="91" name="矩形 90">
            <a:extLst>
              <a:ext uri="{FF2B5EF4-FFF2-40B4-BE49-F238E27FC236}">
                <a16:creationId xmlns:a16="http://schemas.microsoft.com/office/drawing/2014/main" id="{F5A113D9-0D4C-4F15-B3EE-FD0E19F576FA}"/>
              </a:ext>
            </a:extLst>
          </p:cNvPr>
          <p:cNvSpPr/>
          <p:nvPr/>
        </p:nvSpPr>
        <p:spPr>
          <a:xfrm>
            <a:off x="1454535" y="5591908"/>
            <a:ext cx="1810951" cy="276999"/>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Arial" panose="020B0604020202020204" pitchFamily="34" charset="0"/>
                <a:ea typeface="微软雅黑"/>
                <a:cs typeface="Arial" panose="020B0604020202020204" pitchFamily="34" charset="0"/>
              </a:rPr>
              <a:t>Main Idea</a:t>
            </a:r>
            <a:endParaRPr kumimoji="0" lang="zh-CN" altLang="en-US" sz="1200" b="0" i="0" u="none" strike="noStrike" kern="1200" cap="none" spc="0" normalizeH="0" baseline="0" noProof="0" dirty="0">
              <a:ln>
                <a:noFill/>
              </a:ln>
              <a:solidFill>
                <a:prstClr val="white"/>
              </a:solidFill>
              <a:effectLst/>
              <a:uLnTx/>
              <a:uFillTx/>
              <a:latin typeface="Arial" panose="020B0604020202020204" pitchFamily="34" charset="0"/>
              <a:ea typeface="微软雅黑"/>
              <a:cs typeface="Arial" panose="020B0604020202020204" pitchFamily="34" charset="0"/>
            </a:endParaRPr>
          </a:p>
        </p:txBody>
      </p:sp>
      <p:sp>
        <p:nvSpPr>
          <p:cNvPr id="37" name="矩形 36">
            <a:extLst>
              <a:ext uri="{FF2B5EF4-FFF2-40B4-BE49-F238E27FC236}">
                <a16:creationId xmlns:a16="http://schemas.microsoft.com/office/drawing/2014/main" id="{503C92F1-CE6E-4A60-97BA-A119ED86BADF}"/>
              </a:ext>
            </a:extLst>
          </p:cNvPr>
          <p:cNvSpPr/>
          <p:nvPr/>
        </p:nvSpPr>
        <p:spPr>
          <a:xfrm>
            <a:off x="5951677" y="1151227"/>
            <a:ext cx="2592524" cy="1512901"/>
          </a:xfrm>
          <a:prstGeom prst="rect">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8" name="矩形 37">
            <a:extLst>
              <a:ext uri="{FF2B5EF4-FFF2-40B4-BE49-F238E27FC236}">
                <a16:creationId xmlns:a16="http://schemas.microsoft.com/office/drawing/2014/main" id="{FD9C70CB-285B-408A-895F-D75942ACBCEE}"/>
              </a:ext>
            </a:extLst>
          </p:cNvPr>
          <p:cNvSpPr/>
          <p:nvPr/>
        </p:nvSpPr>
        <p:spPr>
          <a:xfrm>
            <a:off x="5951677" y="1151226"/>
            <a:ext cx="48190" cy="151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2" name="矩形 41">
            <a:extLst>
              <a:ext uri="{FF2B5EF4-FFF2-40B4-BE49-F238E27FC236}">
                <a16:creationId xmlns:a16="http://schemas.microsoft.com/office/drawing/2014/main" id="{2379AD0C-749F-4B2A-9150-F60ABFCC9FB6}"/>
              </a:ext>
            </a:extLst>
          </p:cNvPr>
          <p:cNvSpPr/>
          <p:nvPr/>
        </p:nvSpPr>
        <p:spPr>
          <a:xfrm>
            <a:off x="6267895" y="1247386"/>
            <a:ext cx="973943" cy="311662"/>
          </a:xfrm>
          <a:prstGeom prst="rect">
            <a:avLst/>
          </a:prstGeom>
        </p:spPr>
        <p:txBody>
          <a:bodyPr wrap="none" lIns="0"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请输入标题</a:t>
            </a:r>
          </a:p>
        </p:txBody>
      </p:sp>
      <p:cxnSp>
        <p:nvCxnSpPr>
          <p:cNvPr id="43" name="直接连接符 42">
            <a:extLst>
              <a:ext uri="{FF2B5EF4-FFF2-40B4-BE49-F238E27FC236}">
                <a16:creationId xmlns:a16="http://schemas.microsoft.com/office/drawing/2014/main" id="{A7CA26B9-91B4-4B85-BE37-B2791E634F71}"/>
              </a:ext>
            </a:extLst>
          </p:cNvPr>
          <p:cNvCxnSpPr>
            <a:cxnSpLocks/>
          </p:cNvCxnSpPr>
          <p:nvPr/>
        </p:nvCxnSpPr>
        <p:spPr>
          <a:xfrm>
            <a:off x="6267895" y="1723298"/>
            <a:ext cx="617526"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sp>
        <p:nvSpPr>
          <p:cNvPr id="44" name="TextBox 42">
            <a:extLst>
              <a:ext uri="{FF2B5EF4-FFF2-40B4-BE49-F238E27FC236}">
                <a16:creationId xmlns:a16="http://schemas.microsoft.com/office/drawing/2014/main" id="{4262E2D5-FC8D-4783-83B0-0CBC9873AEBF}"/>
              </a:ext>
            </a:extLst>
          </p:cNvPr>
          <p:cNvSpPr txBox="1"/>
          <p:nvPr/>
        </p:nvSpPr>
        <p:spPr>
          <a:xfrm>
            <a:off x="6267895" y="1906887"/>
            <a:ext cx="2163051" cy="6798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rIns="0">
            <a:spAutoFit/>
          </a:bodyPr>
          <a:lstStyle>
            <a:defPPr>
              <a:defRPr lang="zh-CN"/>
            </a:defPPr>
            <a:lvl1pPr algn="ctr">
              <a:lnSpc>
                <a:spcPct val="120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rPr>
              <a:t>请输入文本请输入文本请输入文本</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panose="020B0503020204020204" pitchFamily="34" charset="-122"/>
                <a:cs typeface="+mn-cs"/>
                <a:sym typeface="Helvetica"/>
              </a:rPr>
              <a:t>请输入文本</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endParaRPr>
          </a:p>
        </p:txBody>
      </p:sp>
      <p:sp>
        <p:nvSpPr>
          <p:cNvPr id="45" name="矩形 44">
            <a:extLst>
              <a:ext uri="{FF2B5EF4-FFF2-40B4-BE49-F238E27FC236}">
                <a16:creationId xmlns:a16="http://schemas.microsoft.com/office/drawing/2014/main" id="{67DC276F-D0C5-46FD-9CEC-D502A65D4909}"/>
              </a:ext>
            </a:extLst>
          </p:cNvPr>
          <p:cNvSpPr/>
          <p:nvPr/>
        </p:nvSpPr>
        <p:spPr>
          <a:xfrm>
            <a:off x="7622911" y="1137446"/>
            <a:ext cx="877561" cy="76944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a:ln>
                  <a:noFill/>
                </a:ln>
                <a:solidFill>
                  <a:prstClr val="white">
                    <a:lumMod val="85000"/>
                  </a:prstClr>
                </a:solidFill>
                <a:effectLst/>
                <a:uLnTx/>
                <a:uFillTx/>
                <a:latin typeface="Arial"/>
                <a:ea typeface="微软雅黑"/>
                <a:cs typeface="+mn-cs"/>
              </a:rPr>
              <a:t>01</a:t>
            </a:r>
            <a:endParaRPr kumimoji="0" lang="zh-CN" altLang="en-US" sz="4400" b="1" i="0" u="none" strike="noStrike" kern="1200" cap="none" spc="0" normalizeH="0" baseline="0" noProof="0" dirty="0">
              <a:ln>
                <a:noFill/>
              </a:ln>
              <a:solidFill>
                <a:prstClr val="white">
                  <a:lumMod val="85000"/>
                </a:prstClr>
              </a:solidFill>
              <a:effectLst/>
              <a:uLnTx/>
              <a:uFillTx/>
              <a:latin typeface="Arial"/>
              <a:ea typeface="微软雅黑"/>
              <a:cs typeface="+mn-cs"/>
            </a:endParaRPr>
          </a:p>
        </p:txBody>
      </p:sp>
      <p:sp>
        <p:nvSpPr>
          <p:cNvPr id="47" name="矩形 46">
            <a:extLst>
              <a:ext uri="{FF2B5EF4-FFF2-40B4-BE49-F238E27FC236}">
                <a16:creationId xmlns:a16="http://schemas.microsoft.com/office/drawing/2014/main" id="{33897FC8-832E-47ED-A5C0-AF1486B14F05}"/>
              </a:ext>
            </a:extLst>
          </p:cNvPr>
          <p:cNvSpPr/>
          <p:nvPr/>
        </p:nvSpPr>
        <p:spPr>
          <a:xfrm>
            <a:off x="8966396" y="1151227"/>
            <a:ext cx="2592524" cy="1512901"/>
          </a:xfrm>
          <a:prstGeom prst="rect">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8" name="矩形 47">
            <a:extLst>
              <a:ext uri="{FF2B5EF4-FFF2-40B4-BE49-F238E27FC236}">
                <a16:creationId xmlns:a16="http://schemas.microsoft.com/office/drawing/2014/main" id="{C6B1E504-C380-43EB-A129-3E6E5023513C}"/>
              </a:ext>
            </a:extLst>
          </p:cNvPr>
          <p:cNvSpPr/>
          <p:nvPr/>
        </p:nvSpPr>
        <p:spPr>
          <a:xfrm>
            <a:off x="8966396" y="1151226"/>
            <a:ext cx="48190" cy="151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9" name="矩形 48">
            <a:extLst>
              <a:ext uri="{FF2B5EF4-FFF2-40B4-BE49-F238E27FC236}">
                <a16:creationId xmlns:a16="http://schemas.microsoft.com/office/drawing/2014/main" id="{ED2D6F28-B126-44BB-9430-F6BA46073C1E}"/>
              </a:ext>
            </a:extLst>
          </p:cNvPr>
          <p:cNvSpPr/>
          <p:nvPr/>
        </p:nvSpPr>
        <p:spPr>
          <a:xfrm>
            <a:off x="9282614" y="1247386"/>
            <a:ext cx="973943" cy="311662"/>
          </a:xfrm>
          <a:prstGeom prst="rect">
            <a:avLst/>
          </a:prstGeom>
        </p:spPr>
        <p:txBody>
          <a:bodyPr wrap="none" lIns="0"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请输入标题</a:t>
            </a:r>
          </a:p>
        </p:txBody>
      </p:sp>
      <p:cxnSp>
        <p:nvCxnSpPr>
          <p:cNvPr id="50" name="直接连接符 49">
            <a:extLst>
              <a:ext uri="{FF2B5EF4-FFF2-40B4-BE49-F238E27FC236}">
                <a16:creationId xmlns:a16="http://schemas.microsoft.com/office/drawing/2014/main" id="{E24092C6-5871-4541-8C3A-F9DD7153335F}"/>
              </a:ext>
            </a:extLst>
          </p:cNvPr>
          <p:cNvCxnSpPr>
            <a:cxnSpLocks/>
          </p:cNvCxnSpPr>
          <p:nvPr/>
        </p:nvCxnSpPr>
        <p:spPr>
          <a:xfrm>
            <a:off x="9282614" y="1723298"/>
            <a:ext cx="617526"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sp>
        <p:nvSpPr>
          <p:cNvPr id="51" name="TextBox 42">
            <a:extLst>
              <a:ext uri="{FF2B5EF4-FFF2-40B4-BE49-F238E27FC236}">
                <a16:creationId xmlns:a16="http://schemas.microsoft.com/office/drawing/2014/main" id="{03098DE2-BC77-499A-B49C-C3577B542110}"/>
              </a:ext>
            </a:extLst>
          </p:cNvPr>
          <p:cNvSpPr txBox="1"/>
          <p:nvPr/>
        </p:nvSpPr>
        <p:spPr>
          <a:xfrm>
            <a:off x="9282614" y="1906887"/>
            <a:ext cx="2163051" cy="6798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rIns="0">
            <a:spAutoFit/>
          </a:bodyPr>
          <a:lstStyle>
            <a:defPPr>
              <a:defRPr lang="zh-CN"/>
            </a:defPPr>
            <a:lvl1pPr algn="ctr">
              <a:lnSpc>
                <a:spcPct val="120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rPr>
              <a:t>请输入文本请输入文本请输入文本</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panose="020B0503020204020204" pitchFamily="34" charset="-122"/>
                <a:cs typeface="+mn-cs"/>
                <a:sym typeface="Helvetica"/>
              </a:rPr>
              <a:t>请输入文本</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endParaRPr>
          </a:p>
        </p:txBody>
      </p:sp>
      <p:sp>
        <p:nvSpPr>
          <p:cNvPr id="52" name="矩形 51">
            <a:extLst>
              <a:ext uri="{FF2B5EF4-FFF2-40B4-BE49-F238E27FC236}">
                <a16:creationId xmlns:a16="http://schemas.microsoft.com/office/drawing/2014/main" id="{0731768F-44CC-4EA7-A691-5F31DBB538B1}"/>
              </a:ext>
            </a:extLst>
          </p:cNvPr>
          <p:cNvSpPr/>
          <p:nvPr/>
        </p:nvSpPr>
        <p:spPr>
          <a:xfrm>
            <a:off x="10637630" y="1137446"/>
            <a:ext cx="877561" cy="76944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prstClr val="white">
                    <a:lumMod val="85000"/>
                  </a:prstClr>
                </a:solidFill>
                <a:effectLst/>
                <a:uLnTx/>
                <a:uFillTx/>
                <a:latin typeface="Arial"/>
                <a:ea typeface="微软雅黑"/>
                <a:cs typeface="+mn-cs"/>
              </a:rPr>
              <a:t>02</a:t>
            </a:r>
            <a:endParaRPr kumimoji="0" lang="zh-CN" altLang="en-US" sz="4400" b="1" i="0" u="none" strike="noStrike" kern="1200" cap="none" spc="0" normalizeH="0" baseline="0" noProof="0" dirty="0">
              <a:ln>
                <a:noFill/>
              </a:ln>
              <a:solidFill>
                <a:prstClr val="white">
                  <a:lumMod val="85000"/>
                </a:prstClr>
              </a:solidFill>
              <a:effectLst/>
              <a:uLnTx/>
              <a:uFillTx/>
              <a:latin typeface="Arial"/>
              <a:ea typeface="微软雅黑"/>
              <a:cs typeface="+mn-cs"/>
            </a:endParaRPr>
          </a:p>
        </p:txBody>
      </p:sp>
      <p:sp>
        <p:nvSpPr>
          <p:cNvPr id="54" name="矩形 53">
            <a:extLst>
              <a:ext uri="{FF2B5EF4-FFF2-40B4-BE49-F238E27FC236}">
                <a16:creationId xmlns:a16="http://schemas.microsoft.com/office/drawing/2014/main" id="{CD513BD5-580A-4FC6-9B12-19C721924615}"/>
              </a:ext>
            </a:extLst>
          </p:cNvPr>
          <p:cNvSpPr/>
          <p:nvPr/>
        </p:nvSpPr>
        <p:spPr>
          <a:xfrm>
            <a:off x="5951677" y="2902090"/>
            <a:ext cx="2592524" cy="1512901"/>
          </a:xfrm>
          <a:prstGeom prst="rect">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5" name="矩形 54">
            <a:extLst>
              <a:ext uri="{FF2B5EF4-FFF2-40B4-BE49-F238E27FC236}">
                <a16:creationId xmlns:a16="http://schemas.microsoft.com/office/drawing/2014/main" id="{C02DDEC0-5E1C-43F3-9F45-76492BC58A27}"/>
              </a:ext>
            </a:extLst>
          </p:cNvPr>
          <p:cNvSpPr/>
          <p:nvPr/>
        </p:nvSpPr>
        <p:spPr>
          <a:xfrm>
            <a:off x="5951677" y="2902089"/>
            <a:ext cx="48190" cy="151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6" name="矩形 55">
            <a:extLst>
              <a:ext uri="{FF2B5EF4-FFF2-40B4-BE49-F238E27FC236}">
                <a16:creationId xmlns:a16="http://schemas.microsoft.com/office/drawing/2014/main" id="{18C4BEFE-3D30-4784-BA40-A5E7C210E2FA}"/>
              </a:ext>
            </a:extLst>
          </p:cNvPr>
          <p:cNvSpPr/>
          <p:nvPr/>
        </p:nvSpPr>
        <p:spPr>
          <a:xfrm>
            <a:off x="6267895" y="2998249"/>
            <a:ext cx="973943" cy="311662"/>
          </a:xfrm>
          <a:prstGeom prst="rect">
            <a:avLst/>
          </a:prstGeom>
        </p:spPr>
        <p:txBody>
          <a:bodyPr wrap="none" lIns="0"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请输入标题</a:t>
            </a:r>
          </a:p>
        </p:txBody>
      </p:sp>
      <p:cxnSp>
        <p:nvCxnSpPr>
          <p:cNvPr id="57" name="直接连接符 56">
            <a:extLst>
              <a:ext uri="{FF2B5EF4-FFF2-40B4-BE49-F238E27FC236}">
                <a16:creationId xmlns:a16="http://schemas.microsoft.com/office/drawing/2014/main" id="{6111BDE5-7A9B-40B2-8D49-BEDD64726F49}"/>
              </a:ext>
            </a:extLst>
          </p:cNvPr>
          <p:cNvCxnSpPr>
            <a:cxnSpLocks/>
          </p:cNvCxnSpPr>
          <p:nvPr/>
        </p:nvCxnSpPr>
        <p:spPr>
          <a:xfrm>
            <a:off x="6267895" y="3474161"/>
            <a:ext cx="617526"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sp>
        <p:nvSpPr>
          <p:cNvPr id="58" name="TextBox 42">
            <a:extLst>
              <a:ext uri="{FF2B5EF4-FFF2-40B4-BE49-F238E27FC236}">
                <a16:creationId xmlns:a16="http://schemas.microsoft.com/office/drawing/2014/main" id="{968FAF5C-1973-4FD8-ABA6-E9DACFD424F4}"/>
              </a:ext>
            </a:extLst>
          </p:cNvPr>
          <p:cNvSpPr txBox="1"/>
          <p:nvPr/>
        </p:nvSpPr>
        <p:spPr>
          <a:xfrm>
            <a:off x="6267895" y="3657750"/>
            <a:ext cx="2163051" cy="6798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rIns="0">
            <a:spAutoFit/>
          </a:bodyPr>
          <a:lstStyle>
            <a:defPPr>
              <a:defRPr lang="zh-CN"/>
            </a:defPPr>
            <a:lvl1pPr algn="ctr">
              <a:lnSpc>
                <a:spcPct val="120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rPr>
              <a:t>请输入文本请输入文本请输入文本</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panose="020B0503020204020204" pitchFamily="34" charset="-122"/>
                <a:cs typeface="+mn-cs"/>
                <a:sym typeface="Helvetica"/>
              </a:rPr>
              <a:t>请输入文本</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endParaRPr>
          </a:p>
        </p:txBody>
      </p:sp>
      <p:sp>
        <p:nvSpPr>
          <p:cNvPr id="62" name="矩形 61">
            <a:extLst>
              <a:ext uri="{FF2B5EF4-FFF2-40B4-BE49-F238E27FC236}">
                <a16:creationId xmlns:a16="http://schemas.microsoft.com/office/drawing/2014/main" id="{B253738E-DF0B-4C96-B516-60FD199D3777}"/>
              </a:ext>
            </a:extLst>
          </p:cNvPr>
          <p:cNvSpPr/>
          <p:nvPr/>
        </p:nvSpPr>
        <p:spPr>
          <a:xfrm>
            <a:off x="7622911" y="2888309"/>
            <a:ext cx="877561" cy="76944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a:ln>
                  <a:noFill/>
                </a:ln>
                <a:solidFill>
                  <a:prstClr val="white">
                    <a:lumMod val="85000"/>
                  </a:prstClr>
                </a:solidFill>
                <a:effectLst/>
                <a:uLnTx/>
                <a:uFillTx/>
                <a:latin typeface="Arial"/>
                <a:ea typeface="微软雅黑"/>
                <a:cs typeface="+mn-cs"/>
              </a:rPr>
              <a:t>03</a:t>
            </a:r>
            <a:endParaRPr kumimoji="0" lang="zh-CN" altLang="en-US" sz="4400" b="1" i="0" u="none" strike="noStrike" kern="1200" cap="none" spc="0" normalizeH="0" baseline="0" noProof="0" dirty="0">
              <a:ln>
                <a:noFill/>
              </a:ln>
              <a:solidFill>
                <a:prstClr val="white">
                  <a:lumMod val="85000"/>
                </a:prstClr>
              </a:solidFill>
              <a:effectLst/>
              <a:uLnTx/>
              <a:uFillTx/>
              <a:latin typeface="Arial"/>
              <a:ea typeface="微软雅黑"/>
              <a:cs typeface="+mn-cs"/>
            </a:endParaRPr>
          </a:p>
        </p:txBody>
      </p:sp>
      <p:sp>
        <p:nvSpPr>
          <p:cNvPr id="70" name="矩形 69">
            <a:extLst>
              <a:ext uri="{FF2B5EF4-FFF2-40B4-BE49-F238E27FC236}">
                <a16:creationId xmlns:a16="http://schemas.microsoft.com/office/drawing/2014/main" id="{AA88377C-9869-41AB-84C2-A4E790C8B971}"/>
              </a:ext>
            </a:extLst>
          </p:cNvPr>
          <p:cNvSpPr/>
          <p:nvPr/>
        </p:nvSpPr>
        <p:spPr>
          <a:xfrm>
            <a:off x="8966396" y="2902090"/>
            <a:ext cx="2592524" cy="1512901"/>
          </a:xfrm>
          <a:prstGeom prst="rect">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4" name="矩形 73">
            <a:extLst>
              <a:ext uri="{FF2B5EF4-FFF2-40B4-BE49-F238E27FC236}">
                <a16:creationId xmlns:a16="http://schemas.microsoft.com/office/drawing/2014/main" id="{CE73EA8E-59AD-42D0-B288-D24BF322574A}"/>
              </a:ext>
            </a:extLst>
          </p:cNvPr>
          <p:cNvSpPr/>
          <p:nvPr/>
        </p:nvSpPr>
        <p:spPr>
          <a:xfrm>
            <a:off x="8966396" y="2902089"/>
            <a:ext cx="48190" cy="151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93" name="矩形 92">
            <a:extLst>
              <a:ext uri="{FF2B5EF4-FFF2-40B4-BE49-F238E27FC236}">
                <a16:creationId xmlns:a16="http://schemas.microsoft.com/office/drawing/2014/main" id="{4AFCD7D3-7CC9-4E44-A3B4-9732D96F7771}"/>
              </a:ext>
            </a:extLst>
          </p:cNvPr>
          <p:cNvSpPr/>
          <p:nvPr/>
        </p:nvSpPr>
        <p:spPr>
          <a:xfrm>
            <a:off x="9282614" y="2998249"/>
            <a:ext cx="973943" cy="311662"/>
          </a:xfrm>
          <a:prstGeom prst="rect">
            <a:avLst/>
          </a:prstGeom>
        </p:spPr>
        <p:txBody>
          <a:bodyPr wrap="none" lIns="0"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请输入标题</a:t>
            </a:r>
          </a:p>
        </p:txBody>
      </p:sp>
      <p:cxnSp>
        <p:nvCxnSpPr>
          <p:cNvPr id="94" name="直接连接符 93">
            <a:extLst>
              <a:ext uri="{FF2B5EF4-FFF2-40B4-BE49-F238E27FC236}">
                <a16:creationId xmlns:a16="http://schemas.microsoft.com/office/drawing/2014/main" id="{594BAD9C-38A0-4D1B-BED3-7CCFE927871D}"/>
              </a:ext>
            </a:extLst>
          </p:cNvPr>
          <p:cNvCxnSpPr>
            <a:cxnSpLocks/>
          </p:cNvCxnSpPr>
          <p:nvPr/>
        </p:nvCxnSpPr>
        <p:spPr>
          <a:xfrm>
            <a:off x="9282614" y="3474161"/>
            <a:ext cx="617526"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sp>
        <p:nvSpPr>
          <p:cNvPr id="95" name="TextBox 42">
            <a:extLst>
              <a:ext uri="{FF2B5EF4-FFF2-40B4-BE49-F238E27FC236}">
                <a16:creationId xmlns:a16="http://schemas.microsoft.com/office/drawing/2014/main" id="{CAB9872B-9A48-4C70-ADC1-C7EA90C111DA}"/>
              </a:ext>
            </a:extLst>
          </p:cNvPr>
          <p:cNvSpPr txBox="1"/>
          <p:nvPr/>
        </p:nvSpPr>
        <p:spPr>
          <a:xfrm>
            <a:off x="9282614" y="3657750"/>
            <a:ext cx="2163051" cy="6798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rIns="0">
            <a:spAutoFit/>
          </a:bodyPr>
          <a:lstStyle>
            <a:defPPr>
              <a:defRPr lang="zh-CN"/>
            </a:defPPr>
            <a:lvl1pPr algn="ctr">
              <a:lnSpc>
                <a:spcPct val="120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rPr>
              <a:t>请输入文本请输入文本请输入文本</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panose="020B0503020204020204" pitchFamily="34" charset="-122"/>
                <a:cs typeface="+mn-cs"/>
                <a:sym typeface="Helvetica"/>
              </a:rPr>
              <a:t>请输入文本</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endParaRPr>
          </a:p>
        </p:txBody>
      </p:sp>
      <p:sp>
        <p:nvSpPr>
          <p:cNvPr id="96" name="矩形 95">
            <a:extLst>
              <a:ext uri="{FF2B5EF4-FFF2-40B4-BE49-F238E27FC236}">
                <a16:creationId xmlns:a16="http://schemas.microsoft.com/office/drawing/2014/main" id="{61C7D833-EA1D-484C-BD5E-82B49CF5EAE1}"/>
              </a:ext>
            </a:extLst>
          </p:cNvPr>
          <p:cNvSpPr/>
          <p:nvPr/>
        </p:nvSpPr>
        <p:spPr>
          <a:xfrm>
            <a:off x="10637630" y="2888309"/>
            <a:ext cx="877561" cy="76944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prstClr val="white">
                    <a:lumMod val="85000"/>
                  </a:prstClr>
                </a:solidFill>
                <a:effectLst/>
                <a:uLnTx/>
                <a:uFillTx/>
                <a:latin typeface="Arial"/>
                <a:ea typeface="微软雅黑"/>
                <a:cs typeface="+mn-cs"/>
              </a:rPr>
              <a:t>04</a:t>
            </a:r>
            <a:endParaRPr kumimoji="0" lang="zh-CN" altLang="en-US" sz="4400" b="1" i="0" u="none" strike="noStrike" kern="1200" cap="none" spc="0" normalizeH="0" baseline="0" noProof="0" dirty="0">
              <a:ln>
                <a:noFill/>
              </a:ln>
              <a:solidFill>
                <a:prstClr val="white">
                  <a:lumMod val="85000"/>
                </a:prstClr>
              </a:solidFill>
              <a:effectLst/>
              <a:uLnTx/>
              <a:uFillTx/>
              <a:latin typeface="Arial"/>
              <a:ea typeface="微软雅黑"/>
              <a:cs typeface="+mn-cs"/>
            </a:endParaRPr>
          </a:p>
        </p:txBody>
      </p:sp>
      <p:sp>
        <p:nvSpPr>
          <p:cNvPr id="98" name="矩形 97">
            <a:extLst>
              <a:ext uri="{FF2B5EF4-FFF2-40B4-BE49-F238E27FC236}">
                <a16:creationId xmlns:a16="http://schemas.microsoft.com/office/drawing/2014/main" id="{D88BD97B-625F-453C-9184-E8210348E31E}"/>
              </a:ext>
            </a:extLst>
          </p:cNvPr>
          <p:cNvSpPr/>
          <p:nvPr/>
        </p:nvSpPr>
        <p:spPr>
          <a:xfrm>
            <a:off x="5951677" y="4652954"/>
            <a:ext cx="2592524" cy="1512901"/>
          </a:xfrm>
          <a:prstGeom prst="rect">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99" name="矩形 98">
            <a:extLst>
              <a:ext uri="{FF2B5EF4-FFF2-40B4-BE49-F238E27FC236}">
                <a16:creationId xmlns:a16="http://schemas.microsoft.com/office/drawing/2014/main" id="{FB90C73F-9815-437E-89B0-3C88F2CD39B3}"/>
              </a:ext>
            </a:extLst>
          </p:cNvPr>
          <p:cNvSpPr/>
          <p:nvPr/>
        </p:nvSpPr>
        <p:spPr>
          <a:xfrm>
            <a:off x="5951677" y="4652953"/>
            <a:ext cx="48190" cy="151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00" name="矩形 99">
            <a:extLst>
              <a:ext uri="{FF2B5EF4-FFF2-40B4-BE49-F238E27FC236}">
                <a16:creationId xmlns:a16="http://schemas.microsoft.com/office/drawing/2014/main" id="{AB6A6150-918D-4F2C-B2E1-CC1BA3778EE5}"/>
              </a:ext>
            </a:extLst>
          </p:cNvPr>
          <p:cNvSpPr/>
          <p:nvPr/>
        </p:nvSpPr>
        <p:spPr>
          <a:xfrm>
            <a:off x="6267895" y="4749113"/>
            <a:ext cx="973943" cy="311662"/>
          </a:xfrm>
          <a:prstGeom prst="rect">
            <a:avLst/>
          </a:prstGeom>
        </p:spPr>
        <p:txBody>
          <a:bodyPr wrap="none" lIns="0"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请输入标题</a:t>
            </a:r>
          </a:p>
        </p:txBody>
      </p:sp>
      <p:cxnSp>
        <p:nvCxnSpPr>
          <p:cNvPr id="101" name="直接连接符 100">
            <a:extLst>
              <a:ext uri="{FF2B5EF4-FFF2-40B4-BE49-F238E27FC236}">
                <a16:creationId xmlns:a16="http://schemas.microsoft.com/office/drawing/2014/main" id="{45C9286C-6DFD-4B9D-A11D-95C987A76183}"/>
              </a:ext>
            </a:extLst>
          </p:cNvPr>
          <p:cNvCxnSpPr>
            <a:cxnSpLocks/>
          </p:cNvCxnSpPr>
          <p:nvPr/>
        </p:nvCxnSpPr>
        <p:spPr>
          <a:xfrm>
            <a:off x="6267895" y="5225025"/>
            <a:ext cx="617526"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sp>
        <p:nvSpPr>
          <p:cNvPr id="102" name="TextBox 42">
            <a:extLst>
              <a:ext uri="{FF2B5EF4-FFF2-40B4-BE49-F238E27FC236}">
                <a16:creationId xmlns:a16="http://schemas.microsoft.com/office/drawing/2014/main" id="{4371DA86-28F7-4F71-9F3C-945E0CA157F1}"/>
              </a:ext>
            </a:extLst>
          </p:cNvPr>
          <p:cNvSpPr txBox="1"/>
          <p:nvPr/>
        </p:nvSpPr>
        <p:spPr>
          <a:xfrm>
            <a:off x="6267895" y="5408614"/>
            <a:ext cx="2163051" cy="6798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rIns="0">
            <a:spAutoFit/>
          </a:bodyPr>
          <a:lstStyle>
            <a:defPPr>
              <a:defRPr lang="zh-CN"/>
            </a:defPPr>
            <a:lvl1pPr algn="ctr">
              <a:lnSpc>
                <a:spcPct val="120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rPr>
              <a:t>请输入文本请输入文本请输入文本</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panose="020B0503020204020204" pitchFamily="34" charset="-122"/>
                <a:cs typeface="+mn-cs"/>
                <a:sym typeface="Helvetica"/>
              </a:rPr>
              <a:t>请输入文本</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endParaRPr>
          </a:p>
        </p:txBody>
      </p:sp>
      <p:sp>
        <p:nvSpPr>
          <p:cNvPr id="103" name="矩形 102">
            <a:extLst>
              <a:ext uri="{FF2B5EF4-FFF2-40B4-BE49-F238E27FC236}">
                <a16:creationId xmlns:a16="http://schemas.microsoft.com/office/drawing/2014/main" id="{C047B89D-DF8F-41A3-952A-92B669E77F7E}"/>
              </a:ext>
            </a:extLst>
          </p:cNvPr>
          <p:cNvSpPr/>
          <p:nvPr/>
        </p:nvSpPr>
        <p:spPr>
          <a:xfrm>
            <a:off x="7622911" y="4639173"/>
            <a:ext cx="877561" cy="76944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prstClr val="white">
                    <a:lumMod val="85000"/>
                  </a:prstClr>
                </a:solidFill>
                <a:effectLst/>
                <a:uLnTx/>
                <a:uFillTx/>
                <a:latin typeface="Arial"/>
                <a:ea typeface="微软雅黑"/>
                <a:cs typeface="+mn-cs"/>
              </a:rPr>
              <a:t>05</a:t>
            </a:r>
            <a:endParaRPr kumimoji="0" lang="zh-CN" altLang="en-US" sz="4400" b="1" i="0" u="none" strike="noStrike" kern="1200" cap="none" spc="0" normalizeH="0" baseline="0" noProof="0" dirty="0">
              <a:ln>
                <a:noFill/>
              </a:ln>
              <a:solidFill>
                <a:prstClr val="white">
                  <a:lumMod val="85000"/>
                </a:prstClr>
              </a:solidFill>
              <a:effectLst/>
              <a:uLnTx/>
              <a:uFillTx/>
              <a:latin typeface="Arial"/>
              <a:ea typeface="微软雅黑"/>
              <a:cs typeface="+mn-cs"/>
            </a:endParaRPr>
          </a:p>
        </p:txBody>
      </p:sp>
      <p:sp>
        <p:nvSpPr>
          <p:cNvPr id="105" name="矩形 104">
            <a:extLst>
              <a:ext uri="{FF2B5EF4-FFF2-40B4-BE49-F238E27FC236}">
                <a16:creationId xmlns:a16="http://schemas.microsoft.com/office/drawing/2014/main" id="{9CB9688F-8D0F-4048-B7F9-9F7647D7059D}"/>
              </a:ext>
            </a:extLst>
          </p:cNvPr>
          <p:cNvSpPr/>
          <p:nvPr/>
        </p:nvSpPr>
        <p:spPr>
          <a:xfrm>
            <a:off x="8966396" y="4652954"/>
            <a:ext cx="2592524" cy="1512901"/>
          </a:xfrm>
          <a:prstGeom prst="rect">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06" name="矩形 105">
            <a:extLst>
              <a:ext uri="{FF2B5EF4-FFF2-40B4-BE49-F238E27FC236}">
                <a16:creationId xmlns:a16="http://schemas.microsoft.com/office/drawing/2014/main" id="{FE4795D8-BA04-453B-8F10-AD1818DEEECC}"/>
              </a:ext>
            </a:extLst>
          </p:cNvPr>
          <p:cNvSpPr/>
          <p:nvPr/>
        </p:nvSpPr>
        <p:spPr>
          <a:xfrm>
            <a:off x="8966396" y="4652953"/>
            <a:ext cx="48190" cy="151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07" name="矩形 106">
            <a:extLst>
              <a:ext uri="{FF2B5EF4-FFF2-40B4-BE49-F238E27FC236}">
                <a16:creationId xmlns:a16="http://schemas.microsoft.com/office/drawing/2014/main" id="{43303F71-D5F9-4F0F-B24C-9CF97921404D}"/>
              </a:ext>
            </a:extLst>
          </p:cNvPr>
          <p:cNvSpPr/>
          <p:nvPr/>
        </p:nvSpPr>
        <p:spPr>
          <a:xfrm>
            <a:off x="9282614" y="4749113"/>
            <a:ext cx="973943" cy="311662"/>
          </a:xfrm>
          <a:prstGeom prst="rect">
            <a:avLst/>
          </a:prstGeom>
        </p:spPr>
        <p:txBody>
          <a:bodyPr wrap="none" lIns="0"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请输入标题</a:t>
            </a:r>
          </a:p>
        </p:txBody>
      </p:sp>
      <p:cxnSp>
        <p:nvCxnSpPr>
          <p:cNvPr id="108" name="直接连接符 107">
            <a:extLst>
              <a:ext uri="{FF2B5EF4-FFF2-40B4-BE49-F238E27FC236}">
                <a16:creationId xmlns:a16="http://schemas.microsoft.com/office/drawing/2014/main" id="{8F68E713-E9A9-4BF3-91B2-2A23398705AB}"/>
              </a:ext>
            </a:extLst>
          </p:cNvPr>
          <p:cNvCxnSpPr>
            <a:cxnSpLocks/>
          </p:cNvCxnSpPr>
          <p:nvPr/>
        </p:nvCxnSpPr>
        <p:spPr>
          <a:xfrm>
            <a:off x="9282614" y="5225025"/>
            <a:ext cx="617526"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sp>
        <p:nvSpPr>
          <p:cNvPr id="109" name="TextBox 42">
            <a:extLst>
              <a:ext uri="{FF2B5EF4-FFF2-40B4-BE49-F238E27FC236}">
                <a16:creationId xmlns:a16="http://schemas.microsoft.com/office/drawing/2014/main" id="{113EAA7B-BFD0-4734-B47A-D5D44570BA01}"/>
              </a:ext>
            </a:extLst>
          </p:cNvPr>
          <p:cNvSpPr txBox="1"/>
          <p:nvPr/>
        </p:nvSpPr>
        <p:spPr>
          <a:xfrm>
            <a:off x="9282614" y="5408614"/>
            <a:ext cx="2163051" cy="6798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rIns="0">
            <a:spAutoFit/>
          </a:bodyPr>
          <a:lstStyle>
            <a:defPPr>
              <a:defRPr lang="zh-CN"/>
            </a:defPPr>
            <a:lvl1pPr algn="ctr">
              <a:lnSpc>
                <a:spcPct val="120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rPr>
              <a:t>请输入文本请输入文本请输入文本</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panose="020B0503020204020204" pitchFamily="34" charset="-122"/>
                <a:cs typeface="+mn-cs"/>
                <a:sym typeface="Helvetica"/>
              </a:rPr>
              <a:t>请输入文本</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endParaRPr>
          </a:p>
        </p:txBody>
      </p:sp>
      <p:sp>
        <p:nvSpPr>
          <p:cNvPr id="110" name="矩形 109">
            <a:extLst>
              <a:ext uri="{FF2B5EF4-FFF2-40B4-BE49-F238E27FC236}">
                <a16:creationId xmlns:a16="http://schemas.microsoft.com/office/drawing/2014/main" id="{F57D78AD-B70A-4BFD-941F-28D83263462E}"/>
              </a:ext>
            </a:extLst>
          </p:cNvPr>
          <p:cNvSpPr/>
          <p:nvPr/>
        </p:nvSpPr>
        <p:spPr>
          <a:xfrm>
            <a:off x="10637630" y="4639173"/>
            <a:ext cx="877561" cy="76944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prstClr val="white">
                    <a:lumMod val="85000"/>
                  </a:prstClr>
                </a:solidFill>
                <a:effectLst/>
                <a:uLnTx/>
                <a:uFillTx/>
                <a:latin typeface="Arial"/>
                <a:ea typeface="微软雅黑"/>
                <a:cs typeface="+mn-cs"/>
              </a:rPr>
              <a:t>06</a:t>
            </a:r>
            <a:endParaRPr kumimoji="0" lang="zh-CN" altLang="en-US" sz="4400" b="1" i="0" u="none" strike="noStrike" kern="1200" cap="none" spc="0" normalizeH="0" baseline="0" noProof="0" dirty="0">
              <a:ln>
                <a:noFill/>
              </a:ln>
              <a:solidFill>
                <a:prstClr val="white">
                  <a:lumMod val="85000"/>
                </a:prstClr>
              </a:solidFill>
              <a:effectLst/>
              <a:uLnTx/>
              <a:uFillTx/>
              <a:latin typeface="Arial"/>
              <a:ea typeface="微软雅黑"/>
              <a:cs typeface="+mn-cs"/>
            </a:endParaRPr>
          </a:p>
        </p:txBody>
      </p:sp>
    </p:spTree>
    <p:extLst>
      <p:ext uri="{BB962C8B-B14F-4D97-AF65-F5344CB8AC3E}">
        <p14:creationId xmlns:p14="http://schemas.microsoft.com/office/powerpoint/2010/main" val="17253739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占位符 14">
            <a:extLst>
              <a:ext uri="{FF2B5EF4-FFF2-40B4-BE49-F238E27FC236}">
                <a16:creationId xmlns:a16="http://schemas.microsoft.com/office/drawing/2014/main" id="{4506FFFD-621F-4978-9E6D-4FB85AD1103E}"/>
              </a:ext>
            </a:extLst>
          </p:cNvPr>
          <p:cNvSpPr>
            <a:spLocks noGrp="1"/>
          </p:cNvSpPr>
          <p:nvPr>
            <p:ph type="body" sz="quarter" idx="14"/>
          </p:nvPr>
        </p:nvSpPr>
        <p:spPr>
          <a:xfrm>
            <a:off x="1431925" y="231775"/>
            <a:ext cx="3643313" cy="406400"/>
          </a:xfrm>
        </p:spPr>
        <p:txBody>
          <a:bodyPr/>
          <a:lstStyle/>
          <a:p>
            <a:r>
              <a:rPr lang="zh-CN" altLang="en-US" dirty="0">
                <a:sym typeface="+mn-lt"/>
              </a:rPr>
              <a:t>六段四图式</a:t>
            </a:r>
            <a:endParaRPr lang="en-US" altLang="zh-CN" dirty="0">
              <a:sym typeface="+mn-lt"/>
            </a:endParaRPr>
          </a:p>
          <a:p>
            <a:endParaRPr lang="zh-CN" altLang="en-US" dirty="0"/>
          </a:p>
        </p:txBody>
      </p:sp>
      <p:sp>
        <p:nvSpPr>
          <p:cNvPr id="32" name="矩形 31">
            <a:extLst>
              <a:ext uri="{FF2B5EF4-FFF2-40B4-BE49-F238E27FC236}">
                <a16:creationId xmlns:a16="http://schemas.microsoft.com/office/drawing/2014/main" id="{46A0BE1A-5A68-4D01-A322-48D50CD9F2B7}"/>
              </a:ext>
            </a:extLst>
          </p:cNvPr>
          <p:cNvSpPr/>
          <p:nvPr/>
        </p:nvSpPr>
        <p:spPr>
          <a:xfrm>
            <a:off x="5951677" y="1151227"/>
            <a:ext cx="2592524" cy="1512901"/>
          </a:xfrm>
          <a:prstGeom prst="rect">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3" name="矩形 32">
            <a:extLst>
              <a:ext uri="{FF2B5EF4-FFF2-40B4-BE49-F238E27FC236}">
                <a16:creationId xmlns:a16="http://schemas.microsoft.com/office/drawing/2014/main" id="{459989E5-7FDD-4DF4-B197-9F6DFBD2044A}"/>
              </a:ext>
            </a:extLst>
          </p:cNvPr>
          <p:cNvSpPr/>
          <p:nvPr/>
        </p:nvSpPr>
        <p:spPr>
          <a:xfrm>
            <a:off x="5951677" y="1151226"/>
            <a:ext cx="48190" cy="151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4" name="矩形 33">
            <a:extLst>
              <a:ext uri="{FF2B5EF4-FFF2-40B4-BE49-F238E27FC236}">
                <a16:creationId xmlns:a16="http://schemas.microsoft.com/office/drawing/2014/main" id="{9B45F5FC-9770-4A02-9A03-F20E736BFA71}"/>
              </a:ext>
            </a:extLst>
          </p:cNvPr>
          <p:cNvSpPr/>
          <p:nvPr/>
        </p:nvSpPr>
        <p:spPr>
          <a:xfrm>
            <a:off x="6267895" y="1247386"/>
            <a:ext cx="973943" cy="311662"/>
          </a:xfrm>
          <a:prstGeom prst="rect">
            <a:avLst/>
          </a:prstGeom>
        </p:spPr>
        <p:txBody>
          <a:bodyPr wrap="none" lIns="0"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请输入标题</a:t>
            </a:r>
          </a:p>
        </p:txBody>
      </p:sp>
      <p:cxnSp>
        <p:nvCxnSpPr>
          <p:cNvPr id="35" name="直接连接符 34">
            <a:extLst>
              <a:ext uri="{FF2B5EF4-FFF2-40B4-BE49-F238E27FC236}">
                <a16:creationId xmlns:a16="http://schemas.microsoft.com/office/drawing/2014/main" id="{5FA3BD85-73E3-4C52-A8F6-C7A238368322}"/>
              </a:ext>
            </a:extLst>
          </p:cNvPr>
          <p:cNvCxnSpPr>
            <a:cxnSpLocks/>
          </p:cNvCxnSpPr>
          <p:nvPr/>
        </p:nvCxnSpPr>
        <p:spPr>
          <a:xfrm>
            <a:off x="6267895" y="1723298"/>
            <a:ext cx="617526"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sp>
        <p:nvSpPr>
          <p:cNvPr id="36" name="TextBox 42">
            <a:extLst>
              <a:ext uri="{FF2B5EF4-FFF2-40B4-BE49-F238E27FC236}">
                <a16:creationId xmlns:a16="http://schemas.microsoft.com/office/drawing/2014/main" id="{61F1C2C2-2253-46A7-805F-EDDB3A9D8D05}"/>
              </a:ext>
            </a:extLst>
          </p:cNvPr>
          <p:cNvSpPr txBox="1"/>
          <p:nvPr/>
        </p:nvSpPr>
        <p:spPr>
          <a:xfrm>
            <a:off x="6267895" y="1906887"/>
            <a:ext cx="2163051" cy="6798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rIns="0">
            <a:spAutoFit/>
          </a:bodyPr>
          <a:lstStyle>
            <a:defPPr>
              <a:defRPr lang="zh-CN"/>
            </a:defPPr>
            <a:lvl1pPr algn="ctr">
              <a:lnSpc>
                <a:spcPct val="120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rPr>
              <a:t>请输入文本请输入文本请输入文本</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panose="020B0503020204020204" pitchFamily="34" charset="-122"/>
                <a:cs typeface="+mn-cs"/>
                <a:sym typeface="Helvetica"/>
              </a:rPr>
              <a:t>请输入文本</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endParaRPr>
          </a:p>
        </p:txBody>
      </p:sp>
      <p:sp>
        <p:nvSpPr>
          <p:cNvPr id="37" name="矩形 36">
            <a:extLst>
              <a:ext uri="{FF2B5EF4-FFF2-40B4-BE49-F238E27FC236}">
                <a16:creationId xmlns:a16="http://schemas.microsoft.com/office/drawing/2014/main" id="{1B37A260-40CA-43F6-BC11-39F18C95378B}"/>
              </a:ext>
            </a:extLst>
          </p:cNvPr>
          <p:cNvSpPr/>
          <p:nvPr/>
        </p:nvSpPr>
        <p:spPr>
          <a:xfrm>
            <a:off x="7622911" y="1137446"/>
            <a:ext cx="877561" cy="76944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prstClr val="white">
                    <a:lumMod val="85000"/>
                  </a:prstClr>
                </a:solidFill>
                <a:effectLst/>
                <a:uLnTx/>
                <a:uFillTx/>
                <a:latin typeface="Arial"/>
                <a:ea typeface="微软雅黑"/>
                <a:cs typeface="+mn-cs"/>
              </a:rPr>
              <a:t>01</a:t>
            </a:r>
            <a:endParaRPr kumimoji="0" lang="zh-CN" altLang="en-US" sz="4400" b="1" i="0" u="none" strike="noStrike" kern="1200" cap="none" spc="0" normalizeH="0" baseline="0" noProof="0" dirty="0">
              <a:ln>
                <a:noFill/>
              </a:ln>
              <a:solidFill>
                <a:prstClr val="white">
                  <a:lumMod val="85000"/>
                </a:prstClr>
              </a:solidFill>
              <a:effectLst/>
              <a:uLnTx/>
              <a:uFillTx/>
              <a:latin typeface="Arial"/>
              <a:ea typeface="微软雅黑"/>
              <a:cs typeface="+mn-cs"/>
            </a:endParaRPr>
          </a:p>
        </p:txBody>
      </p:sp>
      <p:sp>
        <p:nvSpPr>
          <p:cNvPr id="39" name="矩形 38">
            <a:extLst>
              <a:ext uri="{FF2B5EF4-FFF2-40B4-BE49-F238E27FC236}">
                <a16:creationId xmlns:a16="http://schemas.microsoft.com/office/drawing/2014/main" id="{E294D3F9-7AAF-45DA-8228-E6417456B8CF}"/>
              </a:ext>
            </a:extLst>
          </p:cNvPr>
          <p:cNvSpPr/>
          <p:nvPr/>
        </p:nvSpPr>
        <p:spPr>
          <a:xfrm>
            <a:off x="8966396" y="1151227"/>
            <a:ext cx="2592524" cy="1512901"/>
          </a:xfrm>
          <a:prstGeom prst="rect">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0" name="矩形 39">
            <a:extLst>
              <a:ext uri="{FF2B5EF4-FFF2-40B4-BE49-F238E27FC236}">
                <a16:creationId xmlns:a16="http://schemas.microsoft.com/office/drawing/2014/main" id="{1584B4B2-9377-40FD-8BE2-B4945A83975A}"/>
              </a:ext>
            </a:extLst>
          </p:cNvPr>
          <p:cNvSpPr/>
          <p:nvPr/>
        </p:nvSpPr>
        <p:spPr>
          <a:xfrm>
            <a:off x="8966396" y="1151226"/>
            <a:ext cx="48190" cy="151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1" name="矩形 40">
            <a:extLst>
              <a:ext uri="{FF2B5EF4-FFF2-40B4-BE49-F238E27FC236}">
                <a16:creationId xmlns:a16="http://schemas.microsoft.com/office/drawing/2014/main" id="{16E2FB8F-3906-4234-A0E6-4C3684488094}"/>
              </a:ext>
            </a:extLst>
          </p:cNvPr>
          <p:cNvSpPr/>
          <p:nvPr/>
        </p:nvSpPr>
        <p:spPr>
          <a:xfrm>
            <a:off x="9282614" y="1247386"/>
            <a:ext cx="973943" cy="311662"/>
          </a:xfrm>
          <a:prstGeom prst="rect">
            <a:avLst/>
          </a:prstGeom>
        </p:spPr>
        <p:txBody>
          <a:bodyPr wrap="none" lIns="0"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请输入标题</a:t>
            </a:r>
          </a:p>
        </p:txBody>
      </p:sp>
      <p:cxnSp>
        <p:nvCxnSpPr>
          <p:cNvPr id="58" name="直接连接符 57">
            <a:extLst>
              <a:ext uri="{FF2B5EF4-FFF2-40B4-BE49-F238E27FC236}">
                <a16:creationId xmlns:a16="http://schemas.microsoft.com/office/drawing/2014/main" id="{6656C273-50CD-4A9C-8A0F-E100B0C3EE0B}"/>
              </a:ext>
            </a:extLst>
          </p:cNvPr>
          <p:cNvCxnSpPr>
            <a:cxnSpLocks/>
          </p:cNvCxnSpPr>
          <p:nvPr/>
        </p:nvCxnSpPr>
        <p:spPr>
          <a:xfrm>
            <a:off x="9282614" y="1723298"/>
            <a:ext cx="617526"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sp>
        <p:nvSpPr>
          <p:cNvPr id="59" name="TextBox 42">
            <a:extLst>
              <a:ext uri="{FF2B5EF4-FFF2-40B4-BE49-F238E27FC236}">
                <a16:creationId xmlns:a16="http://schemas.microsoft.com/office/drawing/2014/main" id="{7E63D0AE-E420-4888-9F2D-1D96DA278DDC}"/>
              </a:ext>
            </a:extLst>
          </p:cNvPr>
          <p:cNvSpPr txBox="1"/>
          <p:nvPr/>
        </p:nvSpPr>
        <p:spPr>
          <a:xfrm>
            <a:off x="9282614" y="1906887"/>
            <a:ext cx="2163051" cy="6798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rIns="0">
            <a:spAutoFit/>
          </a:bodyPr>
          <a:lstStyle>
            <a:defPPr>
              <a:defRPr lang="zh-CN"/>
            </a:defPPr>
            <a:lvl1pPr algn="ctr">
              <a:lnSpc>
                <a:spcPct val="120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rPr>
              <a:t>请输入文本请输入文本请输入文本</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panose="020B0503020204020204" pitchFamily="34" charset="-122"/>
                <a:cs typeface="+mn-cs"/>
                <a:sym typeface="Helvetica"/>
              </a:rPr>
              <a:t>请输入文本</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endParaRPr>
          </a:p>
        </p:txBody>
      </p:sp>
      <p:sp>
        <p:nvSpPr>
          <p:cNvPr id="60" name="矩形 59">
            <a:extLst>
              <a:ext uri="{FF2B5EF4-FFF2-40B4-BE49-F238E27FC236}">
                <a16:creationId xmlns:a16="http://schemas.microsoft.com/office/drawing/2014/main" id="{27C71EAA-0BE2-4FE3-BADC-9B768D5CB8C1}"/>
              </a:ext>
            </a:extLst>
          </p:cNvPr>
          <p:cNvSpPr/>
          <p:nvPr/>
        </p:nvSpPr>
        <p:spPr>
          <a:xfrm>
            <a:off x="10637630" y="1137446"/>
            <a:ext cx="877561" cy="76944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prstClr val="white">
                    <a:lumMod val="85000"/>
                  </a:prstClr>
                </a:solidFill>
                <a:effectLst/>
                <a:uLnTx/>
                <a:uFillTx/>
                <a:latin typeface="Arial"/>
                <a:ea typeface="微软雅黑"/>
                <a:cs typeface="+mn-cs"/>
              </a:rPr>
              <a:t>02</a:t>
            </a:r>
            <a:endParaRPr kumimoji="0" lang="zh-CN" altLang="en-US" sz="4400" b="1" i="0" u="none" strike="noStrike" kern="1200" cap="none" spc="0" normalizeH="0" baseline="0" noProof="0" dirty="0">
              <a:ln>
                <a:noFill/>
              </a:ln>
              <a:solidFill>
                <a:prstClr val="white">
                  <a:lumMod val="85000"/>
                </a:prstClr>
              </a:solidFill>
              <a:effectLst/>
              <a:uLnTx/>
              <a:uFillTx/>
              <a:latin typeface="Arial"/>
              <a:ea typeface="微软雅黑"/>
              <a:cs typeface="+mn-cs"/>
            </a:endParaRPr>
          </a:p>
        </p:txBody>
      </p:sp>
      <p:sp>
        <p:nvSpPr>
          <p:cNvPr id="62" name="矩形 61">
            <a:extLst>
              <a:ext uri="{FF2B5EF4-FFF2-40B4-BE49-F238E27FC236}">
                <a16:creationId xmlns:a16="http://schemas.microsoft.com/office/drawing/2014/main" id="{543060D2-98C4-472E-BFBB-92BF16903301}"/>
              </a:ext>
            </a:extLst>
          </p:cNvPr>
          <p:cNvSpPr/>
          <p:nvPr/>
        </p:nvSpPr>
        <p:spPr>
          <a:xfrm>
            <a:off x="5951677" y="2902090"/>
            <a:ext cx="2592524" cy="1512901"/>
          </a:xfrm>
          <a:prstGeom prst="rect">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63" name="矩形 62">
            <a:extLst>
              <a:ext uri="{FF2B5EF4-FFF2-40B4-BE49-F238E27FC236}">
                <a16:creationId xmlns:a16="http://schemas.microsoft.com/office/drawing/2014/main" id="{4F7D118C-C947-4DA2-B7C8-86E1633DDC19}"/>
              </a:ext>
            </a:extLst>
          </p:cNvPr>
          <p:cNvSpPr/>
          <p:nvPr/>
        </p:nvSpPr>
        <p:spPr>
          <a:xfrm>
            <a:off x="5951677" y="2902089"/>
            <a:ext cx="48190" cy="151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64" name="矩形 63">
            <a:extLst>
              <a:ext uri="{FF2B5EF4-FFF2-40B4-BE49-F238E27FC236}">
                <a16:creationId xmlns:a16="http://schemas.microsoft.com/office/drawing/2014/main" id="{DA12BC9F-DBCB-4A49-97AF-B73C941BD91E}"/>
              </a:ext>
            </a:extLst>
          </p:cNvPr>
          <p:cNvSpPr/>
          <p:nvPr/>
        </p:nvSpPr>
        <p:spPr>
          <a:xfrm>
            <a:off x="6267895" y="2998249"/>
            <a:ext cx="973943" cy="311662"/>
          </a:xfrm>
          <a:prstGeom prst="rect">
            <a:avLst/>
          </a:prstGeom>
        </p:spPr>
        <p:txBody>
          <a:bodyPr wrap="none" lIns="0"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请输入标题</a:t>
            </a:r>
          </a:p>
        </p:txBody>
      </p:sp>
      <p:cxnSp>
        <p:nvCxnSpPr>
          <p:cNvPr id="65" name="直接连接符 64">
            <a:extLst>
              <a:ext uri="{FF2B5EF4-FFF2-40B4-BE49-F238E27FC236}">
                <a16:creationId xmlns:a16="http://schemas.microsoft.com/office/drawing/2014/main" id="{6C05CE1D-DCD0-4940-9798-9918F198D91B}"/>
              </a:ext>
            </a:extLst>
          </p:cNvPr>
          <p:cNvCxnSpPr>
            <a:cxnSpLocks/>
          </p:cNvCxnSpPr>
          <p:nvPr/>
        </p:nvCxnSpPr>
        <p:spPr>
          <a:xfrm>
            <a:off x="6267895" y="3474161"/>
            <a:ext cx="617526"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sp>
        <p:nvSpPr>
          <p:cNvPr id="67" name="TextBox 42">
            <a:extLst>
              <a:ext uri="{FF2B5EF4-FFF2-40B4-BE49-F238E27FC236}">
                <a16:creationId xmlns:a16="http://schemas.microsoft.com/office/drawing/2014/main" id="{798440A3-23DE-4423-A754-9FF2B2344388}"/>
              </a:ext>
            </a:extLst>
          </p:cNvPr>
          <p:cNvSpPr txBox="1"/>
          <p:nvPr/>
        </p:nvSpPr>
        <p:spPr>
          <a:xfrm>
            <a:off x="6267895" y="3657750"/>
            <a:ext cx="2163051" cy="6798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rIns="0">
            <a:spAutoFit/>
          </a:bodyPr>
          <a:lstStyle>
            <a:defPPr>
              <a:defRPr lang="zh-CN"/>
            </a:defPPr>
            <a:lvl1pPr algn="ctr">
              <a:lnSpc>
                <a:spcPct val="120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rPr>
              <a:t>请输入文本请输入文本请输入文本</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panose="020B0503020204020204" pitchFamily="34" charset="-122"/>
                <a:cs typeface="+mn-cs"/>
                <a:sym typeface="Helvetica"/>
              </a:rPr>
              <a:t>请输入文本</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endParaRPr>
          </a:p>
        </p:txBody>
      </p:sp>
      <p:sp>
        <p:nvSpPr>
          <p:cNvPr id="68" name="矩形 67">
            <a:extLst>
              <a:ext uri="{FF2B5EF4-FFF2-40B4-BE49-F238E27FC236}">
                <a16:creationId xmlns:a16="http://schemas.microsoft.com/office/drawing/2014/main" id="{237E4234-A5BC-405E-B218-4850C8A60ADF}"/>
              </a:ext>
            </a:extLst>
          </p:cNvPr>
          <p:cNvSpPr/>
          <p:nvPr/>
        </p:nvSpPr>
        <p:spPr>
          <a:xfrm>
            <a:off x="7622911" y="2888309"/>
            <a:ext cx="877561" cy="76944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prstClr val="white">
                    <a:lumMod val="85000"/>
                  </a:prstClr>
                </a:solidFill>
                <a:effectLst/>
                <a:uLnTx/>
                <a:uFillTx/>
                <a:latin typeface="Arial"/>
                <a:ea typeface="微软雅黑"/>
                <a:cs typeface="+mn-cs"/>
              </a:rPr>
              <a:t>03</a:t>
            </a:r>
            <a:endParaRPr kumimoji="0" lang="zh-CN" altLang="en-US" sz="4400" b="1" i="0" u="none" strike="noStrike" kern="1200" cap="none" spc="0" normalizeH="0" baseline="0" noProof="0" dirty="0">
              <a:ln>
                <a:noFill/>
              </a:ln>
              <a:solidFill>
                <a:prstClr val="white">
                  <a:lumMod val="85000"/>
                </a:prstClr>
              </a:solidFill>
              <a:effectLst/>
              <a:uLnTx/>
              <a:uFillTx/>
              <a:latin typeface="Arial"/>
              <a:ea typeface="微软雅黑"/>
              <a:cs typeface="+mn-cs"/>
            </a:endParaRPr>
          </a:p>
        </p:txBody>
      </p:sp>
      <p:sp>
        <p:nvSpPr>
          <p:cNvPr id="71" name="矩形 70">
            <a:extLst>
              <a:ext uri="{FF2B5EF4-FFF2-40B4-BE49-F238E27FC236}">
                <a16:creationId xmlns:a16="http://schemas.microsoft.com/office/drawing/2014/main" id="{23FEF659-6B5A-44D6-8A67-A0827E87EF3A}"/>
              </a:ext>
            </a:extLst>
          </p:cNvPr>
          <p:cNvSpPr/>
          <p:nvPr/>
        </p:nvSpPr>
        <p:spPr>
          <a:xfrm>
            <a:off x="8966396" y="2902090"/>
            <a:ext cx="2592524" cy="1512901"/>
          </a:xfrm>
          <a:prstGeom prst="rect">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2" name="矩形 71">
            <a:extLst>
              <a:ext uri="{FF2B5EF4-FFF2-40B4-BE49-F238E27FC236}">
                <a16:creationId xmlns:a16="http://schemas.microsoft.com/office/drawing/2014/main" id="{CE8DE3EB-3A3D-4F89-90AB-D1FEF926F790}"/>
              </a:ext>
            </a:extLst>
          </p:cNvPr>
          <p:cNvSpPr/>
          <p:nvPr/>
        </p:nvSpPr>
        <p:spPr>
          <a:xfrm>
            <a:off x="8966396" y="2902089"/>
            <a:ext cx="48190" cy="151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3" name="矩形 72">
            <a:extLst>
              <a:ext uri="{FF2B5EF4-FFF2-40B4-BE49-F238E27FC236}">
                <a16:creationId xmlns:a16="http://schemas.microsoft.com/office/drawing/2014/main" id="{949258CC-D09E-4731-9F75-A987D2ACF5EC}"/>
              </a:ext>
            </a:extLst>
          </p:cNvPr>
          <p:cNvSpPr/>
          <p:nvPr/>
        </p:nvSpPr>
        <p:spPr>
          <a:xfrm>
            <a:off x="9282614" y="2998249"/>
            <a:ext cx="973943" cy="311662"/>
          </a:xfrm>
          <a:prstGeom prst="rect">
            <a:avLst/>
          </a:prstGeom>
        </p:spPr>
        <p:txBody>
          <a:bodyPr wrap="none" lIns="0"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请输入标题</a:t>
            </a:r>
          </a:p>
        </p:txBody>
      </p:sp>
      <p:cxnSp>
        <p:nvCxnSpPr>
          <p:cNvPr id="75" name="直接连接符 74">
            <a:extLst>
              <a:ext uri="{FF2B5EF4-FFF2-40B4-BE49-F238E27FC236}">
                <a16:creationId xmlns:a16="http://schemas.microsoft.com/office/drawing/2014/main" id="{F2A01137-4950-4FD6-8ED6-BB97A7CADCC6}"/>
              </a:ext>
            </a:extLst>
          </p:cNvPr>
          <p:cNvCxnSpPr>
            <a:cxnSpLocks/>
          </p:cNvCxnSpPr>
          <p:nvPr/>
        </p:nvCxnSpPr>
        <p:spPr>
          <a:xfrm>
            <a:off x="9282614" y="3474161"/>
            <a:ext cx="617526"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sp>
        <p:nvSpPr>
          <p:cNvPr id="76" name="TextBox 42">
            <a:extLst>
              <a:ext uri="{FF2B5EF4-FFF2-40B4-BE49-F238E27FC236}">
                <a16:creationId xmlns:a16="http://schemas.microsoft.com/office/drawing/2014/main" id="{D8FACDE6-ED44-4D5C-8683-C14804716350}"/>
              </a:ext>
            </a:extLst>
          </p:cNvPr>
          <p:cNvSpPr txBox="1"/>
          <p:nvPr/>
        </p:nvSpPr>
        <p:spPr>
          <a:xfrm>
            <a:off x="9282614" y="3657750"/>
            <a:ext cx="2163051" cy="6798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rIns="0">
            <a:spAutoFit/>
          </a:bodyPr>
          <a:lstStyle>
            <a:defPPr>
              <a:defRPr lang="zh-CN"/>
            </a:defPPr>
            <a:lvl1pPr algn="ctr">
              <a:lnSpc>
                <a:spcPct val="120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rPr>
              <a:t>请输入文本请输入文本请输入文本</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panose="020B0503020204020204" pitchFamily="34" charset="-122"/>
                <a:cs typeface="+mn-cs"/>
                <a:sym typeface="Helvetica"/>
              </a:rPr>
              <a:t>请输入文本</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endParaRPr>
          </a:p>
        </p:txBody>
      </p:sp>
      <p:sp>
        <p:nvSpPr>
          <p:cNvPr id="77" name="矩形 76">
            <a:extLst>
              <a:ext uri="{FF2B5EF4-FFF2-40B4-BE49-F238E27FC236}">
                <a16:creationId xmlns:a16="http://schemas.microsoft.com/office/drawing/2014/main" id="{E35EF580-4D6C-4945-AE30-23557B51ABC5}"/>
              </a:ext>
            </a:extLst>
          </p:cNvPr>
          <p:cNvSpPr/>
          <p:nvPr/>
        </p:nvSpPr>
        <p:spPr>
          <a:xfrm>
            <a:off x="10637630" y="2888309"/>
            <a:ext cx="877561" cy="76944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prstClr val="white">
                    <a:lumMod val="85000"/>
                  </a:prstClr>
                </a:solidFill>
                <a:effectLst/>
                <a:uLnTx/>
                <a:uFillTx/>
                <a:latin typeface="Arial"/>
                <a:ea typeface="微软雅黑"/>
                <a:cs typeface="+mn-cs"/>
              </a:rPr>
              <a:t>04</a:t>
            </a:r>
            <a:endParaRPr kumimoji="0" lang="zh-CN" altLang="en-US" sz="4400" b="1" i="0" u="none" strike="noStrike" kern="1200" cap="none" spc="0" normalizeH="0" baseline="0" noProof="0" dirty="0">
              <a:ln>
                <a:noFill/>
              </a:ln>
              <a:solidFill>
                <a:prstClr val="white">
                  <a:lumMod val="85000"/>
                </a:prstClr>
              </a:solidFill>
              <a:effectLst/>
              <a:uLnTx/>
              <a:uFillTx/>
              <a:latin typeface="Arial"/>
              <a:ea typeface="微软雅黑"/>
              <a:cs typeface="+mn-cs"/>
            </a:endParaRPr>
          </a:p>
        </p:txBody>
      </p:sp>
      <p:sp>
        <p:nvSpPr>
          <p:cNvPr id="79" name="矩形 78">
            <a:extLst>
              <a:ext uri="{FF2B5EF4-FFF2-40B4-BE49-F238E27FC236}">
                <a16:creationId xmlns:a16="http://schemas.microsoft.com/office/drawing/2014/main" id="{1892972E-345C-4645-92B2-853289EF43BE}"/>
              </a:ext>
            </a:extLst>
          </p:cNvPr>
          <p:cNvSpPr/>
          <p:nvPr/>
        </p:nvSpPr>
        <p:spPr>
          <a:xfrm>
            <a:off x="5951677" y="4652954"/>
            <a:ext cx="2592524" cy="1512901"/>
          </a:xfrm>
          <a:prstGeom prst="rect">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80" name="矩形 79">
            <a:extLst>
              <a:ext uri="{FF2B5EF4-FFF2-40B4-BE49-F238E27FC236}">
                <a16:creationId xmlns:a16="http://schemas.microsoft.com/office/drawing/2014/main" id="{13BB327F-991D-4AB6-B83D-74C34C8F992C}"/>
              </a:ext>
            </a:extLst>
          </p:cNvPr>
          <p:cNvSpPr/>
          <p:nvPr/>
        </p:nvSpPr>
        <p:spPr>
          <a:xfrm>
            <a:off x="5951677" y="4652953"/>
            <a:ext cx="48190" cy="151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81" name="矩形 80">
            <a:extLst>
              <a:ext uri="{FF2B5EF4-FFF2-40B4-BE49-F238E27FC236}">
                <a16:creationId xmlns:a16="http://schemas.microsoft.com/office/drawing/2014/main" id="{60CDAFC6-CC79-44DC-9E82-11B742A2606D}"/>
              </a:ext>
            </a:extLst>
          </p:cNvPr>
          <p:cNvSpPr/>
          <p:nvPr/>
        </p:nvSpPr>
        <p:spPr>
          <a:xfrm>
            <a:off x="6267895" y="4749113"/>
            <a:ext cx="973943" cy="311662"/>
          </a:xfrm>
          <a:prstGeom prst="rect">
            <a:avLst/>
          </a:prstGeom>
        </p:spPr>
        <p:txBody>
          <a:bodyPr wrap="none" lIns="0"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请输入标题</a:t>
            </a:r>
          </a:p>
        </p:txBody>
      </p:sp>
      <p:cxnSp>
        <p:nvCxnSpPr>
          <p:cNvPr id="82" name="直接连接符 81">
            <a:extLst>
              <a:ext uri="{FF2B5EF4-FFF2-40B4-BE49-F238E27FC236}">
                <a16:creationId xmlns:a16="http://schemas.microsoft.com/office/drawing/2014/main" id="{EE955AD8-390B-4DC7-914D-97994983A424}"/>
              </a:ext>
            </a:extLst>
          </p:cNvPr>
          <p:cNvCxnSpPr>
            <a:cxnSpLocks/>
          </p:cNvCxnSpPr>
          <p:nvPr/>
        </p:nvCxnSpPr>
        <p:spPr>
          <a:xfrm>
            <a:off x="6267895" y="5225025"/>
            <a:ext cx="617526"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sp>
        <p:nvSpPr>
          <p:cNvPr id="83" name="TextBox 42">
            <a:extLst>
              <a:ext uri="{FF2B5EF4-FFF2-40B4-BE49-F238E27FC236}">
                <a16:creationId xmlns:a16="http://schemas.microsoft.com/office/drawing/2014/main" id="{A4A56171-15F0-4777-9B22-133407D81C09}"/>
              </a:ext>
            </a:extLst>
          </p:cNvPr>
          <p:cNvSpPr txBox="1"/>
          <p:nvPr/>
        </p:nvSpPr>
        <p:spPr>
          <a:xfrm>
            <a:off x="6267895" y="5408614"/>
            <a:ext cx="2163051" cy="6798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rIns="0">
            <a:spAutoFit/>
          </a:bodyPr>
          <a:lstStyle>
            <a:defPPr>
              <a:defRPr lang="zh-CN"/>
            </a:defPPr>
            <a:lvl1pPr algn="ctr">
              <a:lnSpc>
                <a:spcPct val="120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rPr>
              <a:t>请输入文本请输入文本请输入文本</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panose="020B0503020204020204" pitchFamily="34" charset="-122"/>
                <a:cs typeface="+mn-cs"/>
                <a:sym typeface="Helvetica"/>
              </a:rPr>
              <a:t>请输入文本</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endParaRPr>
          </a:p>
        </p:txBody>
      </p:sp>
      <p:sp>
        <p:nvSpPr>
          <p:cNvPr id="84" name="矩形 83">
            <a:extLst>
              <a:ext uri="{FF2B5EF4-FFF2-40B4-BE49-F238E27FC236}">
                <a16:creationId xmlns:a16="http://schemas.microsoft.com/office/drawing/2014/main" id="{B996B46C-B35B-4506-9B78-2A78EBFAA85C}"/>
              </a:ext>
            </a:extLst>
          </p:cNvPr>
          <p:cNvSpPr/>
          <p:nvPr/>
        </p:nvSpPr>
        <p:spPr>
          <a:xfrm>
            <a:off x="7622911" y="4639173"/>
            <a:ext cx="877561" cy="76944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prstClr val="white">
                    <a:lumMod val="85000"/>
                  </a:prstClr>
                </a:solidFill>
                <a:effectLst/>
                <a:uLnTx/>
                <a:uFillTx/>
                <a:latin typeface="Arial"/>
                <a:ea typeface="微软雅黑"/>
                <a:cs typeface="+mn-cs"/>
              </a:rPr>
              <a:t>05</a:t>
            </a:r>
            <a:endParaRPr kumimoji="0" lang="zh-CN" altLang="en-US" sz="4400" b="1" i="0" u="none" strike="noStrike" kern="1200" cap="none" spc="0" normalizeH="0" baseline="0" noProof="0" dirty="0">
              <a:ln>
                <a:noFill/>
              </a:ln>
              <a:solidFill>
                <a:prstClr val="white">
                  <a:lumMod val="85000"/>
                </a:prstClr>
              </a:solidFill>
              <a:effectLst/>
              <a:uLnTx/>
              <a:uFillTx/>
              <a:latin typeface="Arial"/>
              <a:ea typeface="微软雅黑"/>
              <a:cs typeface="+mn-cs"/>
            </a:endParaRPr>
          </a:p>
        </p:txBody>
      </p:sp>
      <p:sp>
        <p:nvSpPr>
          <p:cNvPr id="86" name="矩形 85">
            <a:extLst>
              <a:ext uri="{FF2B5EF4-FFF2-40B4-BE49-F238E27FC236}">
                <a16:creationId xmlns:a16="http://schemas.microsoft.com/office/drawing/2014/main" id="{A24D94DD-0475-42C2-B8DE-FAB54FB1DE2C}"/>
              </a:ext>
            </a:extLst>
          </p:cNvPr>
          <p:cNvSpPr/>
          <p:nvPr/>
        </p:nvSpPr>
        <p:spPr>
          <a:xfrm>
            <a:off x="8966396" y="4652954"/>
            <a:ext cx="2592524" cy="1512901"/>
          </a:xfrm>
          <a:prstGeom prst="rect">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87" name="矩形 86">
            <a:extLst>
              <a:ext uri="{FF2B5EF4-FFF2-40B4-BE49-F238E27FC236}">
                <a16:creationId xmlns:a16="http://schemas.microsoft.com/office/drawing/2014/main" id="{CA7764CF-4977-443E-A99D-D6E6E0B70060}"/>
              </a:ext>
            </a:extLst>
          </p:cNvPr>
          <p:cNvSpPr/>
          <p:nvPr/>
        </p:nvSpPr>
        <p:spPr>
          <a:xfrm>
            <a:off x="8966396" y="4652953"/>
            <a:ext cx="48190" cy="151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88" name="矩形 87">
            <a:extLst>
              <a:ext uri="{FF2B5EF4-FFF2-40B4-BE49-F238E27FC236}">
                <a16:creationId xmlns:a16="http://schemas.microsoft.com/office/drawing/2014/main" id="{0A59CB90-528A-41C7-9C10-29F79051CA72}"/>
              </a:ext>
            </a:extLst>
          </p:cNvPr>
          <p:cNvSpPr/>
          <p:nvPr/>
        </p:nvSpPr>
        <p:spPr>
          <a:xfrm>
            <a:off x="9282614" y="4749113"/>
            <a:ext cx="973943" cy="311662"/>
          </a:xfrm>
          <a:prstGeom prst="rect">
            <a:avLst/>
          </a:prstGeom>
        </p:spPr>
        <p:txBody>
          <a:bodyPr wrap="none" lIns="0"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请输入标题</a:t>
            </a:r>
          </a:p>
        </p:txBody>
      </p:sp>
      <p:cxnSp>
        <p:nvCxnSpPr>
          <p:cNvPr id="89" name="直接连接符 88">
            <a:extLst>
              <a:ext uri="{FF2B5EF4-FFF2-40B4-BE49-F238E27FC236}">
                <a16:creationId xmlns:a16="http://schemas.microsoft.com/office/drawing/2014/main" id="{EFFC5AB9-AF2A-4576-AD01-0D5D7502EE7D}"/>
              </a:ext>
            </a:extLst>
          </p:cNvPr>
          <p:cNvCxnSpPr>
            <a:cxnSpLocks/>
          </p:cNvCxnSpPr>
          <p:nvPr/>
        </p:nvCxnSpPr>
        <p:spPr>
          <a:xfrm>
            <a:off x="9282614" y="5225025"/>
            <a:ext cx="617526"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sp>
        <p:nvSpPr>
          <p:cNvPr id="90" name="TextBox 42">
            <a:extLst>
              <a:ext uri="{FF2B5EF4-FFF2-40B4-BE49-F238E27FC236}">
                <a16:creationId xmlns:a16="http://schemas.microsoft.com/office/drawing/2014/main" id="{BBC99642-7BFB-4172-90B8-4264D6B6D223}"/>
              </a:ext>
            </a:extLst>
          </p:cNvPr>
          <p:cNvSpPr txBox="1"/>
          <p:nvPr/>
        </p:nvSpPr>
        <p:spPr>
          <a:xfrm>
            <a:off x="9282614" y="5408614"/>
            <a:ext cx="2163051" cy="6798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rIns="0">
            <a:spAutoFit/>
          </a:bodyPr>
          <a:lstStyle>
            <a:defPPr>
              <a:defRPr lang="zh-CN"/>
            </a:defPPr>
            <a:lvl1pPr algn="ctr">
              <a:lnSpc>
                <a:spcPct val="120000"/>
              </a:lnSpc>
              <a:defRPr sz="1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rPr>
              <a:t>请输入文本请输入文本请输入文本</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panose="020B0503020204020204" pitchFamily="34" charset="-122"/>
                <a:cs typeface="+mn-cs"/>
                <a:sym typeface="Helvetica"/>
              </a:rPr>
              <a:t>请输入文本</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Helvetica"/>
            </a:endParaRPr>
          </a:p>
        </p:txBody>
      </p:sp>
      <p:sp>
        <p:nvSpPr>
          <p:cNvPr id="91" name="矩形 90">
            <a:extLst>
              <a:ext uri="{FF2B5EF4-FFF2-40B4-BE49-F238E27FC236}">
                <a16:creationId xmlns:a16="http://schemas.microsoft.com/office/drawing/2014/main" id="{2A525111-A345-4EFE-9348-AB13950332EE}"/>
              </a:ext>
            </a:extLst>
          </p:cNvPr>
          <p:cNvSpPr/>
          <p:nvPr/>
        </p:nvSpPr>
        <p:spPr>
          <a:xfrm>
            <a:off x="10637630" y="4639173"/>
            <a:ext cx="877561" cy="76944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prstClr val="white">
                    <a:lumMod val="85000"/>
                  </a:prstClr>
                </a:solidFill>
                <a:effectLst/>
                <a:uLnTx/>
                <a:uFillTx/>
                <a:latin typeface="Arial"/>
                <a:ea typeface="微软雅黑"/>
                <a:cs typeface="+mn-cs"/>
              </a:rPr>
              <a:t>06</a:t>
            </a:r>
            <a:endParaRPr kumimoji="0" lang="zh-CN" altLang="en-US" sz="4400" b="1" i="0" u="none" strike="noStrike" kern="1200" cap="none" spc="0" normalizeH="0" baseline="0" noProof="0" dirty="0">
              <a:ln>
                <a:noFill/>
              </a:ln>
              <a:solidFill>
                <a:prstClr val="white">
                  <a:lumMod val="85000"/>
                </a:prstClr>
              </a:solidFill>
              <a:effectLst/>
              <a:uLnTx/>
              <a:uFillTx/>
              <a:latin typeface="Arial"/>
              <a:ea typeface="微软雅黑"/>
              <a:cs typeface="+mn-cs"/>
            </a:endParaRPr>
          </a:p>
        </p:txBody>
      </p:sp>
      <p:pic>
        <p:nvPicPr>
          <p:cNvPr id="13" name="图片占位符 12">
            <a:extLst>
              <a:ext uri="{FF2B5EF4-FFF2-40B4-BE49-F238E27FC236}">
                <a16:creationId xmlns:a16="http://schemas.microsoft.com/office/drawing/2014/main" id="{B9BCC825-F112-4D53-9516-B11FCD3CFD1D}"/>
              </a:ext>
            </a:extLst>
          </p:cNvPr>
          <p:cNvPicPr>
            <a:picLocks noGrp="1" noChangeAspect="1"/>
          </p:cNvPicPr>
          <p:nvPr>
            <p:ph type="pic" sz="quarter" idx="10"/>
          </p:nvPr>
        </p:nvPicPr>
        <p:blipFill>
          <a:blip r:embed="rId3" cstate="hqprint">
            <a:extLst>
              <a:ext uri="{28A0092B-C50C-407E-A947-70E740481C1C}">
                <a14:useLocalDpi xmlns:a14="http://schemas.microsoft.com/office/drawing/2010/main" val="0"/>
              </a:ext>
            </a:extLst>
          </a:blip>
          <a:srcRect l="28578" r="28578"/>
          <a:stretch>
            <a:fillRect/>
          </a:stretch>
        </p:blipFill>
        <p:spPr/>
      </p:pic>
      <p:pic>
        <p:nvPicPr>
          <p:cNvPr id="21" name="图片占位符 20">
            <a:extLst>
              <a:ext uri="{FF2B5EF4-FFF2-40B4-BE49-F238E27FC236}">
                <a16:creationId xmlns:a16="http://schemas.microsoft.com/office/drawing/2014/main" id="{4EEF9145-63F8-45BA-97F0-5C66220372E8}"/>
              </a:ext>
            </a:extLst>
          </p:cNvPr>
          <p:cNvPicPr>
            <a:picLocks noGrp="1" noChangeAspect="1"/>
          </p:cNvPicPr>
          <p:nvPr>
            <p:ph type="pic" sz="quarter" idx="13"/>
          </p:nvPr>
        </p:nvPicPr>
        <p:blipFill>
          <a:blip r:embed="rId4" cstate="hqprint">
            <a:extLst>
              <a:ext uri="{28A0092B-C50C-407E-A947-70E740481C1C}">
                <a14:useLocalDpi xmlns:a14="http://schemas.microsoft.com/office/drawing/2010/main" val="0"/>
              </a:ext>
            </a:extLst>
          </a:blip>
          <a:srcRect l="7104" r="7104"/>
          <a:stretch>
            <a:fillRect/>
          </a:stretch>
        </p:blipFill>
        <p:spPr/>
      </p:pic>
      <p:pic>
        <p:nvPicPr>
          <p:cNvPr id="19" name="图片占位符 18">
            <a:extLst>
              <a:ext uri="{FF2B5EF4-FFF2-40B4-BE49-F238E27FC236}">
                <a16:creationId xmlns:a16="http://schemas.microsoft.com/office/drawing/2014/main" id="{276E69AE-3FA3-4C0C-811D-4365F354CE29}"/>
              </a:ext>
            </a:extLst>
          </p:cNvPr>
          <p:cNvPicPr>
            <a:picLocks noGrp="1" noChangeAspect="1"/>
          </p:cNvPicPr>
          <p:nvPr>
            <p:ph type="pic" sz="quarter" idx="12"/>
          </p:nvPr>
        </p:nvPicPr>
        <p:blipFill>
          <a:blip r:embed="rId5" cstate="hqprint">
            <a:extLst>
              <a:ext uri="{28A0092B-C50C-407E-A947-70E740481C1C}">
                <a14:useLocalDpi xmlns:a14="http://schemas.microsoft.com/office/drawing/2010/main" val="0"/>
              </a:ext>
            </a:extLst>
          </a:blip>
          <a:srcRect l="27987" r="27987"/>
          <a:stretch>
            <a:fillRect/>
          </a:stretch>
        </p:blipFill>
        <p:spPr/>
      </p:pic>
      <p:pic>
        <p:nvPicPr>
          <p:cNvPr id="16" name="图片占位符 15">
            <a:extLst>
              <a:ext uri="{FF2B5EF4-FFF2-40B4-BE49-F238E27FC236}">
                <a16:creationId xmlns:a16="http://schemas.microsoft.com/office/drawing/2014/main" id="{F6ECE321-3DAE-40A1-80F1-05024E1C52CC}"/>
              </a:ext>
            </a:extLst>
          </p:cNvPr>
          <p:cNvPicPr>
            <a:picLocks noGrp="1" noChangeAspect="1"/>
          </p:cNvPicPr>
          <p:nvPr>
            <p:ph type="pic" sz="quarter" idx="11"/>
          </p:nvPr>
        </p:nvPicPr>
        <p:blipFill>
          <a:blip r:embed="rId6" cstate="hqprint">
            <a:extLst>
              <a:ext uri="{28A0092B-C50C-407E-A947-70E740481C1C}">
                <a14:useLocalDpi xmlns:a14="http://schemas.microsoft.com/office/drawing/2010/main" val="0"/>
              </a:ext>
            </a:extLst>
          </a:blip>
          <a:srcRect l="10516" r="10516"/>
          <a:stretch>
            <a:fillRect/>
          </a:stretch>
        </p:blipFill>
        <p:spPr/>
      </p:pic>
    </p:spTree>
    <p:extLst>
      <p:ext uri="{BB962C8B-B14F-4D97-AF65-F5344CB8AC3E}">
        <p14:creationId xmlns:p14="http://schemas.microsoft.com/office/powerpoint/2010/main" val="14589067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占位符 20">
            <a:extLst>
              <a:ext uri="{FF2B5EF4-FFF2-40B4-BE49-F238E27FC236}">
                <a16:creationId xmlns:a16="http://schemas.microsoft.com/office/drawing/2014/main" id="{8B217586-6A60-49F4-BCD2-905F95CC7B39}"/>
              </a:ext>
            </a:extLst>
          </p:cNvPr>
          <p:cNvSpPr>
            <a:spLocks noGrp="1"/>
          </p:cNvSpPr>
          <p:nvPr>
            <p:ph type="body" sz="quarter" idx="16"/>
          </p:nvPr>
        </p:nvSpPr>
        <p:spPr>
          <a:xfrm>
            <a:off x="1431925" y="231775"/>
            <a:ext cx="3643313" cy="406400"/>
          </a:xfrm>
        </p:spPr>
        <p:txBody>
          <a:bodyPr/>
          <a:lstStyle/>
          <a:p>
            <a:r>
              <a:rPr lang="zh-CN" altLang="en-US" dirty="0">
                <a:sym typeface="+mn-lt"/>
              </a:rPr>
              <a:t>六段六图式</a:t>
            </a:r>
            <a:endParaRPr lang="en-US" altLang="zh-CN" dirty="0">
              <a:sym typeface="+mn-lt"/>
            </a:endParaRPr>
          </a:p>
          <a:p>
            <a:endParaRPr lang="zh-CN" altLang="en-US" dirty="0"/>
          </a:p>
        </p:txBody>
      </p:sp>
      <p:sp>
        <p:nvSpPr>
          <p:cNvPr id="28" name="矩形 27">
            <a:extLst>
              <a:ext uri="{FF2B5EF4-FFF2-40B4-BE49-F238E27FC236}">
                <a16:creationId xmlns:a16="http://schemas.microsoft.com/office/drawing/2014/main" id="{F8E7D238-5A62-4E5E-9626-CA2486AEEE81}"/>
              </a:ext>
            </a:extLst>
          </p:cNvPr>
          <p:cNvSpPr/>
          <p:nvPr/>
        </p:nvSpPr>
        <p:spPr>
          <a:xfrm>
            <a:off x="2258765" y="2405547"/>
            <a:ext cx="877163"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关键词</a:t>
            </a:r>
          </a:p>
        </p:txBody>
      </p:sp>
      <p:sp>
        <p:nvSpPr>
          <p:cNvPr id="29" name="矩形 28">
            <a:extLst>
              <a:ext uri="{FF2B5EF4-FFF2-40B4-BE49-F238E27FC236}">
                <a16:creationId xmlns:a16="http://schemas.microsoft.com/office/drawing/2014/main" id="{67CF263C-10B8-442D-9F45-7DB6E7E72160}"/>
              </a:ext>
            </a:extLst>
          </p:cNvPr>
          <p:cNvSpPr/>
          <p:nvPr/>
        </p:nvSpPr>
        <p:spPr>
          <a:xfrm>
            <a:off x="1541390" y="2856339"/>
            <a:ext cx="2311911" cy="679801"/>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删除原图片，点击图片占位符中图标进行替换</a:t>
            </a:r>
          </a:p>
        </p:txBody>
      </p:sp>
      <p:cxnSp>
        <p:nvCxnSpPr>
          <p:cNvPr id="30" name="直接连接符 29">
            <a:extLst>
              <a:ext uri="{FF2B5EF4-FFF2-40B4-BE49-F238E27FC236}">
                <a16:creationId xmlns:a16="http://schemas.microsoft.com/office/drawing/2014/main" id="{7CDEB0DD-DAA5-41A8-8C2A-56E55005D2A9}"/>
              </a:ext>
            </a:extLst>
          </p:cNvPr>
          <p:cNvCxnSpPr>
            <a:cxnSpLocks/>
          </p:cNvCxnSpPr>
          <p:nvPr/>
        </p:nvCxnSpPr>
        <p:spPr>
          <a:xfrm>
            <a:off x="2286431" y="2791514"/>
            <a:ext cx="82182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3" name="矩形 32">
            <a:extLst>
              <a:ext uri="{FF2B5EF4-FFF2-40B4-BE49-F238E27FC236}">
                <a16:creationId xmlns:a16="http://schemas.microsoft.com/office/drawing/2014/main" id="{E34C8FCA-36B6-4911-BF71-69B580C79A1A}"/>
              </a:ext>
            </a:extLst>
          </p:cNvPr>
          <p:cNvSpPr/>
          <p:nvPr/>
        </p:nvSpPr>
        <p:spPr>
          <a:xfrm>
            <a:off x="2300199" y="5030002"/>
            <a:ext cx="877163"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关键词</a:t>
            </a:r>
          </a:p>
        </p:txBody>
      </p:sp>
      <p:sp>
        <p:nvSpPr>
          <p:cNvPr id="34" name="矩形 33">
            <a:extLst>
              <a:ext uri="{FF2B5EF4-FFF2-40B4-BE49-F238E27FC236}">
                <a16:creationId xmlns:a16="http://schemas.microsoft.com/office/drawing/2014/main" id="{00D4B4F9-672C-4ED0-9221-30B4E202B22B}"/>
              </a:ext>
            </a:extLst>
          </p:cNvPr>
          <p:cNvSpPr/>
          <p:nvPr/>
        </p:nvSpPr>
        <p:spPr>
          <a:xfrm>
            <a:off x="1582824" y="5493494"/>
            <a:ext cx="2311911" cy="679801"/>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删除原图片，点击图片占位符中图标进行替换</a:t>
            </a:r>
          </a:p>
        </p:txBody>
      </p:sp>
      <p:cxnSp>
        <p:nvCxnSpPr>
          <p:cNvPr id="35" name="直接连接符 34">
            <a:extLst>
              <a:ext uri="{FF2B5EF4-FFF2-40B4-BE49-F238E27FC236}">
                <a16:creationId xmlns:a16="http://schemas.microsoft.com/office/drawing/2014/main" id="{80ACA06E-D476-47FD-89BA-B999D4E50870}"/>
              </a:ext>
            </a:extLst>
          </p:cNvPr>
          <p:cNvCxnSpPr>
            <a:cxnSpLocks/>
          </p:cNvCxnSpPr>
          <p:nvPr/>
        </p:nvCxnSpPr>
        <p:spPr>
          <a:xfrm>
            <a:off x="2327865" y="5428669"/>
            <a:ext cx="82182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7" name="矩形 36">
            <a:extLst>
              <a:ext uri="{FF2B5EF4-FFF2-40B4-BE49-F238E27FC236}">
                <a16:creationId xmlns:a16="http://schemas.microsoft.com/office/drawing/2014/main" id="{EFBF06DA-0544-479A-B08F-590515CCA219}"/>
              </a:ext>
            </a:extLst>
          </p:cNvPr>
          <p:cNvSpPr/>
          <p:nvPr/>
        </p:nvSpPr>
        <p:spPr>
          <a:xfrm>
            <a:off x="5628452" y="2405547"/>
            <a:ext cx="877163"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关键词</a:t>
            </a:r>
          </a:p>
        </p:txBody>
      </p:sp>
      <p:sp>
        <p:nvSpPr>
          <p:cNvPr id="38" name="矩形 37">
            <a:extLst>
              <a:ext uri="{FF2B5EF4-FFF2-40B4-BE49-F238E27FC236}">
                <a16:creationId xmlns:a16="http://schemas.microsoft.com/office/drawing/2014/main" id="{6CFAD734-5850-4F46-91C9-4004F30FBFFB}"/>
              </a:ext>
            </a:extLst>
          </p:cNvPr>
          <p:cNvSpPr/>
          <p:nvPr/>
        </p:nvSpPr>
        <p:spPr>
          <a:xfrm>
            <a:off x="4911077" y="2856339"/>
            <a:ext cx="2311911" cy="679801"/>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删除原图片，点击图片占位符中图标进行替换</a:t>
            </a:r>
          </a:p>
        </p:txBody>
      </p:sp>
      <p:cxnSp>
        <p:nvCxnSpPr>
          <p:cNvPr id="39" name="直接连接符 38">
            <a:extLst>
              <a:ext uri="{FF2B5EF4-FFF2-40B4-BE49-F238E27FC236}">
                <a16:creationId xmlns:a16="http://schemas.microsoft.com/office/drawing/2014/main" id="{A86CC7AA-0B8D-4730-9761-8C8E39D1941F}"/>
              </a:ext>
            </a:extLst>
          </p:cNvPr>
          <p:cNvCxnSpPr>
            <a:cxnSpLocks/>
          </p:cNvCxnSpPr>
          <p:nvPr/>
        </p:nvCxnSpPr>
        <p:spPr>
          <a:xfrm>
            <a:off x="5656118" y="2791514"/>
            <a:ext cx="82182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41" name="矩形 40">
            <a:extLst>
              <a:ext uri="{FF2B5EF4-FFF2-40B4-BE49-F238E27FC236}">
                <a16:creationId xmlns:a16="http://schemas.microsoft.com/office/drawing/2014/main" id="{E241D39B-F13F-44A4-AA62-BF6FCFB298A1}"/>
              </a:ext>
            </a:extLst>
          </p:cNvPr>
          <p:cNvSpPr/>
          <p:nvPr/>
        </p:nvSpPr>
        <p:spPr>
          <a:xfrm>
            <a:off x="5649170" y="5030002"/>
            <a:ext cx="877163"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关键词</a:t>
            </a:r>
          </a:p>
        </p:txBody>
      </p:sp>
      <p:sp>
        <p:nvSpPr>
          <p:cNvPr id="42" name="矩形 41">
            <a:extLst>
              <a:ext uri="{FF2B5EF4-FFF2-40B4-BE49-F238E27FC236}">
                <a16:creationId xmlns:a16="http://schemas.microsoft.com/office/drawing/2014/main" id="{58B9CFE9-3EC3-41F0-8F42-B9005A1F40D0}"/>
              </a:ext>
            </a:extLst>
          </p:cNvPr>
          <p:cNvSpPr/>
          <p:nvPr/>
        </p:nvSpPr>
        <p:spPr>
          <a:xfrm>
            <a:off x="4931795" y="5493494"/>
            <a:ext cx="2311911" cy="679801"/>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删除原图片，点击图片占位符中图标进行替换</a:t>
            </a:r>
          </a:p>
        </p:txBody>
      </p:sp>
      <p:cxnSp>
        <p:nvCxnSpPr>
          <p:cNvPr id="43" name="直接连接符 42">
            <a:extLst>
              <a:ext uri="{FF2B5EF4-FFF2-40B4-BE49-F238E27FC236}">
                <a16:creationId xmlns:a16="http://schemas.microsoft.com/office/drawing/2014/main" id="{848CC7D5-0B51-4185-AAA1-B195ED4882D3}"/>
              </a:ext>
            </a:extLst>
          </p:cNvPr>
          <p:cNvCxnSpPr>
            <a:cxnSpLocks/>
          </p:cNvCxnSpPr>
          <p:nvPr/>
        </p:nvCxnSpPr>
        <p:spPr>
          <a:xfrm>
            <a:off x="5676836" y="5428669"/>
            <a:ext cx="82182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45" name="矩形 44">
            <a:extLst>
              <a:ext uri="{FF2B5EF4-FFF2-40B4-BE49-F238E27FC236}">
                <a16:creationId xmlns:a16="http://schemas.microsoft.com/office/drawing/2014/main" id="{F840A192-63C7-4344-999A-E800957EFF50}"/>
              </a:ext>
            </a:extLst>
          </p:cNvPr>
          <p:cNvSpPr/>
          <p:nvPr/>
        </p:nvSpPr>
        <p:spPr>
          <a:xfrm>
            <a:off x="8998140" y="2405547"/>
            <a:ext cx="877163"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关键词</a:t>
            </a:r>
          </a:p>
        </p:txBody>
      </p:sp>
      <p:sp>
        <p:nvSpPr>
          <p:cNvPr id="46" name="矩形 45">
            <a:extLst>
              <a:ext uri="{FF2B5EF4-FFF2-40B4-BE49-F238E27FC236}">
                <a16:creationId xmlns:a16="http://schemas.microsoft.com/office/drawing/2014/main" id="{2CEA600F-9A59-4257-9669-BB7594729DD2}"/>
              </a:ext>
            </a:extLst>
          </p:cNvPr>
          <p:cNvSpPr/>
          <p:nvPr/>
        </p:nvSpPr>
        <p:spPr>
          <a:xfrm>
            <a:off x="8280765" y="2856339"/>
            <a:ext cx="2311911" cy="679801"/>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删除原图片，点击图片占位符中图标进行替换</a:t>
            </a:r>
          </a:p>
        </p:txBody>
      </p:sp>
      <p:cxnSp>
        <p:nvCxnSpPr>
          <p:cNvPr id="47" name="直接连接符 46">
            <a:extLst>
              <a:ext uri="{FF2B5EF4-FFF2-40B4-BE49-F238E27FC236}">
                <a16:creationId xmlns:a16="http://schemas.microsoft.com/office/drawing/2014/main" id="{321DF41F-491D-476A-BA3D-8832727B2D04}"/>
              </a:ext>
            </a:extLst>
          </p:cNvPr>
          <p:cNvCxnSpPr>
            <a:cxnSpLocks/>
          </p:cNvCxnSpPr>
          <p:nvPr/>
        </p:nvCxnSpPr>
        <p:spPr>
          <a:xfrm>
            <a:off x="9025806" y="2791514"/>
            <a:ext cx="82182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49" name="矩形 48">
            <a:extLst>
              <a:ext uri="{FF2B5EF4-FFF2-40B4-BE49-F238E27FC236}">
                <a16:creationId xmlns:a16="http://schemas.microsoft.com/office/drawing/2014/main" id="{D4FF5360-00B0-43AD-BEDD-740AE80FABA8}"/>
              </a:ext>
            </a:extLst>
          </p:cNvPr>
          <p:cNvSpPr/>
          <p:nvPr/>
        </p:nvSpPr>
        <p:spPr>
          <a:xfrm>
            <a:off x="8998140" y="5030002"/>
            <a:ext cx="877163"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关键词</a:t>
            </a:r>
          </a:p>
        </p:txBody>
      </p:sp>
      <p:sp>
        <p:nvSpPr>
          <p:cNvPr id="50" name="矩形 49">
            <a:extLst>
              <a:ext uri="{FF2B5EF4-FFF2-40B4-BE49-F238E27FC236}">
                <a16:creationId xmlns:a16="http://schemas.microsoft.com/office/drawing/2014/main" id="{FAD4D4DB-1D9D-4E71-A6D4-0335600945BE}"/>
              </a:ext>
            </a:extLst>
          </p:cNvPr>
          <p:cNvSpPr/>
          <p:nvPr/>
        </p:nvSpPr>
        <p:spPr>
          <a:xfrm>
            <a:off x="8280765" y="5493494"/>
            <a:ext cx="2311911" cy="679801"/>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删除原图片，点击图片占位符中图标进行替换</a:t>
            </a:r>
          </a:p>
        </p:txBody>
      </p:sp>
      <p:cxnSp>
        <p:nvCxnSpPr>
          <p:cNvPr id="51" name="直接连接符 50">
            <a:extLst>
              <a:ext uri="{FF2B5EF4-FFF2-40B4-BE49-F238E27FC236}">
                <a16:creationId xmlns:a16="http://schemas.microsoft.com/office/drawing/2014/main" id="{EA48C24C-42D4-4F69-B9FA-89CCED1C2BF3}"/>
              </a:ext>
            </a:extLst>
          </p:cNvPr>
          <p:cNvCxnSpPr>
            <a:cxnSpLocks/>
          </p:cNvCxnSpPr>
          <p:nvPr/>
        </p:nvCxnSpPr>
        <p:spPr>
          <a:xfrm>
            <a:off x="9025806" y="5428669"/>
            <a:ext cx="82182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2" name="Shape 946">
            <a:extLst>
              <a:ext uri="{FF2B5EF4-FFF2-40B4-BE49-F238E27FC236}">
                <a16:creationId xmlns:a16="http://schemas.microsoft.com/office/drawing/2014/main" id="{EFBB5F6E-0EA1-4D87-B2D4-6E40767BB6C0}"/>
              </a:ext>
            </a:extLst>
          </p:cNvPr>
          <p:cNvSpPr txBox="1"/>
          <p:nvPr/>
        </p:nvSpPr>
        <p:spPr>
          <a:xfrm>
            <a:off x="2007335" y="810519"/>
            <a:ext cx="1411934" cy="972001"/>
          </a:xfrm>
          <a:prstGeom prst="rect">
            <a:avLst/>
          </a:prstGeom>
          <a:noFill/>
          <a:ln>
            <a:noFill/>
          </a:ln>
        </p:spPr>
        <p:txBody>
          <a:bodyPr lIns="45713" tIns="22850" rIns="45713" bIns="22850"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11950" b="0" i="0" u="none" strike="noStrike" kern="1200" cap="none" spc="0" normalizeH="0" baseline="0" noProof="0" dirty="0">
                <a:ln>
                  <a:noFill/>
                </a:ln>
                <a:solidFill>
                  <a:srgbClr val="36456E"/>
                </a:solidFill>
                <a:effectLst/>
                <a:uLnTx/>
                <a:uFillTx/>
                <a:latin typeface="Arial"/>
                <a:ea typeface="Montserrat" panose="02000505000000020004"/>
                <a:cs typeface="Montserrat" panose="02000505000000020004"/>
                <a:sym typeface="Montserrat" panose="02000505000000020004"/>
              </a:rPr>
              <a:t>“</a:t>
            </a:r>
          </a:p>
        </p:txBody>
      </p:sp>
      <p:sp>
        <p:nvSpPr>
          <p:cNvPr id="53" name="Shape 947">
            <a:extLst>
              <a:ext uri="{FF2B5EF4-FFF2-40B4-BE49-F238E27FC236}">
                <a16:creationId xmlns:a16="http://schemas.microsoft.com/office/drawing/2014/main" id="{72702A90-0140-43B1-8E2C-66A6FA6F43A4}"/>
              </a:ext>
            </a:extLst>
          </p:cNvPr>
          <p:cNvSpPr txBox="1"/>
          <p:nvPr/>
        </p:nvSpPr>
        <p:spPr>
          <a:xfrm>
            <a:off x="5369044" y="810519"/>
            <a:ext cx="1411934" cy="972000"/>
          </a:xfrm>
          <a:prstGeom prst="rect">
            <a:avLst/>
          </a:prstGeom>
          <a:noFill/>
          <a:ln>
            <a:noFill/>
          </a:ln>
        </p:spPr>
        <p:txBody>
          <a:bodyPr lIns="45713" tIns="22850" rIns="45713" bIns="22850"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11950" b="0" i="0" u="none" strike="noStrike" kern="1200" cap="none" spc="0" normalizeH="0" baseline="0" noProof="0" dirty="0">
                <a:ln>
                  <a:noFill/>
                </a:ln>
                <a:solidFill>
                  <a:srgbClr val="36456E"/>
                </a:solidFill>
                <a:effectLst/>
                <a:uLnTx/>
                <a:uFillTx/>
                <a:latin typeface="Arial"/>
                <a:ea typeface="Montserrat" panose="02000505000000020004"/>
                <a:cs typeface="Montserrat" panose="02000505000000020004"/>
                <a:sym typeface="Montserrat" panose="02000505000000020004"/>
              </a:rPr>
              <a:t>“</a:t>
            </a:r>
          </a:p>
        </p:txBody>
      </p:sp>
      <p:sp>
        <p:nvSpPr>
          <p:cNvPr id="54" name="Shape 948">
            <a:extLst>
              <a:ext uri="{FF2B5EF4-FFF2-40B4-BE49-F238E27FC236}">
                <a16:creationId xmlns:a16="http://schemas.microsoft.com/office/drawing/2014/main" id="{CAF6FD7E-2E0C-4167-AFA9-49EA309A00A7}"/>
              </a:ext>
            </a:extLst>
          </p:cNvPr>
          <p:cNvSpPr txBox="1"/>
          <p:nvPr/>
        </p:nvSpPr>
        <p:spPr>
          <a:xfrm>
            <a:off x="8730753" y="810519"/>
            <a:ext cx="1411934" cy="972000"/>
          </a:xfrm>
          <a:prstGeom prst="rect">
            <a:avLst/>
          </a:prstGeom>
          <a:noFill/>
          <a:ln>
            <a:noFill/>
          </a:ln>
        </p:spPr>
        <p:txBody>
          <a:bodyPr lIns="45713" tIns="22850" rIns="45713" bIns="22850"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11950" b="0" i="0" u="none" strike="noStrike" kern="1200" cap="none" spc="0" normalizeH="0" baseline="0" noProof="0" dirty="0">
                <a:ln>
                  <a:noFill/>
                </a:ln>
                <a:solidFill>
                  <a:srgbClr val="36456E"/>
                </a:solidFill>
                <a:effectLst/>
                <a:uLnTx/>
                <a:uFillTx/>
                <a:latin typeface="Arial"/>
                <a:ea typeface="Montserrat" panose="02000505000000020004"/>
                <a:cs typeface="Montserrat" panose="02000505000000020004"/>
                <a:sym typeface="Montserrat" panose="02000505000000020004"/>
              </a:rPr>
              <a:t>“</a:t>
            </a:r>
          </a:p>
        </p:txBody>
      </p:sp>
      <p:sp>
        <p:nvSpPr>
          <p:cNvPr id="55" name="Shape 946">
            <a:extLst>
              <a:ext uri="{FF2B5EF4-FFF2-40B4-BE49-F238E27FC236}">
                <a16:creationId xmlns:a16="http://schemas.microsoft.com/office/drawing/2014/main" id="{2C74BDF8-53BD-4CBA-A84E-91DFDFD3F835}"/>
              </a:ext>
            </a:extLst>
          </p:cNvPr>
          <p:cNvSpPr txBox="1"/>
          <p:nvPr/>
        </p:nvSpPr>
        <p:spPr>
          <a:xfrm>
            <a:off x="2007335" y="3405655"/>
            <a:ext cx="1411934" cy="972001"/>
          </a:xfrm>
          <a:prstGeom prst="rect">
            <a:avLst/>
          </a:prstGeom>
          <a:noFill/>
          <a:ln>
            <a:noFill/>
          </a:ln>
        </p:spPr>
        <p:txBody>
          <a:bodyPr lIns="45713" tIns="22850" rIns="45713" bIns="22850"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11950" b="0" i="0" u="none" strike="noStrike" kern="1200" cap="none" spc="0" normalizeH="0" baseline="0" noProof="0" dirty="0">
                <a:ln>
                  <a:noFill/>
                </a:ln>
                <a:solidFill>
                  <a:srgbClr val="36456E"/>
                </a:solidFill>
                <a:effectLst/>
                <a:uLnTx/>
                <a:uFillTx/>
                <a:latin typeface="Arial"/>
                <a:ea typeface="Montserrat" panose="02000505000000020004"/>
                <a:cs typeface="Montserrat" panose="02000505000000020004"/>
                <a:sym typeface="Montserrat" panose="02000505000000020004"/>
              </a:rPr>
              <a:t>“</a:t>
            </a:r>
          </a:p>
        </p:txBody>
      </p:sp>
      <p:sp>
        <p:nvSpPr>
          <p:cNvPr id="56" name="Shape 947">
            <a:extLst>
              <a:ext uri="{FF2B5EF4-FFF2-40B4-BE49-F238E27FC236}">
                <a16:creationId xmlns:a16="http://schemas.microsoft.com/office/drawing/2014/main" id="{F66A78B1-E87D-4241-AC91-25D2F1C2435C}"/>
              </a:ext>
            </a:extLst>
          </p:cNvPr>
          <p:cNvSpPr txBox="1"/>
          <p:nvPr/>
        </p:nvSpPr>
        <p:spPr>
          <a:xfrm>
            <a:off x="5369044" y="3405655"/>
            <a:ext cx="1411934" cy="972000"/>
          </a:xfrm>
          <a:prstGeom prst="rect">
            <a:avLst/>
          </a:prstGeom>
          <a:noFill/>
          <a:ln>
            <a:noFill/>
          </a:ln>
        </p:spPr>
        <p:txBody>
          <a:bodyPr lIns="45713" tIns="22850" rIns="45713" bIns="22850"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11950" b="0" i="0" u="none" strike="noStrike" kern="1200" cap="none" spc="0" normalizeH="0" baseline="0" noProof="0" dirty="0">
                <a:ln>
                  <a:noFill/>
                </a:ln>
                <a:solidFill>
                  <a:srgbClr val="36456E"/>
                </a:solidFill>
                <a:effectLst/>
                <a:uLnTx/>
                <a:uFillTx/>
                <a:latin typeface="Arial"/>
                <a:ea typeface="Montserrat" panose="02000505000000020004"/>
                <a:cs typeface="Montserrat" panose="02000505000000020004"/>
                <a:sym typeface="Montserrat" panose="02000505000000020004"/>
              </a:rPr>
              <a:t>“</a:t>
            </a:r>
          </a:p>
        </p:txBody>
      </p:sp>
      <p:sp>
        <p:nvSpPr>
          <p:cNvPr id="57" name="Shape 948">
            <a:extLst>
              <a:ext uri="{FF2B5EF4-FFF2-40B4-BE49-F238E27FC236}">
                <a16:creationId xmlns:a16="http://schemas.microsoft.com/office/drawing/2014/main" id="{76076784-7774-4311-9D49-947949DECDBE}"/>
              </a:ext>
            </a:extLst>
          </p:cNvPr>
          <p:cNvSpPr txBox="1"/>
          <p:nvPr/>
        </p:nvSpPr>
        <p:spPr>
          <a:xfrm>
            <a:off x="8730753" y="3405655"/>
            <a:ext cx="1411934" cy="972000"/>
          </a:xfrm>
          <a:prstGeom prst="rect">
            <a:avLst/>
          </a:prstGeom>
          <a:noFill/>
          <a:ln>
            <a:noFill/>
          </a:ln>
        </p:spPr>
        <p:txBody>
          <a:bodyPr lIns="45713" tIns="22850" rIns="45713" bIns="22850"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11950" b="0" i="0" u="none" strike="noStrike" kern="1200" cap="none" spc="0" normalizeH="0" baseline="0" noProof="0" dirty="0">
                <a:ln>
                  <a:noFill/>
                </a:ln>
                <a:solidFill>
                  <a:srgbClr val="36456E"/>
                </a:solidFill>
                <a:effectLst/>
                <a:uLnTx/>
                <a:uFillTx/>
                <a:latin typeface="Arial"/>
                <a:ea typeface="Montserrat" panose="02000505000000020004"/>
                <a:cs typeface="Montserrat" panose="02000505000000020004"/>
                <a:sym typeface="Montserrat" panose="02000505000000020004"/>
              </a:rPr>
              <a:t>“</a:t>
            </a:r>
          </a:p>
        </p:txBody>
      </p:sp>
      <p:pic>
        <p:nvPicPr>
          <p:cNvPr id="18" name="图片占位符 17">
            <a:extLst>
              <a:ext uri="{FF2B5EF4-FFF2-40B4-BE49-F238E27FC236}">
                <a16:creationId xmlns:a16="http://schemas.microsoft.com/office/drawing/2014/main" id="{9B2ED651-B913-4486-B041-B24B79172691}"/>
              </a:ext>
            </a:extLst>
          </p:cNvPr>
          <p:cNvPicPr>
            <a:picLocks noGrp="1" noChangeAspect="1"/>
          </p:cNvPicPr>
          <p:nvPr>
            <p:ph type="pic" sz="quarter" idx="10"/>
          </p:nvPr>
        </p:nvPicPr>
        <p:blipFill>
          <a:blip r:embed="rId3" cstate="hqprint">
            <a:extLst>
              <a:ext uri="{28A0092B-C50C-407E-A947-70E740481C1C}">
                <a14:useLocalDpi xmlns:a14="http://schemas.microsoft.com/office/drawing/2010/main" val="0"/>
              </a:ext>
            </a:extLst>
          </a:blip>
          <a:srcRect l="13351" r="13351"/>
          <a:stretch>
            <a:fillRect/>
          </a:stretch>
        </p:blipFill>
        <p:spPr/>
      </p:pic>
      <p:pic>
        <p:nvPicPr>
          <p:cNvPr id="20" name="图片占位符 19">
            <a:extLst>
              <a:ext uri="{FF2B5EF4-FFF2-40B4-BE49-F238E27FC236}">
                <a16:creationId xmlns:a16="http://schemas.microsoft.com/office/drawing/2014/main" id="{98568C72-F972-47E9-9966-19718F9AC846}"/>
              </a:ext>
            </a:extLst>
          </p:cNvPr>
          <p:cNvPicPr>
            <a:picLocks noGrp="1" noChangeAspect="1"/>
          </p:cNvPicPr>
          <p:nvPr>
            <p:ph type="pic" sz="quarter" idx="11"/>
          </p:nvPr>
        </p:nvPicPr>
        <p:blipFill>
          <a:blip r:embed="rId4" cstate="hqprint">
            <a:extLst>
              <a:ext uri="{28A0092B-C50C-407E-A947-70E740481C1C}">
                <a14:useLocalDpi xmlns:a14="http://schemas.microsoft.com/office/drawing/2010/main" val="0"/>
              </a:ext>
            </a:extLst>
          </a:blip>
          <a:srcRect t="7812" b="7812"/>
          <a:stretch>
            <a:fillRect/>
          </a:stretch>
        </p:blipFill>
        <p:spPr/>
      </p:pic>
      <p:pic>
        <p:nvPicPr>
          <p:cNvPr id="24" name="图片占位符 23">
            <a:extLst>
              <a:ext uri="{FF2B5EF4-FFF2-40B4-BE49-F238E27FC236}">
                <a16:creationId xmlns:a16="http://schemas.microsoft.com/office/drawing/2014/main" id="{2E9379BD-AC80-4A30-A18B-F4EDBC889668}"/>
              </a:ext>
            </a:extLst>
          </p:cNvPr>
          <p:cNvPicPr>
            <a:picLocks noGrp="1" noChangeAspect="1"/>
          </p:cNvPicPr>
          <p:nvPr>
            <p:ph type="pic" sz="quarter" idx="12"/>
          </p:nvPr>
        </p:nvPicPr>
        <p:blipFill>
          <a:blip r:embed="rId5" cstate="hqprint">
            <a:extLst>
              <a:ext uri="{28A0092B-C50C-407E-A947-70E740481C1C}">
                <a14:useLocalDpi xmlns:a14="http://schemas.microsoft.com/office/drawing/2010/main" val="0"/>
              </a:ext>
            </a:extLst>
          </a:blip>
          <a:srcRect t="31" b="31"/>
          <a:stretch>
            <a:fillRect/>
          </a:stretch>
        </p:blipFill>
        <p:spPr/>
      </p:pic>
      <p:pic>
        <p:nvPicPr>
          <p:cNvPr id="26" name="图片占位符 25">
            <a:extLst>
              <a:ext uri="{FF2B5EF4-FFF2-40B4-BE49-F238E27FC236}">
                <a16:creationId xmlns:a16="http://schemas.microsoft.com/office/drawing/2014/main" id="{94D7D72E-10A9-4811-BD94-C8B74ABB633A}"/>
              </a:ext>
            </a:extLst>
          </p:cNvPr>
          <p:cNvPicPr>
            <a:picLocks noGrp="1" noChangeAspect="1"/>
          </p:cNvPicPr>
          <p:nvPr>
            <p:ph type="pic" sz="quarter" idx="13"/>
          </p:nvPr>
        </p:nvPicPr>
        <p:blipFill>
          <a:blip r:embed="rId6" cstate="hqprint">
            <a:extLst>
              <a:ext uri="{28A0092B-C50C-407E-A947-70E740481C1C}">
                <a14:useLocalDpi xmlns:a14="http://schemas.microsoft.com/office/drawing/2010/main" val="0"/>
              </a:ext>
            </a:extLst>
          </a:blip>
          <a:srcRect l="96" r="96"/>
          <a:stretch>
            <a:fillRect/>
          </a:stretch>
        </p:blipFill>
        <p:spPr/>
      </p:pic>
      <p:pic>
        <p:nvPicPr>
          <p:cNvPr id="32" name="图片占位符 31">
            <a:extLst>
              <a:ext uri="{FF2B5EF4-FFF2-40B4-BE49-F238E27FC236}">
                <a16:creationId xmlns:a16="http://schemas.microsoft.com/office/drawing/2014/main" id="{1784191E-5930-4873-A954-86FABA060CAB}"/>
              </a:ext>
            </a:extLst>
          </p:cNvPr>
          <p:cNvPicPr>
            <a:picLocks noGrp="1" noChangeAspect="1"/>
          </p:cNvPicPr>
          <p:nvPr>
            <p:ph type="pic" sz="quarter" idx="14"/>
          </p:nvPr>
        </p:nvPicPr>
        <p:blipFill>
          <a:blip r:embed="rId7" cstate="hqprint">
            <a:extLst>
              <a:ext uri="{28A0092B-C50C-407E-A947-70E740481C1C}">
                <a14:useLocalDpi xmlns:a14="http://schemas.microsoft.com/office/drawing/2010/main" val="0"/>
              </a:ext>
            </a:extLst>
          </a:blip>
          <a:srcRect l="96" r="96"/>
          <a:stretch>
            <a:fillRect/>
          </a:stretch>
        </p:blipFill>
        <p:spPr/>
      </p:pic>
      <p:pic>
        <p:nvPicPr>
          <p:cNvPr id="40" name="图片占位符 39">
            <a:extLst>
              <a:ext uri="{FF2B5EF4-FFF2-40B4-BE49-F238E27FC236}">
                <a16:creationId xmlns:a16="http://schemas.microsoft.com/office/drawing/2014/main" id="{0231C9DB-5D6E-421A-A0A8-EB3728F84C41}"/>
              </a:ext>
            </a:extLst>
          </p:cNvPr>
          <p:cNvPicPr>
            <a:picLocks noGrp="1" noChangeAspect="1"/>
          </p:cNvPicPr>
          <p:nvPr>
            <p:ph type="pic" sz="quarter" idx="15"/>
          </p:nvPr>
        </p:nvPicPr>
        <p:blipFill>
          <a:blip r:embed="rId8" cstate="hqprint">
            <a:extLst>
              <a:ext uri="{28A0092B-C50C-407E-A947-70E740481C1C}">
                <a14:useLocalDpi xmlns:a14="http://schemas.microsoft.com/office/drawing/2010/main" val="0"/>
              </a:ext>
            </a:extLst>
          </a:blip>
          <a:srcRect l="50" r="50"/>
          <a:stretch>
            <a:fillRect/>
          </a:stretch>
        </p:blipFill>
        <p:spPr/>
      </p:pic>
    </p:spTree>
    <p:extLst>
      <p:ext uri="{BB962C8B-B14F-4D97-AF65-F5344CB8AC3E}">
        <p14:creationId xmlns:p14="http://schemas.microsoft.com/office/powerpoint/2010/main" val="37822062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00C6094E-1ED3-425C-99AE-8B7D8FDC4A65}"/>
              </a:ext>
            </a:extLst>
          </p:cNvPr>
          <p:cNvSpPr>
            <a:spLocks noGrp="1"/>
          </p:cNvSpPr>
          <p:nvPr>
            <p:ph type="body" sz="quarter" idx="10"/>
          </p:nvPr>
        </p:nvSpPr>
        <p:spPr/>
        <p:txBody>
          <a:bodyPr/>
          <a:lstStyle/>
          <a:p>
            <a:r>
              <a:rPr lang="zh-CN" altLang="en-US" dirty="0">
                <a:sym typeface="+mn-lt"/>
              </a:rPr>
              <a:t>三段递进式</a:t>
            </a:r>
            <a:endParaRPr lang="en-US" altLang="zh-CN" dirty="0">
              <a:sym typeface="+mn-lt"/>
            </a:endParaRPr>
          </a:p>
          <a:p>
            <a:endParaRPr lang="zh-CN" altLang="en-US" dirty="0"/>
          </a:p>
        </p:txBody>
      </p:sp>
      <p:cxnSp>
        <p:nvCxnSpPr>
          <p:cNvPr id="76" name="直接连接符 75">
            <a:extLst>
              <a:ext uri="{FF2B5EF4-FFF2-40B4-BE49-F238E27FC236}">
                <a16:creationId xmlns:a16="http://schemas.microsoft.com/office/drawing/2014/main" id="{9F53D126-7E49-4229-89E4-E15A14EDF480}"/>
              </a:ext>
            </a:extLst>
          </p:cNvPr>
          <p:cNvCxnSpPr>
            <a:cxnSpLocks/>
          </p:cNvCxnSpPr>
          <p:nvPr/>
        </p:nvCxnSpPr>
        <p:spPr>
          <a:xfrm>
            <a:off x="6103548" y="783774"/>
            <a:ext cx="0" cy="5598238"/>
          </a:xfrm>
          <a:prstGeom prst="line">
            <a:avLst/>
          </a:prstGeom>
          <a:noFill/>
          <a:ln w="28575">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sp>
        <p:nvSpPr>
          <p:cNvPr id="73" name="文本框 72">
            <a:extLst>
              <a:ext uri="{FF2B5EF4-FFF2-40B4-BE49-F238E27FC236}">
                <a16:creationId xmlns:a16="http://schemas.microsoft.com/office/drawing/2014/main" id="{F26F9902-B16E-4299-B751-8DE876FC146F}"/>
              </a:ext>
            </a:extLst>
          </p:cNvPr>
          <p:cNvSpPr txBox="1"/>
          <p:nvPr/>
        </p:nvSpPr>
        <p:spPr>
          <a:xfrm>
            <a:off x="2902432" y="2111712"/>
            <a:ext cx="3093185" cy="987578"/>
          </a:xfrm>
          <a:prstGeom prst="rect">
            <a:avLst/>
          </a:prstGeom>
        </p:spPr>
        <p:txBody>
          <a:bodyPr wrap="square">
            <a:spAutoFit/>
          </a:bodyPr>
          <a:lstStyle>
            <a:defPPr>
              <a:defRPr lang="zh-CN"/>
            </a:defPPr>
            <a:lvl1pPr algn="ctr">
              <a:lnSpc>
                <a:spcPct val="120000"/>
              </a:lnSpc>
              <a:defRPr sz="16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just"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请输入内容请输入内容</a:t>
            </a:r>
          </a:p>
          <a:p>
            <a:pPr marL="0" marR="0" lvl="0" indent="0" algn="just"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请输入内容请输入内容</a:t>
            </a:r>
          </a:p>
          <a:p>
            <a:pPr marL="0" marR="0" lvl="0" indent="0" algn="just"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请输入内容请输入内容</a:t>
            </a:r>
          </a:p>
        </p:txBody>
      </p:sp>
      <p:sp>
        <p:nvSpPr>
          <p:cNvPr id="2" name="平行四边形 1">
            <a:extLst>
              <a:ext uri="{FF2B5EF4-FFF2-40B4-BE49-F238E27FC236}">
                <a16:creationId xmlns:a16="http://schemas.microsoft.com/office/drawing/2014/main" id="{FA817834-3FA2-46F6-98E0-2F658B6C7DA7}"/>
              </a:ext>
            </a:extLst>
          </p:cNvPr>
          <p:cNvSpPr/>
          <p:nvPr/>
        </p:nvSpPr>
        <p:spPr>
          <a:xfrm>
            <a:off x="2164635" y="1404559"/>
            <a:ext cx="3648128" cy="512082"/>
          </a:xfrm>
          <a:prstGeom prst="parallelogram">
            <a:avLst>
              <a:gd name="adj" fmla="val 64681"/>
            </a:avLst>
          </a:prstGeom>
          <a:gradFill>
            <a:gsLst>
              <a:gs pos="11000">
                <a:srgbClr val="FFFFFF">
                  <a:alpha val="0"/>
                </a:srgbClr>
              </a:gs>
              <a:gs pos="31000">
                <a:schemeClr val="bg1"/>
              </a:gs>
            </a:gsLst>
            <a:lin ang="1800000" scaled="0"/>
          </a:gradFill>
          <a:ln>
            <a:gradFill flip="none" rotWithShape="1">
              <a:gsLst>
                <a:gs pos="9000">
                  <a:schemeClr val="accent1">
                    <a:alpha val="0"/>
                  </a:schemeClr>
                </a:gs>
                <a:gs pos="58000">
                  <a:schemeClr val="accent1"/>
                </a:gs>
              </a:gsLst>
              <a:lin ang="1800000" scaled="0"/>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7" name="平行四边形 16">
            <a:extLst>
              <a:ext uri="{FF2B5EF4-FFF2-40B4-BE49-F238E27FC236}">
                <a16:creationId xmlns:a16="http://schemas.microsoft.com/office/drawing/2014/main" id="{25159B8B-9381-4B98-9976-CF73F49254B6}"/>
              </a:ext>
            </a:extLst>
          </p:cNvPr>
          <p:cNvSpPr/>
          <p:nvPr/>
        </p:nvSpPr>
        <p:spPr>
          <a:xfrm>
            <a:off x="5629952" y="1404559"/>
            <a:ext cx="1068263" cy="512082"/>
          </a:xfrm>
          <a:prstGeom prst="parallelogram">
            <a:avLst>
              <a:gd name="adj" fmla="val 6468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01</a:t>
            </a: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19" name="文本框 18">
            <a:extLst>
              <a:ext uri="{FF2B5EF4-FFF2-40B4-BE49-F238E27FC236}">
                <a16:creationId xmlns:a16="http://schemas.microsoft.com/office/drawing/2014/main" id="{FF53AC1C-2499-405B-AB0E-FF068D19B214}"/>
              </a:ext>
            </a:extLst>
          </p:cNvPr>
          <p:cNvSpPr txBox="1"/>
          <p:nvPr/>
        </p:nvSpPr>
        <p:spPr>
          <a:xfrm>
            <a:off x="3147812" y="1475948"/>
            <a:ext cx="1978805" cy="369304"/>
          </a:xfrm>
          <a:prstGeom prst="rect">
            <a:avLst/>
          </a:prstGeom>
          <a:noFill/>
        </p:spPr>
        <p:txBody>
          <a:bodyPr wrap="square" lIns="91412" tIns="45706" rIns="91412" bIns="45706" rtlCol="0">
            <a:spAutoFit/>
          </a:bodyPr>
          <a:lstStyle/>
          <a:p>
            <a:pPr marL="0" marR="0" lvl="0" indent="0" algn="r" defTabSz="1218804"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ea"/>
                <a:sym typeface="+mn-lt"/>
              </a:rPr>
              <a:t>请输入标题</a:t>
            </a:r>
          </a:p>
        </p:txBody>
      </p:sp>
      <p:sp>
        <p:nvSpPr>
          <p:cNvPr id="20" name="文本框 19">
            <a:extLst>
              <a:ext uri="{FF2B5EF4-FFF2-40B4-BE49-F238E27FC236}">
                <a16:creationId xmlns:a16="http://schemas.microsoft.com/office/drawing/2014/main" id="{9135CFA9-C55E-4A98-BD45-A46F46C4DFFD}"/>
              </a:ext>
            </a:extLst>
          </p:cNvPr>
          <p:cNvSpPr txBox="1"/>
          <p:nvPr/>
        </p:nvSpPr>
        <p:spPr>
          <a:xfrm>
            <a:off x="2902432" y="5004162"/>
            <a:ext cx="3093185" cy="987578"/>
          </a:xfrm>
          <a:prstGeom prst="rect">
            <a:avLst/>
          </a:prstGeom>
        </p:spPr>
        <p:txBody>
          <a:bodyPr wrap="square">
            <a:spAutoFit/>
          </a:bodyPr>
          <a:lstStyle>
            <a:defPPr>
              <a:defRPr lang="zh-CN"/>
            </a:defPPr>
            <a:lvl1pPr algn="ctr">
              <a:lnSpc>
                <a:spcPct val="120000"/>
              </a:lnSpc>
              <a:defRPr sz="16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just"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请输入内容请输入内容</a:t>
            </a:r>
          </a:p>
          <a:p>
            <a:pPr marL="0" marR="0" lvl="0" indent="0" algn="just"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请输入内容请输入内容</a:t>
            </a:r>
          </a:p>
          <a:p>
            <a:pPr marL="0" marR="0" lvl="0" indent="0" algn="just"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请输入内容请输入内容</a:t>
            </a:r>
          </a:p>
        </p:txBody>
      </p:sp>
      <p:sp>
        <p:nvSpPr>
          <p:cNvPr id="22" name="平行四边形 21">
            <a:extLst>
              <a:ext uri="{FF2B5EF4-FFF2-40B4-BE49-F238E27FC236}">
                <a16:creationId xmlns:a16="http://schemas.microsoft.com/office/drawing/2014/main" id="{FDEB2ED1-CE5A-4BF2-8234-3DB7EA7C946B}"/>
              </a:ext>
            </a:extLst>
          </p:cNvPr>
          <p:cNvSpPr/>
          <p:nvPr/>
        </p:nvSpPr>
        <p:spPr>
          <a:xfrm>
            <a:off x="2164635" y="4297009"/>
            <a:ext cx="3648128" cy="512082"/>
          </a:xfrm>
          <a:prstGeom prst="parallelogram">
            <a:avLst>
              <a:gd name="adj" fmla="val 64681"/>
            </a:avLst>
          </a:prstGeom>
          <a:gradFill>
            <a:gsLst>
              <a:gs pos="11000">
                <a:srgbClr val="FFFFFF">
                  <a:alpha val="0"/>
                </a:srgbClr>
              </a:gs>
              <a:gs pos="31000">
                <a:schemeClr val="bg1"/>
              </a:gs>
            </a:gsLst>
            <a:lin ang="1800000" scaled="0"/>
          </a:gradFill>
          <a:ln>
            <a:gradFill flip="none" rotWithShape="1">
              <a:gsLst>
                <a:gs pos="9000">
                  <a:schemeClr val="accent1">
                    <a:alpha val="0"/>
                  </a:schemeClr>
                </a:gs>
                <a:gs pos="58000">
                  <a:schemeClr val="accent1"/>
                </a:gs>
              </a:gsLst>
              <a:lin ang="1800000" scaled="0"/>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3" name="平行四边形 22">
            <a:extLst>
              <a:ext uri="{FF2B5EF4-FFF2-40B4-BE49-F238E27FC236}">
                <a16:creationId xmlns:a16="http://schemas.microsoft.com/office/drawing/2014/main" id="{B6552FE8-1E33-4E6C-9371-8639D8A3D16D}"/>
              </a:ext>
            </a:extLst>
          </p:cNvPr>
          <p:cNvSpPr/>
          <p:nvPr/>
        </p:nvSpPr>
        <p:spPr>
          <a:xfrm>
            <a:off x="5629952" y="4297009"/>
            <a:ext cx="1068263" cy="512082"/>
          </a:xfrm>
          <a:prstGeom prst="parallelogram">
            <a:avLst>
              <a:gd name="adj" fmla="val 6468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03</a:t>
            </a: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24" name="文本框 23">
            <a:extLst>
              <a:ext uri="{FF2B5EF4-FFF2-40B4-BE49-F238E27FC236}">
                <a16:creationId xmlns:a16="http://schemas.microsoft.com/office/drawing/2014/main" id="{142AF6AB-6181-4B77-BD40-A5D56D95C5C0}"/>
              </a:ext>
            </a:extLst>
          </p:cNvPr>
          <p:cNvSpPr txBox="1"/>
          <p:nvPr/>
        </p:nvSpPr>
        <p:spPr>
          <a:xfrm>
            <a:off x="3147812" y="4368398"/>
            <a:ext cx="1978805" cy="369304"/>
          </a:xfrm>
          <a:prstGeom prst="rect">
            <a:avLst/>
          </a:prstGeom>
          <a:noFill/>
        </p:spPr>
        <p:txBody>
          <a:bodyPr wrap="square" lIns="91412" tIns="45706" rIns="91412" bIns="45706" rtlCol="0">
            <a:spAutoFit/>
          </a:bodyPr>
          <a:lstStyle/>
          <a:p>
            <a:pPr marL="0" marR="0" lvl="0" indent="0" algn="r" defTabSz="1218804"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ea"/>
                <a:sym typeface="+mn-lt"/>
              </a:rPr>
              <a:t>请输入标题</a:t>
            </a:r>
          </a:p>
        </p:txBody>
      </p:sp>
      <p:sp>
        <p:nvSpPr>
          <p:cNvPr id="29" name="文本框 28">
            <a:extLst>
              <a:ext uri="{FF2B5EF4-FFF2-40B4-BE49-F238E27FC236}">
                <a16:creationId xmlns:a16="http://schemas.microsoft.com/office/drawing/2014/main" id="{B2F0C86E-674F-43E5-B3DE-0CB780CF8105}"/>
              </a:ext>
            </a:extLst>
          </p:cNvPr>
          <p:cNvSpPr txBox="1"/>
          <p:nvPr/>
        </p:nvSpPr>
        <p:spPr>
          <a:xfrm flipH="1">
            <a:off x="6406309" y="3595441"/>
            <a:ext cx="3093185" cy="987578"/>
          </a:xfrm>
          <a:prstGeom prst="rect">
            <a:avLst/>
          </a:prstGeom>
        </p:spPr>
        <p:txBody>
          <a:bodyPr wrap="square">
            <a:spAutoFit/>
          </a:bodyPr>
          <a:lstStyle>
            <a:defPPr>
              <a:defRPr lang="zh-CN"/>
            </a:defPPr>
            <a:lvl1pPr algn="ctr">
              <a:lnSpc>
                <a:spcPct val="120000"/>
              </a:lnSpc>
              <a:defRPr sz="16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请输入内容请输入内容</a:t>
            </a:r>
          </a:p>
          <a:p>
            <a:pPr marL="0" marR="0" lvl="0" indent="0" algn="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请输入内容请输入内容</a:t>
            </a:r>
          </a:p>
          <a:p>
            <a:pPr marL="0" marR="0" lvl="0" indent="0" algn="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请输入内容请输入内容</a:t>
            </a:r>
          </a:p>
        </p:txBody>
      </p:sp>
      <p:sp>
        <p:nvSpPr>
          <p:cNvPr id="37" name="平行四边形 36">
            <a:extLst>
              <a:ext uri="{FF2B5EF4-FFF2-40B4-BE49-F238E27FC236}">
                <a16:creationId xmlns:a16="http://schemas.microsoft.com/office/drawing/2014/main" id="{9AC0A9D6-40C9-4B2C-9920-CF28DDB119FF}"/>
              </a:ext>
            </a:extLst>
          </p:cNvPr>
          <p:cNvSpPr/>
          <p:nvPr/>
        </p:nvSpPr>
        <p:spPr>
          <a:xfrm>
            <a:off x="6535833" y="2888288"/>
            <a:ext cx="3648128" cy="512082"/>
          </a:xfrm>
          <a:prstGeom prst="parallelogram">
            <a:avLst>
              <a:gd name="adj" fmla="val 64681"/>
            </a:avLst>
          </a:prstGeom>
          <a:gradFill>
            <a:gsLst>
              <a:gs pos="88000">
                <a:srgbClr val="FFFFFF">
                  <a:alpha val="0"/>
                </a:srgbClr>
              </a:gs>
              <a:gs pos="69000">
                <a:schemeClr val="bg1"/>
              </a:gs>
            </a:gsLst>
            <a:lin ang="1800000" scaled="0"/>
          </a:gradFill>
          <a:ln>
            <a:gradFill flip="none" rotWithShape="1">
              <a:gsLst>
                <a:gs pos="91000">
                  <a:schemeClr val="accent1">
                    <a:alpha val="0"/>
                  </a:schemeClr>
                </a:gs>
                <a:gs pos="42000">
                  <a:schemeClr val="accent1"/>
                </a:gs>
              </a:gsLst>
              <a:lin ang="1800000" scaled="0"/>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9" name="平行四边形 38">
            <a:extLst>
              <a:ext uri="{FF2B5EF4-FFF2-40B4-BE49-F238E27FC236}">
                <a16:creationId xmlns:a16="http://schemas.microsoft.com/office/drawing/2014/main" id="{C018318B-5F2F-4DFC-A987-CB5E25C6A42D}"/>
              </a:ext>
            </a:extLst>
          </p:cNvPr>
          <p:cNvSpPr/>
          <p:nvPr/>
        </p:nvSpPr>
        <p:spPr>
          <a:xfrm>
            <a:off x="5629952" y="2888288"/>
            <a:ext cx="1068263" cy="512082"/>
          </a:xfrm>
          <a:prstGeom prst="parallelogram">
            <a:avLst>
              <a:gd name="adj" fmla="val 6468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02</a:t>
            </a: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31" name="文本框 30">
            <a:extLst>
              <a:ext uri="{FF2B5EF4-FFF2-40B4-BE49-F238E27FC236}">
                <a16:creationId xmlns:a16="http://schemas.microsoft.com/office/drawing/2014/main" id="{07302BFA-C392-4207-823B-7737ECD4A3AB}"/>
              </a:ext>
            </a:extLst>
          </p:cNvPr>
          <p:cNvSpPr txBox="1"/>
          <p:nvPr/>
        </p:nvSpPr>
        <p:spPr>
          <a:xfrm flipH="1">
            <a:off x="7310763" y="2959677"/>
            <a:ext cx="1978805" cy="369304"/>
          </a:xfrm>
          <a:prstGeom prst="rect">
            <a:avLst/>
          </a:prstGeom>
          <a:noFill/>
        </p:spPr>
        <p:txBody>
          <a:bodyPr wrap="square" lIns="91412" tIns="45706" rIns="91412" bIns="45706" rtlCol="0">
            <a:spAutoFit/>
          </a:bodyPr>
          <a:lstStyle/>
          <a:p>
            <a:pPr marL="0" marR="0" lvl="0" indent="0" algn="l" defTabSz="1218804"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ea"/>
                <a:sym typeface="+mn-lt"/>
              </a:rPr>
              <a:t>请输入标题</a:t>
            </a:r>
          </a:p>
        </p:txBody>
      </p:sp>
    </p:spTree>
    <p:extLst>
      <p:ext uri="{BB962C8B-B14F-4D97-AF65-F5344CB8AC3E}">
        <p14:creationId xmlns:p14="http://schemas.microsoft.com/office/powerpoint/2010/main" val="22795131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691AEDD8-2CA9-47C9-B589-944B13E4B1E8}"/>
              </a:ext>
            </a:extLst>
          </p:cNvPr>
          <p:cNvSpPr/>
          <p:nvPr/>
        </p:nvSpPr>
        <p:spPr>
          <a:xfrm>
            <a:off x="6614642" y="2564830"/>
            <a:ext cx="4823505" cy="7918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如果想替换图片，可删除原图片，点击图片占位符中图标进行图片替换。</a:t>
            </a:r>
          </a:p>
        </p:txBody>
      </p:sp>
      <p:sp>
        <p:nvSpPr>
          <p:cNvPr id="8" name="文本占位符 7">
            <a:extLst>
              <a:ext uri="{FF2B5EF4-FFF2-40B4-BE49-F238E27FC236}">
                <a16:creationId xmlns:a16="http://schemas.microsoft.com/office/drawing/2014/main" id="{7A8D2673-29A6-471F-AF74-DA03EFC4209E}"/>
              </a:ext>
            </a:extLst>
          </p:cNvPr>
          <p:cNvSpPr>
            <a:spLocks noGrp="1"/>
          </p:cNvSpPr>
          <p:nvPr>
            <p:ph type="body" sz="quarter" idx="10"/>
          </p:nvPr>
        </p:nvSpPr>
        <p:spPr/>
        <p:txBody>
          <a:bodyPr/>
          <a:lstStyle/>
          <a:p>
            <a:r>
              <a:rPr lang="zh-CN" altLang="en-US" dirty="0">
                <a:sym typeface="+mn-lt"/>
              </a:rPr>
              <a:t>三段流程式（＋内容）</a:t>
            </a:r>
            <a:endParaRPr lang="en-US" altLang="zh-CN" dirty="0">
              <a:sym typeface="+mn-lt"/>
            </a:endParaRPr>
          </a:p>
          <a:p>
            <a:endParaRPr lang="zh-CN" altLang="en-US" dirty="0"/>
          </a:p>
        </p:txBody>
      </p:sp>
      <p:cxnSp>
        <p:nvCxnSpPr>
          <p:cNvPr id="15" name="直接连接符 14">
            <a:extLst>
              <a:ext uri="{FF2B5EF4-FFF2-40B4-BE49-F238E27FC236}">
                <a16:creationId xmlns:a16="http://schemas.microsoft.com/office/drawing/2014/main" id="{2589CA93-3DE7-4F46-A796-EA38E070B51D}"/>
              </a:ext>
            </a:extLst>
          </p:cNvPr>
          <p:cNvCxnSpPr>
            <a:cxnSpLocks/>
          </p:cNvCxnSpPr>
          <p:nvPr/>
        </p:nvCxnSpPr>
        <p:spPr>
          <a:xfrm>
            <a:off x="6148314" y="1322683"/>
            <a:ext cx="0" cy="4564778"/>
          </a:xfrm>
          <a:prstGeom prst="line">
            <a:avLst/>
          </a:prstGeom>
          <a:ln>
            <a:solidFill>
              <a:schemeClr val="accent1"/>
            </a:solidFill>
            <a:tailEnd type="stealth" w="lg" len="lg"/>
          </a:ln>
        </p:spPr>
        <p:style>
          <a:lnRef idx="1">
            <a:schemeClr val="accent1"/>
          </a:lnRef>
          <a:fillRef idx="0">
            <a:schemeClr val="accent1"/>
          </a:fillRef>
          <a:effectRef idx="0">
            <a:schemeClr val="accent1"/>
          </a:effectRef>
          <a:fontRef idx="minor">
            <a:schemeClr val="tx1"/>
          </a:fontRef>
        </p:style>
      </p:cxnSp>
      <p:sp>
        <p:nvSpPr>
          <p:cNvPr id="28" name="任意多边形 66">
            <a:extLst>
              <a:ext uri="{FF2B5EF4-FFF2-40B4-BE49-F238E27FC236}">
                <a16:creationId xmlns:a16="http://schemas.microsoft.com/office/drawing/2014/main" id="{6C4EC735-66AC-4B77-8DFE-75CF6757218D}"/>
              </a:ext>
            </a:extLst>
          </p:cNvPr>
          <p:cNvSpPr/>
          <p:nvPr/>
        </p:nvSpPr>
        <p:spPr>
          <a:xfrm rot="16200000">
            <a:off x="4979042" y="1786187"/>
            <a:ext cx="1380242" cy="391679"/>
          </a:xfrm>
          <a:custGeom>
            <a:avLst/>
            <a:gdLst>
              <a:gd name="connsiteX0" fmla="*/ 0 w 2267455"/>
              <a:gd name="connsiteY0" fmla="*/ 0 h 391679"/>
              <a:gd name="connsiteX1" fmla="*/ 2267455 w 2267455"/>
              <a:gd name="connsiteY1" fmla="*/ 0 h 391679"/>
              <a:gd name="connsiteX2" fmla="*/ 2267455 w 2267455"/>
              <a:gd name="connsiteY2" fmla="*/ 320040 h 391679"/>
              <a:gd name="connsiteX3" fmla="*/ 1211964 w 2267455"/>
              <a:gd name="connsiteY3" fmla="*/ 320040 h 391679"/>
              <a:gd name="connsiteX4" fmla="*/ 1133727 w 2267455"/>
              <a:gd name="connsiteY4" fmla="*/ 391679 h 391679"/>
              <a:gd name="connsiteX5" fmla="*/ 1055491 w 2267455"/>
              <a:gd name="connsiteY5" fmla="*/ 320040 h 391679"/>
              <a:gd name="connsiteX6" fmla="*/ 0 w 2267455"/>
              <a:gd name="connsiteY6" fmla="*/ 320040 h 39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67455" h="391679">
                <a:moveTo>
                  <a:pt x="0" y="0"/>
                </a:moveTo>
                <a:lnTo>
                  <a:pt x="2267455" y="0"/>
                </a:lnTo>
                <a:lnTo>
                  <a:pt x="2267455" y="320040"/>
                </a:lnTo>
                <a:lnTo>
                  <a:pt x="1211964" y="320040"/>
                </a:lnTo>
                <a:lnTo>
                  <a:pt x="1133727" y="391679"/>
                </a:lnTo>
                <a:lnTo>
                  <a:pt x="1055491" y="320040"/>
                </a:lnTo>
                <a:lnTo>
                  <a:pt x="0" y="32004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9" name="矩形 28">
            <a:extLst>
              <a:ext uri="{FF2B5EF4-FFF2-40B4-BE49-F238E27FC236}">
                <a16:creationId xmlns:a16="http://schemas.microsoft.com/office/drawing/2014/main" id="{0E2AEC3B-90D1-4681-B879-D6122586AFC8}"/>
              </a:ext>
            </a:extLst>
          </p:cNvPr>
          <p:cNvSpPr/>
          <p:nvPr/>
        </p:nvSpPr>
        <p:spPr>
          <a:xfrm rot="16200000">
            <a:off x="2494632" y="-309384"/>
            <a:ext cx="1380242" cy="45828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椭圆 17">
            <a:extLst>
              <a:ext uri="{FF2B5EF4-FFF2-40B4-BE49-F238E27FC236}">
                <a16:creationId xmlns:a16="http://schemas.microsoft.com/office/drawing/2014/main" id="{DEAF85D0-EE1D-41BB-9271-E40D7C429542}"/>
              </a:ext>
            </a:extLst>
          </p:cNvPr>
          <p:cNvSpPr/>
          <p:nvPr/>
        </p:nvSpPr>
        <p:spPr>
          <a:xfrm>
            <a:off x="6085495" y="1932765"/>
            <a:ext cx="119904" cy="1102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 name="文本框 18">
            <a:extLst>
              <a:ext uri="{FF2B5EF4-FFF2-40B4-BE49-F238E27FC236}">
                <a16:creationId xmlns:a16="http://schemas.microsoft.com/office/drawing/2014/main" id="{1713AA5F-38C9-48E8-8683-466BDC67EAED}"/>
              </a:ext>
            </a:extLst>
          </p:cNvPr>
          <p:cNvSpPr txBox="1"/>
          <p:nvPr/>
        </p:nvSpPr>
        <p:spPr>
          <a:xfrm>
            <a:off x="3272311" y="1412643"/>
            <a:ext cx="1978805" cy="339556"/>
          </a:xfrm>
          <a:prstGeom prst="rect">
            <a:avLst/>
          </a:prstGeom>
          <a:noFill/>
        </p:spPr>
        <p:txBody>
          <a:bodyPr wrap="square" lIns="0" tIns="45706" rIns="0" bIns="45706" rtlCol="0">
            <a:spAutoFit/>
          </a:bodyPr>
          <a:lstStyle/>
          <a:p>
            <a:pPr marL="0" marR="0" lvl="0" indent="0" algn="r" defTabSz="1218804"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ea"/>
                <a:sym typeface="+mn-lt"/>
              </a:rPr>
              <a:t>请输入标题</a:t>
            </a:r>
          </a:p>
        </p:txBody>
      </p:sp>
      <p:sp>
        <p:nvSpPr>
          <p:cNvPr id="21" name="文本框 20">
            <a:extLst>
              <a:ext uri="{FF2B5EF4-FFF2-40B4-BE49-F238E27FC236}">
                <a16:creationId xmlns:a16="http://schemas.microsoft.com/office/drawing/2014/main" id="{C761F185-A56B-442E-8443-03F6E2622BB7}"/>
              </a:ext>
            </a:extLst>
          </p:cNvPr>
          <p:cNvSpPr txBox="1"/>
          <p:nvPr/>
        </p:nvSpPr>
        <p:spPr>
          <a:xfrm>
            <a:off x="1522931" y="1889194"/>
            <a:ext cx="3728186" cy="625042"/>
          </a:xfrm>
          <a:prstGeom prst="rect">
            <a:avLst/>
          </a:prstGeom>
        </p:spPr>
        <p:txBody>
          <a:bodyPr wrap="square" lIns="0" rIns="0">
            <a:spAutoFit/>
          </a:bodyPr>
          <a:lstStyle>
            <a:defPPr>
              <a:defRPr lang="zh-CN"/>
            </a:defPPr>
            <a:lvl1pPr algn="ctr">
              <a:lnSpc>
                <a:spcPct val="120000"/>
              </a:lnSpc>
              <a:defRPr sz="16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panose="020B0503020204020204" pitchFamily="34" charset="-122"/>
                <a:cs typeface="+mn-cs"/>
              </a:rPr>
              <a:t>请输入内容请输入内容请输入内容</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panose="020B0503020204020204" pitchFamily="34" charset="-122"/>
                <a:cs typeface="+mn-cs"/>
              </a:rPr>
              <a:t>请输入内容</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a:t>
            </a:r>
          </a:p>
        </p:txBody>
      </p:sp>
      <p:cxnSp>
        <p:nvCxnSpPr>
          <p:cNvPr id="27" name="直接连接符 26">
            <a:extLst>
              <a:ext uri="{FF2B5EF4-FFF2-40B4-BE49-F238E27FC236}">
                <a16:creationId xmlns:a16="http://schemas.microsoft.com/office/drawing/2014/main" id="{BA2E42AE-1CCF-49F8-900D-449176148A33}"/>
              </a:ext>
            </a:extLst>
          </p:cNvPr>
          <p:cNvCxnSpPr>
            <a:cxnSpLocks/>
          </p:cNvCxnSpPr>
          <p:nvPr/>
        </p:nvCxnSpPr>
        <p:spPr>
          <a:xfrm>
            <a:off x="4429287" y="1809966"/>
            <a:ext cx="82182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6" name="任意多边形 66">
            <a:extLst>
              <a:ext uri="{FF2B5EF4-FFF2-40B4-BE49-F238E27FC236}">
                <a16:creationId xmlns:a16="http://schemas.microsoft.com/office/drawing/2014/main" id="{F4123623-4CC0-437A-8FA6-D7697E26BD05}"/>
              </a:ext>
            </a:extLst>
          </p:cNvPr>
          <p:cNvSpPr/>
          <p:nvPr/>
        </p:nvSpPr>
        <p:spPr>
          <a:xfrm rot="16200000">
            <a:off x="4979042" y="3390694"/>
            <a:ext cx="1380242" cy="391679"/>
          </a:xfrm>
          <a:custGeom>
            <a:avLst/>
            <a:gdLst>
              <a:gd name="connsiteX0" fmla="*/ 0 w 2267455"/>
              <a:gd name="connsiteY0" fmla="*/ 0 h 391679"/>
              <a:gd name="connsiteX1" fmla="*/ 2267455 w 2267455"/>
              <a:gd name="connsiteY1" fmla="*/ 0 h 391679"/>
              <a:gd name="connsiteX2" fmla="*/ 2267455 w 2267455"/>
              <a:gd name="connsiteY2" fmla="*/ 320040 h 391679"/>
              <a:gd name="connsiteX3" fmla="*/ 1211964 w 2267455"/>
              <a:gd name="connsiteY3" fmla="*/ 320040 h 391679"/>
              <a:gd name="connsiteX4" fmla="*/ 1133727 w 2267455"/>
              <a:gd name="connsiteY4" fmla="*/ 391679 h 391679"/>
              <a:gd name="connsiteX5" fmla="*/ 1055491 w 2267455"/>
              <a:gd name="connsiteY5" fmla="*/ 320040 h 391679"/>
              <a:gd name="connsiteX6" fmla="*/ 0 w 2267455"/>
              <a:gd name="connsiteY6" fmla="*/ 320040 h 39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67455" h="391679">
                <a:moveTo>
                  <a:pt x="0" y="0"/>
                </a:moveTo>
                <a:lnTo>
                  <a:pt x="2267455" y="0"/>
                </a:lnTo>
                <a:lnTo>
                  <a:pt x="2267455" y="320040"/>
                </a:lnTo>
                <a:lnTo>
                  <a:pt x="1211964" y="320040"/>
                </a:lnTo>
                <a:lnTo>
                  <a:pt x="1133727" y="391679"/>
                </a:lnTo>
                <a:lnTo>
                  <a:pt x="1055491" y="320040"/>
                </a:lnTo>
                <a:lnTo>
                  <a:pt x="0" y="32004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7" name="矩形 36">
            <a:extLst>
              <a:ext uri="{FF2B5EF4-FFF2-40B4-BE49-F238E27FC236}">
                <a16:creationId xmlns:a16="http://schemas.microsoft.com/office/drawing/2014/main" id="{E68619B9-3987-49D7-A6DB-A93F9CF57A77}"/>
              </a:ext>
            </a:extLst>
          </p:cNvPr>
          <p:cNvSpPr/>
          <p:nvPr/>
        </p:nvSpPr>
        <p:spPr>
          <a:xfrm rot="16200000">
            <a:off x="2494632" y="1295122"/>
            <a:ext cx="1380242" cy="45828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2" name="椭圆 31">
            <a:extLst>
              <a:ext uri="{FF2B5EF4-FFF2-40B4-BE49-F238E27FC236}">
                <a16:creationId xmlns:a16="http://schemas.microsoft.com/office/drawing/2014/main" id="{5D296B05-DFD1-4DC7-8601-2335D38DF140}"/>
              </a:ext>
            </a:extLst>
          </p:cNvPr>
          <p:cNvSpPr/>
          <p:nvPr/>
        </p:nvSpPr>
        <p:spPr>
          <a:xfrm>
            <a:off x="6085495" y="3537272"/>
            <a:ext cx="119904" cy="1102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3" name="文本框 32">
            <a:extLst>
              <a:ext uri="{FF2B5EF4-FFF2-40B4-BE49-F238E27FC236}">
                <a16:creationId xmlns:a16="http://schemas.microsoft.com/office/drawing/2014/main" id="{F3922EA5-B5B4-4AEF-A52F-F7EB671027DA}"/>
              </a:ext>
            </a:extLst>
          </p:cNvPr>
          <p:cNvSpPr txBox="1"/>
          <p:nvPr/>
        </p:nvSpPr>
        <p:spPr>
          <a:xfrm>
            <a:off x="3272311" y="3017150"/>
            <a:ext cx="1978805" cy="339556"/>
          </a:xfrm>
          <a:prstGeom prst="rect">
            <a:avLst/>
          </a:prstGeom>
          <a:noFill/>
        </p:spPr>
        <p:txBody>
          <a:bodyPr wrap="square" lIns="0" tIns="45706" rIns="0" bIns="45706" rtlCol="0">
            <a:spAutoFit/>
          </a:bodyPr>
          <a:lstStyle/>
          <a:p>
            <a:pPr marL="0" marR="0" lvl="0" indent="0" algn="r" defTabSz="1218804"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ea"/>
                <a:sym typeface="+mn-lt"/>
              </a:rPr>
              <a:t>请输入标题</a:t>
            </a:r>
          </a:p>
        </p:txBody>
      </p:sp>
      <p:sp>
        <p:nvSpPr>
          <p:cNvPr id="34" name="文本框 33">
            <a:extLst>
              <a:ext uri="{FF2B5EF4-FFF2-40B4-BE49-F238E27FC236}">
                <a16:creationId xmlns:a16="http://schemas.microsoft.com/office/drawing/2014/main" id="{5E607044-A521-4CED-926C-2057D7AA0A1F}"/>
              </a:ext>
            </a:extLst>
          </p:cNvPr>
          <p:cNvSpPr txBox="1"/>
          <p:nvPr/>
        </p:nvSpPr>
        <p:spPr>
          <a:xfrm>
            <a:off x="1522931" y="3493701"/>
            <a:ext cx="3728186" cy="625042"/>
          </a:xfrm>
          <a:prstGeom prst="rect">
            <a:avLst/>
          </a:prstGeom>
        </p:spPr>
        <p:txBody>
          <a:bodyPr wrap="square" lIns="0" rIns="0">
            <a:spAutoFit/>
          </a:bodyPr>
          <a:lstStyle>
            <a:defPPr>
              <a:defRPr lang="zh-CN"/>
            </a:defPPr>
            <a:lvl1pPr algn="ctr">
              <a:lnSpc>
                <a:spcPct val="120000"/>
              </a:lnSpc>
              <a:defRPr sz="16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panose="020B0503020204020204" pitchFamily="34" charset="-122"/>
                <a:cs typeface="+mn-cs"/>
              </a:rPr>
              <a:t>请输入内容请输入内容请输入内容</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panose="020B0503020204020204" pitchFamily="34" charset="-122"/>
                <a:cs typeface="+mn-cs"/>
              </a:rPr>
              <a:t>请输入内容</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a:t>
            </a:r>
          </a:p>
        </p:txBody>
      </p:sp>
      <p:cxnSp>
        <p:nvCxnSpPr>
          <p:cNvPr id="35" name="直接连接符 34">
            <a:extLst>
              <a:ext uri="{FF2B5EF4-FFF2-40B4-BE49-F238E27FC236}">
                <a16:creationId xmlns:a16="http://schemas.microsoft.com/office/drawing/2014/main" id="{519DC8BD-C96C-4970-BD9C-F76536B87439}"/>
              </a:ext>
            </a:extLst>
          </p:cNvPr>
          <p:cNvCxnSpPr>
            <a:cxnSpLocks/>
          </p:cNvCxnSpPr>
          <p:nvPr/>
        </p:nvCxnSpPr>
        <p:spPr>
          <a:xfrm>
            <a:off x="4429287" y="3414473"/>
            <a:ext cx="82182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任意多边形 66">
            <a:extLst>
              <a:ext uri="{FF2B5EF4-FFF2-40B4-BE49-F238E27FC236}">
                <a16:creationId xmlns:a16="http://schemas.microsoft.com/office/drawing/2014/main" id="{6ED27FDD-1504-40F2-B4F3-AF47D7644E02}"/>
              </a:ext>
            </a:extLst>
          </p:cNvPr>
          <p:cNvSpPr/>
          <p:nvPr/>
        </p:nvSpPr>
        <p:spPr>
          <a:xfrm rot="16200000">
            <a:off x="4979042" y="4995200"/>
            <a:ext cx="1380242" cy="391679"/>
          </a:xfrm>
          <a:custGeom>
            <a:avLst/>
            <a:gdLst>
              <a:gd name="connsiteX0" fmla="*/ 0 w 2267455"/>
              <a:gd name="connsiteY0" fmla="*/ 0 h 391679"/>
              <a:gd name="connsiteX1" fmla="*/ 2267455 w 2267455"/>
              <a:gd name="connsiteY1" fmla="*/ 0 h 391679"/>
              <a:gd name="connsiteX2" fmla="*/ 2267455 w 2267455"/>
              <a:gd name="connsiteY2" fmla="*/ 320040 h 391679"/>
              <a:gd name="connsiteX3" fmla="*/ 1211964 w 2267455"/>
              <a:gd name="connsiteY3" fmla="*/ 320040 h 391679"/>
              <a:gd name="connsiteX4" fmla="*/ 1133727 w 2267455"/>
              <a:gd name="connsiteY4" fmla="*/ 391679 h 391679"/>
              <a:gd name="connsiteX5" fmla="*/ 1055491 w 2267455"/>
              <a:gd name="connsiteY5" fmla="*/ 320040 h 391679"/>
              <a:gd name="connsiteX6" fmla="*/ 0 w 2267455"/>
              <a:gd name="connsiteY6" fmla="*/ 320040 h 39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67455" h="391679">
                <a:moveTo>
                  <a:pt x="0" y="0"/>
                </a:moveTo>
                <a:lnTo>
                  <a:pt x="2267455" y="0"/>
                </a:lnTo>
                <a:lnTo>
                  <a:pt x="2267455" y="320040"/>
                </a:lnTo>
                <a:lnTo>
                  <a:pt x="1211964" y="320040"/>
                </a:lnTo>
                <a:lnTo>
                  <a:pt x="1133727" y="391679"/>
                </a:lnTo>
                <a:lnTo>
                  <a:pt x="1055491" y="320040"/>
                </a:lnTo>
                <a:lnTo>
                  <a:pt x="0" y="32004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5" name="矩形 44">
            <a:extLst>
              <a:ext uri="{FF2B5EF4-FFF2-40B4-BE49-F238E27FC236}">
                <a16:creationId xmlns:a16="http://schemas.microsoft.com/office/drawing/2014/main" id="{914095FD-EA3C-444A-B923-50CA9745AAEF}"/>
              </a:ext>
            </a:extLst>
          </p:cNvPr>
          <p:cNvSpPr/>
          <p:nvPr/>
        </p:nvSpPr>
        <p:spPr>
          <a:xfrm rot="16200000">
            <a:off x="2494632" y="2899629"/>
            <a:ext cx="1380242" cy="45828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0" name="椭圆 39">
            <a:extLst>
              <a:ext uri="{FF2B5EF4-FFF2-40B4-BE49-F238E27FC236}">
                <a16:creationId xmlns:a16="http://schemas.microsoft.com/office/drawing/2014/main" id="{DBEF2219-C68E-4F5E-B886-A96C7EF3DB3D}"/>
              </a:ext>
            </a:extLst>
          </p:cNvPr>
          <p:cNvSpPr/>
          <p:nvPr/>
        </p:nvSpPr>
        <p:spPr>
          <a:xfrm>
            <a:off x="6085495" y="5141778"/>
            <a:ext cx="119904" cy="1102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1" name="文本框 40">
            <a:extLst>
              <a:ext uri="{FF2B5EF4-FFF2-40B4-BE49-F238E27FC236}">
                <a16:creationId xmlns:a16="http://schemas.microsoft.com/office/drawing/2014/main" id="{3523357F-4919-4A5C-914B-C78CD2FB4462}"/>
              </a:ext>
            </a:extLst>
          </p:cNvPr>
          <p:cNvSpPr txBox="1"/>
          <p:nvPr/>
        </p:nvSpPr>
        <p:spPr>
          <a:xfrm>
            <a:off x="3272311" y="4621656"/>
            <a:ext cx="1978805" cy="339556"/>
          </a:xfrm>
          <a:prstGeom prst="rect">
            <a:avLst/>
          </a:prstGeom>
          <a:noFill/>
        </p:spPr>
        <p:txBody>
          <a:bodyPr wrap="square" lIns="0" tIns="45706" rIns="0" bIns="45706" rtlCol="0">
            <a:spAutoFit/>
          </a:bodyPr>
          <a:lstStyle/>
          <a:p>
            <a:pPr marL="0" marR="0" lvl="0" indent="0" algn="r" defTabSz="1218804"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ea"/>
                <a:sym typeface="+mn-lt"/>
              </a:rPr>
              <a:t>请输入标题</a:t>
            </a:r>
          </a:p>
        </p:txBody>
      </p:sp>
      <p:sp>
        <p:nvSpPr>
          <p:cNvPr id="42" name="文本框 41">
            <a:extLst>
              <a:ext uri="{FF2B5EF4-FFF2-40B4-BE49-F238E27FC236}">
                <a16:creationId xmlns:a16="http://schemas.microsoft.com/office/drawing/2014/main" id="{F6D3734E-CDC9-4EA4-8FD5-325989F6606A}"/>
              </a:ext>
            </a:extLst>
          </p:cNvPr>
          <p:cNvSpPr txBox="1"/>
          <p:nvPr/>
        </p:nvSpPr>
        <p:spPr>
          <a:xfrm>
            <a:off x="1522931" y="5098207"/>
            <a:ext cx="3728186" cy="625042"/>
          </a:xfrm>
          <a:prstGeom prst="rect">
            <a:avLst/>
          </a:prstGeom>
        </p:spPr>
        <p:txBody>
          <a:bodyPr wrap="square" lIns="0" rIns="0">
            <a:spAutoFit/>
          </a:bodyPr>
          <a:lstStyle>
            <a:defPPr>
              <a:defRPr lang="zh-CN"/>
            </a:defPPr>
            <a:lvl1pPr algn="ctr">
              <a:lnSpc>
                <a:spcPct val="120000"/>
              </a:lnSpc>
              <a:defRPr sz="16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panose="020B0503020204020204" pitchFamily="34" charset="-122"/>
                <a:cs typeface="+mn-cs"/>
              </a:rPr>
              <a:t>请输入内容请输入内容请输入内容</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panose="020B0503020204020204" pitchFamily="34" charset="-122"/>
                <a:cs typeface="+mn-cs"/>
              </a:rPr>
              <a:t>请输入内容</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a:t>
            </a:r>
          </a:p>
        </p:txBody>
      </p:sp>
      <p:cxnSp>
        <p:nvCxnSpPr>
          <p:cNvPr id="43" name="直接连接符 42">
            <a:extLst>
              <a:ext uri="{FF2B5EF4-FFF2-40B4-BE49-F238E27FC236}">
                <a16:creationId xmlns:a16="http://schemas.microsoft.com/office/drawing/2014/main" id="{E63711C4-AE17-4B8B-9892-8588B6266A56}"/>
              </a:ext>
            </a:extLst>
          </p:cNvPr>
          <p:cNvCxnSpPr>
            <a:cxnSpLocks/>
          </p:cNvCxnSpPr>
          <p:nvPr/>
        </p:nvCxnSpPr>
        <p:spPr>
          <a:xfrm>
            <a:off x="4429287" y="5018979"/>
            <a:ext cx="82182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46" name="矩形 45">
            <a:extLst>
              <a:ext uri="{FF2B5EF4-FFF2-40B4-BE49-F238E27FC236}">
                <a16:creationId xmlns:a16="http://schemas.microsoft.com/office/drawing/2014/main" id="{4794FBC1-58E4-4EE4-A2F6-3BBF62C163AB}"/>
              </a:ext>
            </a:extLst>
          </p:cNvPr>
          <p:cNvSpPr/>
          <p:nvPr/>
        </p:nvSpPr>
        <p:spPr>
          <a:xfrm>
            <a:off x="6614642" y="1754423"/>
            <a:ext cx="1631216" cy="461665"/>
          </a:xfrm>
          <a:prstGeom prst="rect">
            <a:avLst/>
          </a:prstGeom>
        </p:spPr>
        <p:txBody>
          <a:bodyPr wrap="none" l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请输入标题</a:t>
            </a:r>
          </a:p>
        </p:txBody>
      </p:sp>
      <p:cxnSp>
        <p:nvCxnSpPr>
          <p:cNvPr id="47" name="直接连接符 46">
            <a:extLst>
              <a:ext uri="{FF2B5EF4-FFF2-40B4-BE49-F238E27FC236}">
                <a16:creationId xmlns:a16="http://schemas.microsoft.com/office/drawing/2014/main" id="{6FD90D14-9E40-4D10-9A1F-982C1EB046EB}"/>
              </a:ext>
            </a:extLst>
          </p:cNvPr>
          <p:cNvCxnSpPr>
            <a:cxnSpLocks/>
          </p:cNvCxnSpPr>
          <p:nvPr/>
        </p:nvCxnSpPr>
        <p:spPr>
          <a:xfrm>
            <a:off x="6614642" y="2280616"/>
            <a:ext cx="88897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49" name="矩形 48">
            <a:extLst>
              <a:ext uri="{FF2B5EF4-FFF2-40B4-BE49-F238E27FC236}">
                <a16:creationId xmlns:a16="http://schemas.microsoft.com/office/drawing/2014/main" id="{0C28F781-E3E5-48F5-A40A-A630B561EF22}"/>
              </a:ext>
            </a:extLst>
          </p:cNvPr>
          <p:cNvSpPr/>
          <p:nvPr/>
        </p:nvSpPr>
        <p:spPr>
          <a:xfrm>
            <a:off x="6614642" y="3589455"/>
            <a:ext cx="576064" cy="5760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50" name="矩形 49">
            <a:extLst>
              <a:ext uri="{FF2B5EF4-FFF2-40B4-BE49-F238E27FC236}">
                <a16:creationId xmlns:a16="http://schemas.microsoft.com/office/drawing/2014/main" id="{DD978E94-BAA9-48EA-A07E-8062C131F40F}"/>
              </a:ext>
            </a:extLst>
          </p:cNvPr>
          <p:cNvSpPr/>
          <p:nvPr/>
        </p:nvSpPr>
        <p:spPr>
          <a:xfrm>
            <a:off x="7310626" y="3589456"/>
            <a:ext cx="4416489"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请输入内容请输入内容请输入内容请输入内容请输入内容请输入内容请输入内容请输入内容</a:t>
            </a:r>
          </a:p>
        </p:txBody>
      </p:sp>
      <p:sp>
        <p:nvSpPr>
          <p:cNvPr id="51" name="矩形 50">
            <a:extLst>
              <a:ext uri="{FF2B5EF4-FFF2-40B4-BE49-F238E27FC236}">
                <a16:creationId xmlns:a16="http://schemas.microsoft.com/office/drawing/2014/main" id="{D7DEFB85-1FF5-40EE-901B-3EA078F0B82B}"/>
              </a:ext>
            </a:extLst>
          </p:cNvPr>
          <p:cNvSpPr/>
          <p:nvPr/>
        </p:nvSpPr>
        <p:spPr>
          <a:xfrm>
            <a:off x="6614642" y="4425115"/>
            <a:ext cx="576064" cy="5760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52" name="矩形 51">
            <a:extLst>
              <a:ext uri="{FF2B5EF4-FFF2-40B4-BE49-F238E27FC236}">
                <a16:creationId xmlns:a16="http://schemas.microsoft.com/office/drawing/2014/main" id="{8DAE6706-E29A-4523-B3B5-44CBA76125A4}"/>
              </a:ext>
            </a:extLst>
          </p:cNvPr>
          <p:cNvSpPr/>
          <p:nvPr/>
        </p:nvSpPr>
        <p:spPr>
          <a:xfrm>
            <a:off x="7310626" y="4425116"/>
            <a:ext cx="4416489"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请输入内容请输入内容请输入内容请输入内容请输入内容请输入内容请输入内容请输入内容</a:t>
            </a:r>
          </a:p>
        </p:txBody>
      </p:sp>
      <p:sp>
        <p:nvSpPr>
          <p:cNvPr id="53" name="矩形 52">
            <a:extLst>
              <a:ext uri="{FF2B5EF4-FFF2-40B4-BE49-F238E27FC236}">
                <a16:creationId xmlns:a16="http://schemas.microsoft.com/office/drawing/2014/main" id="{92C16E03-50F6-46BA-8C9A-2EDF19DF5A13}"/>
              </a:ext>
            </a:extLst>
          </p:cNvPr>
          <p:cNvSpPr/>
          <p:nvPr/>
        </p:nvSpPr>
        <p:spPr>
          <a:xfrm>
            <a:off x="6614642" y="5260775"/>
            <a:ext cx="576064" cy="57606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54" name="矩形 53">
            <a:extLst>
              <a:ext uri="{FF2B5EF4-FFF2-40B4-BE49-F238E27FC236}">
                <a16:creationId xmlns:a16="http://schemas.microsoft.com/office/drawing/2014/main" id="{0527355C-4800-4EC8-8195-4D6404220413}"/>
              </a:ext>
            </a:extLst>
          </p:cNvPr>
          <p:cNvSpPr/>
          <p:nvPr/>
        </p:nvSpPr>
        <p:spPr>
          <a:xfrm>
            <a:off x="7310626" y="5260776"/>
            <a:ext cx="4416489"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请输入内容请输入内容请输入内容请输入内容请输入内容请输入内容请输入内容请输入内容</a:t>
            </a:r>
          </a:p>
        </p:txBody>
      </p:sp>
      <p:sp>
        <p:nvSpPr>
          <p:cNvPr id="55" name="Freeform 120">
            <a:extLst>
              <a:ext uri="{FF2B5EF4-FFF2-40B4-BE49-F238E27FC236}">
                <a16:creationId xmlns:a16="http://schemas.microsoft.com/office/drawing/2014/main" id="{CC40E1ED-6A7B-4DA6-8E9E-CEAAB288B644}"/>
              </a:ext>
            </a:extLst>
          </p:cNvPr>
          <p:cNvSpPr>
            <a:spLocks noEditPoints="1"/>
          </p:cNvSpPr>
          <p:nvPr/>
        </p:nvSpPr>
        <p:spPr bwMode="auto">
          <a:xfrm>
            <a:off x="6762124" y="3731793"/>
            <a:ext cx="281099" cy="275903"/>
          </a:xfrm>
          <a:custGeom>
            <a:avLst/>
            <a:gdLst>
              <a:gd name="T0" fmla="*/ 46 w 206"/>
              <a:gd name="T1" fmla="*/ 64 h 202"/>
              <a:gd name="T2" fmla="*/ 104 w 206"/>
              <a:gd name="T3" fmla="*/ 65 h 202"/>
              <a:gd name="T4" fmla="*/ 54 w 206"/>
              <a:gd name="T5" fmla="*/ 67 h 202"/>
              <a:gd name="T6" fmla="*/ 83 w 206"/>
              <a:gd name="T7" fmla="*/ 98 h 202"/>
              <a:gd name="T8" fmla="*/ 121 w 206"/>
              <a:gd name="T9" fmla="*/ 113 h 202"/>
              <a:gd name="T10" fmla="*/ 145 w 206"/>
              <a:gd name="T11" fmla="*/ 89 h 202"/>
              <a:gd name="T12" fmla="*/ 149 w 206"/>
              <a:gd name="T13" fmla="*/ 62 h 202"/>
              <a:gd name="T14" fmla="*/ 122 w 206"/>
              <a:gd name="T15" fmla="*/ 40 h 202"/>
              <a:gd name="T16" fmla="*/ 114 w 206"/>
              <a:gd name="T17" fmla="*/ 10 h 202"/>
              <a:gd name="T18" fmla="*/ 69 w 206"/>
              <a:gd name="T19" fmla="*/ 17 h 202"/>
              <a:gd name="T20" fmla="*/ 35 w 206"/>
              <a:gd name="T21" fmla="*/ 12 h 202"/>
              <a:gd name="T22" fmla="*/ 18 w 206"/>
              <a:gd name="T23" fmla="*/ 34 h 202"/>
              <a:gd name="T24" fmla="*/ 17 w 206"/>
              <a:gd name="T25" fmla="*/ 69 h 202"/>
              <a:gd name="T26" fmla="*/ 1 w 206"/>
              <a:gd name="T27" fmla="*/ 96 h 202"/>
              <a:gd name="T28" fmla="*/ 38 w 206"/>
              <a:gd name="T29" fmla="*/ 122 h 202"/>
              <a:gd name="T30" fmla="*/ 54 w 206"/>
              <a:gd name="T31" fmla="*/ 150 h 202"/>
              <a:gd name="T32" fmla="*/ 86 w 206"/>
              <a:gd name="T33" fmla="*/ 146 h 202"/>
              <a:gd name="T34" fmla="*/ 116 w 206"/>
              <a:gd name="T35" fmla="*/ 140 h 202"/>
              <a:gd name="T36" fmla="*/ 84 w 206"/>
              <a:gd name="T37" fmla="*/ 126 h 202"/>
              <a:gd name="T38" fmla="*/ 41 w 206"/>
              <a:gd name="T39" fmla="*/ 136 h 202"/>
              <a:gd name="T40" fmla="*/ 31 w 206"/>
              <a:gd name="T41" fmla="*/ 102 h 202"/>
              <a:gd name="T42" fmla="*/ 25 w 206"/>
              <a:gd name="T43" fmla="*/ 84 h 202"/>
              <a:gd name="T44" fmla="*/ 15 w 206"/>
              <a:gd name="T45" fmla="*/ 42 h 202"/>
              <a:gd name="T46" fmla="*/ 49 w 206"/>
              <a:gd name="T47" fmla="*/ 32 h 202"/>
              <a:gd name="T48" fmla="*/ 67 w 206"/>
              <a:gd name="T49" fmla="*/ 26 h 202"/>
              <a:gd name="T50" fmla="*/ 110 w 206"/>
              <a:gd name="T51" fmla="*/ 17 h 202"/>
              <a:gd name="T52" fmla="*/ 119 w 206"/>
              <a:gd name="T53" fmla="*/ 50 h 202"/>
              <a:gd name="T54" fmla="*/ 126 w 206"/>
              <a:gd name="T55" fmla="*/ 68 h 202"/>
              <a:gd name="T56" fmla="*/ 135 w 206"/>
              <a:gd name="T57" fmla="*/ 111 h 202"/>
              <a:gd name="T58" fmla="*/ 102 w 206"/>
              <a:gd name="T59" fmla="*/ 120 h 202"/>
              <a:gd name="T60" fmla="*/ 159 w 206"/>
              <a:gd name="T61" fmla="*/ 175 h 202"/>
              <a:gd name="T62" fmla="*/ 161 w 206"/>
              <a:gd name="T63" fmla="*/ 167 h 202"/>
              <a:gd name="T64" fmla="*/ 171 w 206"/>
              <a:gd name="T65" fmla="*/ 154 h 202"/>
              <a:gd name="T66" fmla="*/ 193 w 206"/>
              <a:gd name="T67" fmla="*/ 140 h 202"/>
              <a:gd name="T68" fmla="*/ 192 w 206"/>
              <a:gd name="T69" fmla="*/ 122 h 202"/>
              <a:gd name="T70" fmla="*/ 166 w 206"/>
              <a:gd name="T71" fmla="*/ 119 h 202"/>
              <a:gd name="T72" fmla="*/ 145 w 206"/>
              <a:gd name="T73" fmla="*/ 112 h 202"/>
              <a:gd name="T74" fmla="*/ 134 w 206"/>
              <a:gd name="T75" fmla="*/ 122 h 202"/>
              <a:gd name="T76" fmla="*/ 120 w 206"/>
              <a:gd name="T77" fmla="*/ 139 h 202"/>
              <a:gd name="T78" fmla="*/ 114 w 206"/>
              <a:gd name="T79" fmla="*/ 152 h 202"/>
              <a:gd name="T80" fmla="*/ 127 w 206"/>
              <a:gd name="T81" fmla="*/ 171 h 202"/>
              <a:gd name="T82" fmla="*/ 127 w 206"/>
              <a:gd name="T83" fmla="*/ 189 h 202"/>
              <a:gd name="T84" fmla="*/ 153 w 206"/>
              <a:gd name="T85" fmla="*/ 191 h 202"/>
              <a:gd name="T86" fmla="*/ 174 w 206"/>
              <a:gd name="T87" fmla="*/ 199 h 202"/>
              <a:gd name="T88" fmla="*/ 185 w 206"/>
              <a:gd name="T89" fmla="*/ 189 h 202"/>
              <a:gd name="T90" fmla="*/ 194 w 206"/>
              <a:gd name="T91" fmla="*/ 168 h 202"/>
              <a:gd name="T92" fmla="*/ 206 w 206"/>
              <a:gd name="T93" fmla="*/ 155 h 202"/>
              <a:gd name="T94" fmla="*/ 185 w 206"/>
              <a:gd name="T95" fmla="*/ 168 h 202"/>
              <a:gd name="T96" fmla="*/ 180 w 206"/>
              <a:gd name="T97" fmla="*/ 175 h 202"/>
              <a:gd name="T98" fmla="*/ 167 w 206"/>
              <a:gd name="T99" fmla="*/ 193 h 202"/>
              <a:gd name="T100" fmla="*/ 148 w 206"/>
              <a:gd name="T101" fmla="*/ 181 h 202"/>
              <a:gd name="T102" fmla="*/ 140 w 206"/>
              <a:gd name="T103" fmla="*/ 176 h 202"/>
              <a:gd name="T104" fmla="*/ 121 w 206"/>
              <a:gd name="T105" fmla="*/ 163 h 202"/>
              <a:gd name="T106" fmla="*/ 134 w 206"/>
              <a:gd name="T107" fmla="*/ 143 h 202"/>
              <a:gd name="T108" fmla="*/ 139 w 206"/>
              <a:gd name="T109" fmla="*/ 136 h 202"/>
              <a:gd name="T110" fmla="*/ 152 w 206"/>
              <a:gd name="T111" fmla="*/ 117 h 202"/>
              <a:gd name="T112" fmla="*/ 172 w 206"/>
              <a:gd name="T113" fmla="*/ 130 h 202"/>
              <a:gd name="T114" fmla="*/ 179 w 206"/>
              <a:gd name="T115" fmla="*/ 135 h 202"/>
              <a:gd name="T116" fmla="*/ 197 w 206"/>
              <a:gd name="T117" fmla="*/ 14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6" h="202">
                <a:moveTo>
                  <a:pt x="104" y="65"/>
                </a:moveTo>
                <a:cubicBezTo>
                  <a:pt x="99" y="53"/>
                  <a:pt x="88" y="45"/>
                  <a:pt x="75" y="45"/>
                </a:cubicBezTo>
                <a:cubicBezTo>
                  <a:pt x="71" y="45"/>
                  <a:pt x="67" y="46"/>
                  <a:pt x="63" y="47"/>
                </a:cubicBezTo>
                <a:cubicBezTo>
                  <a:pt x="56" y="50"/>
                  <a:pt x="50" y="56"/>
                  <a:pt x="46" y="64"/>
                </a:cubicBezTo>
                <a:cubicBezTo>
                  <a:pt x="43" y="72"/>
                  <a:pt x="43" y="80"/>
                  <a:pt x="46" y="88"/>
                </a:cubicBezTo>
                <a:cubicBezTo>
                  <a:pt x="51" y="100"/>
                  <a:pt x="62" y="107"/>
                  <a:pt x="75" y="107"/>
                </a:cubicBezTo>
                <a:cubicBezTo>
                  <a:pt x="79" y="107"/>
                  <a:pt x="83" y="106"/>
                  <a:pt x="86" y="105"/>
                </a:cubicBezTo>
                <a:cubicBezTo>
                  <a:pt x="102" y="99"/>
                  <a:pt x="110" y="81"/>
                  <a:pt x="104" y="65"/>
                </a:cubicBezTo>
                <a:close/>
                <a:moveTo>
                  <a:pt x="83" y="98"/>
                </a:moveTo>
                <a:cubicBezTo>
                  <a:pt x="81" y="99"/>
                  <a:pt x="78" y="99"/>
                  <a:pt x="75" y="99"/>
                </a:cubicBezTo>
                <a:cubicBezTo>
                  <a:pt x="65" y="99"/>
                  <a:pt x="57" y="93"/>
                  <a:pt x="54" y="85"/>
                </a:cubicBezTo>
                <a:cubicBezTo>
                  <a:pt x="51" y="79"/>
                  <a:pt x="51" y="73"/>
                  <a:pt x="54" y="67"/>
                </a:cubicBezTo>
                <a:cubicBezTo>
                  <a:pt x="56" y="61"/>
                  <a:pt x="61" y="57"/>
                  <a:pt x="66" y="55"/>
                </a:cubicBezTo>
                <a:cubicBezTo>
                  <a:pt x="69" y="54"/>
                  <a:pt x="72" y="53"/>
                  <a:pt x="75" y="53"/>
                </a:cubicBezTo>
                <a:cubicBezTo>
                  <a:pt x="84" y="53"/>
                  <a:pt x="93" y="59"/>
                  <a:pt x="96" y="68"/>
                </a:cubicBezTo>
                <a:cubicBezTo>
                  <a:pt x="101" y="79"/>
                  <a:pt x="95" y="93"/>
                  <a:pt x="83" y="98"/>
                </a:cubicBezTo>
                <a:close/>
                <a:moveTo>
                  <a:pt x="116" y="140"/>
                </a:moveTo>
                <a:cubicBezTo>
                  <a:pt x="117" y="138"/>
                  <a:pt x="117" y="136"/>
                  <a:pt x="116" y="135"/>
                </a:cubicBezTo>
                <a:cubicBezTo>
                  <a:pt x="111" y="123"/>
                  <a:pt x="111" y="123"/>
                  <a:pt x="111" y="123"/>
                </a:cubicBezTo>
                <a:cubicBezTo>
                  <a:pt x="115" y="120"/>
                  <a:pt x="118" y="117"/>
                  <a:pt x="121" y="113"/>
                </a:cubicBezTo>
                <a:cubicBezTo>
                  <a:pt x="132" y="118"/>
                  <a:pt x="132" y="118"/>
                  <a:pt x="132" y="118"/>
                </a:cubicBezTo>
                <a:cubicBezTo>
                  <a:pt x="136" y="120"/>
                  <a:pt x="140" y="118"/>
                  <a:pt x="141" y="115"/>
                </a:cubicBezTo>
                <a:cubicBezTo>
                  <a:pt x="149" y="98"/>
                  <a:pt x="149" y="98"/>
                  <a:pt x="149" y="98"/>
                </a:cubicBezTo>
                <a:cubicBezTo>
                  <a:pt x="150" y="95"/>
                  <a:pt x="149" y="90"/>
                  <a:pt x="145" y="89"/>
                </a:cubicBezTo>
                <a:cubicBezTo>
                  <a:pt x="134" y="84"/>
                  <a:pt x="134" y="84"/>
                  <a:pt x="134" y="84"/>
                </a:cubicBezTo>
                <a:cubicBezTo>
                  <a:pt x="135" y="79"/>
                  <a:pt x="135" y="75"/>
                  <a:pt x="134" y="70"/>
                </a:cubicBezTo>
                <a:cubicBezTo>
                  <a:pt x="145" y="65"/>
                  <a:pt x="145" y="65"/>
                  <a:pt x="145" y="65"/>
                </a:cubicBezTo>
                <a:cubicBezTo>
                  <a:pt x="147" y="65"/>
                  <a:pt x="148" y="63"/>
                  <a:pt x="149" y="62"/>
                </a:cubicBezTo>
                <a:cubicBezTo>
                  <a:pt x="150" y="60"/>
                  <a:pt x="150" y="58"/>
                  <a:pt x="149" y="56"/>
                </a:cubicBezTo>
                <a:cubicBezTo>
                  <a:pt x="142" y="40"/>
                  <a:pt x="142" y="40"/>
                  <a:pt x="142" y="40"/>
                </a:cubicBezTo>
                <a:cubicBezTo>
                  <a:pt x="141" y="36"/>
                  <a:pt x="137" y="34"/>
                  <a:pt x="134" y="36"/>
                </a:cubicBezTo>
                <a:cubicBezTo>
                  <a:pt x="122" y="40"/>
                  <a:pt x="122" y="40"/>
                  <a:pt x="122" y="40"/>
                </a:cubicBezTo>
                <a:cubicBezTo>
                  <a:pt x="120" y="36"/>
                  <a:pt x="116" y="33"/>
                  <a:pt x="113" y="30"/>
                </a:cubicBezTo>
                <a:cubicBezTo>
                  <a:pt x="118" y="19"/>
                  <a:pt x="118" y="19"/>
                  <a:pt x="118" y="19"/>
                </a:cubicBezTo>
                <a:cubicBezTo>
                  <a:pt x="118" y="17"/>
                  <a:pt x="118" y="15"/>
                  <a:pt x="118" y="14"/>
                </a:cubicBezTo>
                <a:cubicBezTo>
                  <a:pt x="117" y="12"/>
                  <a:pt x="116" y="11"/>
                  <a:pt x="114" y="10"/>
                </a:cubicBezTo>
                <a:cubicBezTo>
                  <a:pt x="97" y="3"/>
                  <a:pt x="97" y="3"/>
                  <a:pt x="97" y="3"/>
                </a:cubicBezTo>
                <a:cubicBezTo>
                  <a:pt x="94" y="1"/>
                  <a:pt x="90" y="3"/>
                  <a:pt x="88" y="6"/>
                </a:cubicBezTo>
                <a:cubicBezTo>
                  <a:pt x="83" y="17"/>
                  <a:pt x="83" y="17"/>
                  <a:pt x="83" y="17"/>
                </a:cubicBezTo>
                <a:cubicBezTo>
                  <a:pt x="79" y="17"/>
                  <a:pt x="74" y="17"/>
                  <a:pt x="69" y="17"/>
                </a:cubicBezTo>
                <a:cubicBezTo>
                  <a:pt x="65" y="6"/>
                  <a:pt x="65" y="6"/>
                  <a:pt x="65" y="6"/>
                </a:cubicBezTo>
                <a:cubicBezTo>
                  <a:pt x="63" y="2"/>
                  <a:pt x="59" y="0"/>
                  <a:pt x="56" y="2"/>
                </a:cubicBezTo>
                <a:cubicBezTo>
                  <a:pt x="39" y="8"/>
                  <a:pt x="39" y="8"/>
                  <a:pt x="39" y="8"/>
                </a:cubicBezTo>
                <a:cubicBezTo>
                  <a:pt x="37" y="9"/>
                  <a:pt x="36" y="10"/>
                  <a:pt x="35" y="12"/>
                </a:cubicBezTo>
                <a:cubicBezTo>
                  <a:pt x="34" y="14"/>
                  <a:pt x="34" y="16"/>
                  <a:pt x="35" y="17"/>
                </a:cubicBezTo>
                <a:cubicBezTo>
                  <a:pt x="40" y="29"/>
                  <a:pt x="40" y="29"/>
                  <a:pt x="40" y="29"/>
                </a:cubicBezTo>
                <a:cubicBezTo>
                  <a:pt x="36" y="32"/>
                  <a:pt x="32" y="35"/>
                  <a:pt x="29" y="39"/>
                </a:cubicBezTo>
                <a:cubicBezTo>
                  <a:pt x="18" y="34"/>
                  <a:pt x="18" y="34"/>
                  <a:pt x="18" y="34"/>
                </a:cubicBezTo>
                <a:cubicBezTo>
                  <a:pt x="14" y="33"/>
                  <a:pt x="10" y="34"/>
                  <a:pt x="8" y="38"/>
                </a:cubicBezTo>
                <a:cubicBezTo>
                  <a:pt x="1" y="54"/>
                  <a:pt x="1" y="54"/>
                  <a:pt x="1" y="54"/>
                </a:cubicBezTo>
                <a:cubicBezTo>
                  <a:pt x="0" y="58"/>
                  <a:pt x="1" y="62"/>
                  <a:pt x="5" y="63"/>
                </a:cubicBezTo>
                <a:cubicBezTo>
                  <a:pt x="17" y="69"/>
                  <a:pt x="17" y="69"/>
                  <a:pt x="17" y="69"/>
                </a:cubicBezTo>
                <a:cubicBezTo>
                  <a:pt x="16" y="73"/>
                  <a:pt x="16" y="78"/>
                  <a:pt x="17" y="82"/>
                </a:cubicBezTo>
                <a:cubicBezTo>
                  <a:pt x="5" y="87"/>
                  <a:pt x="5" y="87"/>
                  <a:pt x="5" y="87"/>
                </a:cubicBezTo>
                <a:cubicBezTo>
                  <a:pt x="3" y="88"/>
                  <a:pt x="1" y="89"/>
                  <a:pt x="1" y="91"/>
                </a:cubicBezTo>
                <a:cubicBezTo>
                  <a:pt x="0" y="92"/>
                  <a:pt x="0" y="94"/>
                  <a:pt x="1" y="96"/>
                </a:cubicBezTo>
                <a:cubicBezTo>
                  <a:pt x="7" y="113"/>
                  <a:pt x="7" y="113"/>
                  <a:pt x="7" y="113"/>
                </a:cubicBezTo>
                <a:cubicBezTo>
                  <a:pt x="9" y="116"/>
                  <a:pt x="13" y="118"/>
                  <a:pt x="16" y="117"/>
                </a:cubicBezTo>
                <a:cubicBezTo>
                  <a:pt x="28" y="112"/>
                  <a:pt x="28" y="112"/>
                  <a:pt x="28" y="112"/>
                </a:cubicBezTo>
                <a:cubicBezTo>
                  <a:pt x="31" y="116"/>
                  <a:pt x="35" y="119"/>
                  <a:pt x="38" y="122"/>
                </a:cubicBezTo>
                <a:cubicBezTo>
                  <a:pt x="33" y="134"/>
                  <a:pt x="33" y="134"/>
                  <a:pt x="33" y="134"/>
                </a:cubicBezTo>
                <a:cubicBezTo>
                  <a:pt x="33" y="136"/>
                  <a:pt x="33" y="137"/>
                  <a:pt x="33" y="139"/>
                </a:cubicBezTo>
                <a:cubicBezTo>
                  <a:pt x="34" y="141"/>
                  <a:pt x="35" y="142"/>
                  <a:pt x="37" y="143"/>
                </a:cubicBezTo>
                <a:cubicBezTo>
                  <a:pt x="54" y="150"/>
                  <a:pt x="54" y="150"/>
                  <a:pt x="54" y="150"/>
                </a:cubicBezTo>
                <a:cubicBezTo>
                  <a:pt x="57" y="152"/>
                  <a:pt x="61" y="150"/>
                  <a:pt x="63" y="146"/>
                </a:cubicBezTo>
                <a:cubicBezTo>
                  <a:pt x="68" y="135"/>
                  <a:pt x="68" y="135"/>
                  <a:pt x="68" y="135"/>
                </a:cubicBezTo>
                <a:cubicBezTo>
                  <a:pt x="72" y="135"/>
                  <a:pt x="77" y="135"/>
                  <a:pt x="82" y="135"/>
                </a:cubicBezTo>
                <a:cubicBezTo>
                  <a:pt x="86" y="146"/>
                  <a:pt x="86" y="146"/>
                  <a:pt x="86" y="146"/>
                </a:cubicBezTo>
                <a:cubicBezTo>
                  <a:pt x="87" y="149"/>
                  <a:pt x="90" y="151"/>
                  <a:pt x="93" y="151"/>
                </a:cubicBezTo>
                <a:cubicBezTo>
                  <a:pt x="94" y="151"/>
                  <a:pt x="94" y="151"/>
                  <a:pt x="95" y="150"/>
                </a:cubicBezTo>
                <a:cubicBezTo>
                  <a:pt x="112" y="144"/>
                  <a:pt x="112" y="144"/>
                  <a:pt x="112" y="144"/>
                </a:cubicBezTo>
                <a:cubicBezTo>
                  <a:pt x="114" y="143"/>
                  <a:pt x="115" y="142"/>
                  <a:pt x="116" y="140"/>
                </a:cubicBezTo>
                <a:close/>
                <a:moveTo>
                  <a:pt x="108" y="137"/>
                </a:moveTo>
                <a:cubicBezTo>
                  <a:pt x="93" y="142"/>
                  <a:pt x="93" y="142"/>
                  <a:pt x="93" y="142"/>
                </a:cubicBezTo>
                <a:cubicBezTo>
                  <a:pt x="87" y="126"/>
                  <a:pt x="87" y="126"/>
                  <a:pt x="87" y="126"/>
                </a:cubicBezTo>
                <a:cubicBezTo>
                  <a:pt x="84" y="126"/>
                  <a:pt x="84" y="126"/>
                  <a:pt x="84" y="126"/>
                </a:cubicBezTo>
                <a:cubicBezTo>
                  <a:pt x="78" y="127"/>
                  <a:pt x="72" y="127"/>
                  <a:pt x="66" y="126"/>
                </a:cubicBezTo>
                <a:cubicBezTo>
                  <a:pt x="63" y="126"/>
                  <a:pt x="63" y="126"/>
                  <a:pt x="63" y="126"/>
                </a:cubicBezTo>
                <a:cubicBezTo>
                  <a:pt x="56" y="142"/>
                  <a:pt x="56" y="142"/>
                  <a:pt x="56" y="142"/>
                </a:cubicBezTo>
                <a:cubicBezTo>
                  <a:pt x="41" y="136"/>
                  <a:pt x="41" y="136"/>
                  <a:pt x="41" y="136"/>
                </a:cubicBezTo>
                <a:cubicBezTo>
                  <a:pt x="48" y="119"/>
                  <a:pt x="48" y="119"/>
                  <a:pt x="48" y="119"/>
                </a:cubicBezTo>
                <a:cubicBezTo>
                  <a:pt x="46" y="118"/>
                  <a:pt x="46" y="118"/>
                  <a:pt x="46" y="118"/>
                </a:cubicBezTo>
                <a:cubicBezTo>
                  <a:pt x="41" y="114"/>
                  <a:pt x="37" y="110"/>
                  <a:pt x="33" y="105"/>
                </a:cubicBezTo>
                <a:cubicBezTo>
                  <a:pt x="31" y="102"/>
                  <a:pt x="31" y="102"/>
                  <a:pt x="31" y="102"/>
                </a:cubicBezTo>
                <a:cubicBezTo>
                  <a:pt x="14" y="109"/>
                  <a:pt x="14" y="109"/>
                  <a:pt x="14" y="109"/>
                </a:cubicBezTo>
                <a:cubicBezTo>
                  <a:pt x="9" y="94"/>
                  <a:pt x="9" y="94"/>
                  <a:pt x="9" y="94"/>
                </a:cubicBezTo>
                <a:cubicBezTo>
                  <a:pt x="25" y="87"/>
                  <a:pt x="25" y="87"/>
                  <a:pt x="25" y="87"/>
                </a:cubicBezTo>
                <a:cubicBezTo>
                  <a:pt x="25" y="84"/>
                  <a:pt x="25" y="84"/>
                  <a:pt x="25" y="84"/>
                </a:cubicBezTo>
                <a:cubicBezTo>
                  <a:pt x="24" y="78"/>
                  <a:pt x="24" y="73"/>
                  <a:pt x="25" y="67"/>
                </a:cubicBezTo>
                <a:cubicBezTo>
                  <a:pt x="26" y="64"/>
                  <a:pt x="26" y="64"/>
                  <a:pt x="26" y="64"/>
                </a:cubicBezTo>
                <a:cubicBezTo>
                  <a:pt x="9" y="57"/>
                  <a:pt x="9" y="57"/>
                  <a:pt x="9" y="57"/>
                </a:cubicBezTo>
                <a:cubicBezTo>
                  <a:pt x="15" y="42"/>
                  <a:pt x="15" y="42"/>
                  <a:pt x="15" y="42"/>
                </a:cubicBezTo>
                <a:cubicBezTo>
                  <a:pt x="32" y="49"/>
                  <a:pt x="32" y="49"/>
                  <a:pt x="32" y="49"/>
                </a:cubicBezTo>
                <a:cubicBezTo>
                  <a:pt x="34" y="46"/>
                  <a:pt x="34" y="46"/>
                  <a:pt x="34" y="46"/>
                </a:cubicBezTo>
                <a:cubicBezTo>
                  <a:pt x="37" y="41"/>
                  <a:pt x="42" y="37"/>
                  <a:pt x="47" y="34"/>
                </a:cubicBezTo>
                <a:cubicBezTo>
                  <a:pt x="49" y="32"/>
                  <a:pt x="49" y="32"/>
                  <a:pt x="49" y="32"/>
                </a:cubicBezTo>
                <a:cubicBezTo>
                  <a:pt x="43" y="15"/>
                  <a:pt x="43" y="15"/>
                  <a:pt x="43" y="15"/>
                </a:cubicBezTo>
                <a:cubicBezTo>
                  <a:pt x="58" y="10"/>
                  <a:pt x="58" y="10"/>
                  <a:pt x="58" y="10"/>
                </a:cubicBezTo>
                <a:cubicBezTo>
                  <a:pt x="64" y="26"/>
                  <a:pt x="64" y="26"/>
                  <a:pt x="64" y="26"/>
                </a:cubicBezTo>
                <a:cubicBezTo>
                  <a:pt x="67" y="26"/>
                  <a:pt x="67" y="26"/>
                  <a:pt x="67" y="26"/>
                </a:cubicBezTo>
                <a:cubicBezTo>
                  <a:pt x="73" y="25"/>
                  <a:pt x="79" y="25"/>
                  <a:pt x="85" y="26"/>
                </a:cubicBezTo>
                <a:cubicBezTo>
                  <a:pt x="88" y="26"/>
                  <a:pt x="88" y="26"/>
                  <a:pt x="88" y="26"/>
                </a:cubicBezTo>
                <a:cubicBezTo>
                  <a:pt x="95" y="10"/>
                  <a:pt x="95" y="10"/>
                  <a:pt x="95" y="10"/>
                </a:cubicBezTo>
                <a:cubicBezTo>
                  <a:pt x="110" y="17"/>
                  <a:pt x="110" y="17"/>
                  <a:pt x="110" y="17"/>
                </a:cubicBezTo>
                <a:cubicBezTo>
                  <a:pt x="103" y="33"/>
                  <a:pt x="103" y="33"/>
                  <a:pt x="103" y="33"/>
                </a:cubicBezTo>
                <a:cubicBezTo>
                  <a:pt x="105" y="35"/>
                  <a:pt x="105" y="35"/>
                  <a:pt x="105" y="35"/>
                </a:cubicBezTo>
                <a:cubicBezTo>
                  <a:pt x="110" y="38"/>
                  <a:pt x="114" y="42"/>
                  <a:pt x="118" y="47"/>
                </a:cubicBezTo>
                <a:cubicBezTo>
                  <a:pt x="119" y="50"/>
                  <a:pt x="119" y="50"/>
                  <a:pt x="119" y="50"/>
                </a:cubicBezTo>
                <a:cubicBezTo>
                  <a:pt x="135" y="43"/>
                  <a:pt x="135" y="43"/>
                  <a:pt x="135" y="43"/>
                </a:cubicBezTo>
                <a:cubicBezTo>
                  <a:pt x="141" y="58"/>
                  <a:pt x="141" y="58"/>
                  <a:pt x="141" y="58"/>
                </a:cubicBezTo>
                <a:cubicBezTo>
                  <a:pt x="125" y="65"/>
                  <a:pt x="125" y="65"/>
                  <a:pt x="125" y="65"/>
                </a:cubicBezTo>
                <a:cubicBezTo>
                  <a:pt x="126" y="68"/>
                  <a:pt x="126" y="68"/>
                  <a:pt x="126" y="68"/>
                </a:cubicBezTo>
                <a:cubicBezTo>
                  <a:pt x="127" y="74"/>
                  <a:pt x="127" y="80"/>
                  <a:pt x="126" y="86"/>
                </a:cubicBezTo>
                <a:cubicBezTo>
                  <a:pt x="125" y="89"/>
                  <a:pt x="125" y="89"/>
                  <a:pt x="125" y="89"/>
                </a:cubicBezTo>
                <a:cubicBezTo>
                  <a:pt x="141" y="96"/>
                  <a:pt x="141" y="96"/>
                  <a:pt x="141" y="96"/>
                </a:cubicBezTo>
                <a:cubicBezTo>
                  <a:pt x="135" y="111"/>
                  <a:pt x="135" y="111"/>
                  <a:pt x="135" y="111"/>
                </a:cubicBezTo>
                <a:cubicBezTo>
                  <a:pt x="119" y="104"/>
                  <a:pt x="119" y="104"/>
                  <a:pt x="119" y="104"/>
                </a:cubicBezTo>
                <a:cubicBezTo>
                  <a:pt x="117" y="106"/>
                  <a:pt x="117" y="106"/>
                  <a:pt x="117" y="106"/>
                </a:cubicBezTo>
                <a:cubicBezTo>
                  <a:pt x="113" y="111"/>
                  <a:pt x="109" y="115"/>
                  <a:pt x="104" y="118"/>
                </a:cubicBezTo>
                <a:cubicBezTo>
                  <a:pt x="102" y="120"/>
                  <a:pt x="102" y="120"/>
                  <a:pt x="102" y="120"/>
                </a:cubicBezTo>
                <a:lnTo>
                  <a:pt x="108" y="137"/>
                </a:lnTo>
                <a:close/>
                <a:moveTo>
                  <a:pt x="157" y="136"/>
                </a:moveTo>
                <a:cubicBezTo>
                  <a:pt x="146" y="137"/>
                  <a:pt x="138" y="147"/>
                  <a:pt x="140" y="158"/>
                </a:cubicBezTo>
                <a:cubicBezTo>
                  <a:pt x="141" y="168"/>
                  <a:pt x="149" y="175"/>
                  <a:pt x="159" y="175"/>
                </a:cubicBezTo>
                <a:cubicBezTo>
                  <a:pt x="160" y="175"/>
                  <a:pt x="161" y="175"/>
                  <a:pt x="162" y="175"/>
                </a:cubicBezTo>
                <a:cubicBezTo>
                  <a:pt x="173" y="174"/>
                  <a:pt x="180" y="164"/>
                  <a:pt x="179" y="153"/>
                </a:cubicBezTo>
                <a:cubicBezTo>
                  <a:pt x="178" y="142"/>
                  <a:pt x="168" y="134"/>
                  <a:pt x="157" y="136"/>
                </a:cubicBezTo>
                <a:close/>
                <a:moveTo>
                  <a:pt x="161" y="167"/>
                </a:moveTo>
                <a:cubicBezTo>
                  <a:pt x="154" y="168"/>
                  <a:pt x="148" y="163"/>
                  <a:pt x="147" y="157"/>
                </a:cubicBezTo>
                <a:cubicBezTo>
                  <a:pt x="147" y="150"/>
                  <a:pt x="151" y="144"/>
                  <a:pt x="158" y="144"/>
                </a:cubicBezTo>
                <a:cubicBezTo>
                  <a:pt x="158" y="143"/>
                  <a:pt x="159" y="143"/>
                  <a:pt x="159" y="143"/>
                </a:cubicBezTo>
                <a:cubicBezTo>
                  <a:pt x="165" y="143"/>
                  <a:pt x="170" y="148"/>
                  <a:pt x="171" y="154"/>
                </a:cubicBezTo>
                <a:cubicBezTo>
                  <a:pt x="172" y="160"/>
                  <a:pt x="167" y="166"/>
                  <a:pt x="161" y="167"/>
                </a:cubicBezTo>
                <a:close/>
                <a:moveTo>
                  <a:pt x="205" y="144"/>
                </a:moveTo>
                <a:cubicBezTo>
                  <a:pt x="204" y="141"/>
                  <a:pt x="202" y="139"/>
                  <a:pt x="199" y="139"/>
                </a:cubicBezTo>
                <a:cubicBezTo>
                  <a:pt x="193" y="140"/>
                  <a:pt x="193" y="140"/>
                  <a:pt x="193" y="140"/>
                </a:cubicBezTo>
                <a:cubicBezTo>
                  <a:pt x="192" y="138"/>
                  <a:pt x="191" y="136"/>
                  <a:pt x="190" y="135"/>
                </a:cubicBezTo>
                <a:cubicBezTo>
                  <a:pt x="193" y="130"/>
                  <a:pt x="193" y="130"/>
                  <a:pt x="193" y="130"/>
                </a:cubicBezTo>
                <a:cubicBezTo>
                  <a:pt x="194" y="129"/>
                  <a:pt x="195" y="127"/>
                  <a:pt x="194" y="126"/>
                </a:cubicBezTo>
                <a:cubicBezTo>
                  <a:pt x="194" y="124"/>
                  <a:pt x="193" y="123"/>
                  <a:pt x="192" y="122"/>
                </a:cubicBezTo>
                <a:cubicBezTo>
                  <a:pt x="184" y="115"/>
                  <a:pt x="184" y="115"/>
                  <a:pt x="184" y="115"/>
                </a:cubicBezTo>
                <a:cubicBezTo>
                  <a:pt x="181" y="114"/>
                  <a:pt x="178" y="114"/>
                  <a:pt x="176" y="116"/>
                </a:cubicBezTo>
                <a:cubicBezTo>
                  <a:pt x="172" y="121"/>
                  <a:pt x="172" y="121"/>
                  <a:pt x="172" y="121"/>
                </a:cubicBezTo>
                <a:cubicBezTo>
                  <a:pt x="170" y="120"/>
                  <a:pt x="168" y="120"/>
                  <a:pt x="166" y="119"/>
                </a:cubicBezTo>
                <a:cubicBezTo>
                  <a:pt x="165" y="113"/>
                  <a:pt x="165" y="113"/>
                  <a:pt x="165" y="113"/>
                </a:cubicBezTo>
                <a:cubicBezTo>
                  <a:pt x="165" y="111"/>
                  <a:pt x="163" y="108"/>
                  <a:pt x="160" y="108"/>
                </a:cubicBezTo>
                <a:cubicBezTo>
                  <a:pt x="148" y="110"/>
                  <a:pt x="148" y="110"/>
                  <a:pt x="148" y="110"/>
                </a:cubicBezTo>
                <a:cubicBezTo>
                  <a:pt x="147" y="110"/>
                  <a:pt x="146" y="111"/>
                  <a:pt x="145" y="112"/>
                </a:cubicBezTo>
                <a:cubicBezTo>
                  <a:pt x="144" y="113"/>
                  <a:pt x="143" y="115"/>
                  <a:pt x="143" y="116"/>
                </a:cubicBezTo>
                <a:cubicBezTo>
                  <a:pt x="144" y="122"/>
                  <a:pt x="144" y="122"/>
                  <a:pt x="144" y="122"/>
                </a:cubicBezTo>
                <a:cubicBezTo>
                  <a:pt x="142" y="123"/>
                  <a:pt x="140" y="124"/>
                  <a:pt x="139" y="125"/>
                </a:cubicBezTo>
                <a:cubicBezTo>
                  <a:pt x="134" y="122"/>
                  <a:pt x="134" y="122"/>
                  <a:pt x="134" y="122"/>
                </a:cubicBezTo>
                <a:cubicBezTo>
                  <a:pt x="131" y="120"/>
                  <a:pt x="128" y="120"/>
                  <a:pt x="126" y="123"/>
                </a:cubicBezTo>
                <a:cubicBezTo>
                  <a:pt x="119" y="131"/>
                  <a:pt x="119" y="131"/>
                  <a:pt x="119" y="131"/>
                </a:cubicBezTo>
                <a:cubicBezTo>
                  <a:pt x="118" y="132"/>
                  <a:pt x="118" y="134"/>
                  <a:pt x="118" y="135"/>
                </a:cubicBezTo>
                <a:cubicBezTo>
                  <a:pt x="118" y="137"/>
                  <a:pt x="119" y="138"/>
                  <a:pt x="120" y="139"/>
                </a:cubicBezTo>
                <a:cubicBezTo>
                  <a:pt x="125" y="143"/>
                  <a:pt x="125" y="143"/>
                  <a:pt x="125" y="143"/>
                </a:cubicBezTo>
                <a:cubicBezTo>
                  <a:pt x="125" y="145"/>
                  <a:pt x="124" y="147"/>
                  <a:pt x="124" y="149"/>
                </a:cubicBezTo>
                <a:cubicBezTo>
                  <a:pt x="117" y="149"/>
                  <a:pt x="117" y="149"/>
                  <a:pt x="117" y="149"/>
                </a:cubicBezTo>
                <a:cubicBezTo>
                  <a:pt x="116" y="150"/>
                  <a:pt x="115" y="150"/>
                  <a:pt x="114" y="152"/>
                </a:cubicBezTo>
                <a:cubicBezTo>
                  <a:pt x="113" y="153"/>
                  <a:pt x="112" y="154"/>
                  <a:pt x="112" y="156"/>
                </a:cubicBezTo>
                <a:cubicBezTo>
                  <a:pt x="114" y="166"/>
                  <a:pt x="114" y="166"/>
                  <a:pt x="114" y="166"/>
                </a:cubicBezTo>
                <a:cubicBezTo>
                  <a:pt x="114" y="169"/>
                  <a:pt x="117" y="171"/>
                  <a:pt x="119" y="171"/>
                </a:cubicBezTo>
                <a:cubicBezTo>
                  <a:pt x="127" y="171"/>
                  <a:pt x="127" y="171"/>
                  <a:pt x="127" y="171"/>
                </a:cubicBezTo>
                <a:cubicBezTo>
                  <a:pt x="127" y="172"/>
                  <a:pt x="128" y="174"/>
                  <a:pt x="130" y="176"/>
                </a:cubicBezTo>
                <a:cubicBezTo>
                  <a:pt x="126" y="181"/>
                  <a:pt x="126" y="181"/>
                  <a:pt x="126" y="181"/>
                </a:cubicBezTo>
                <a:cubicBezTo>
                  <a:pt x="125" y="182"/>
                  <a:pt x="124" y="184"/>
                  <a:pt x="125" y="185"/>
                </a:cubicBezTo>
                <a:cubicBezTo>
                  <a:pt x="125" y="187"/>
                  <a:pt x="126" y="188"/>
                  <a:pt x="127" y="189"/>
                </a:cubicBezTo>
                <a:cubicBezTo>
                  <a:pt x="135" y="195"/>
                  <a:pt x="135" y="195"/>
                  <a:pt x="135" y="195"/>
                </a:cubicBezTo>
                <a:cubicBezTo>
                  <a:pt x="138" y="197"/>
                  <a:pt x="141" y="197"/>
                  <a:pt x="143" y="194"/>
                </a:cubicBezTo>
                <a:cubicBezTo>
                  <a:pt x="147" y="189"/>
                  <a:pt x="147" y="189"/>
                  <a:pt x="147" y="189"/>
                </a:cubicBezTo>
                <a:cubicBezTo>
                  <a:pt x="149" y="190"/>
                  <a:pt x="151" y="191"/>
                  <a:pt x="153" y="191"/>
                </a:cubicBezTo>
                <a:cubicBezTo>
                  <a:pt x="154" y="197"/>
                  <a:pt x="154" y="197"/>
                  <a:pt x="154" y="197"/>
                </a:cubicBezTo>
                <a:cubicBezTo>
                  <a:pt x="154" y="200"/>
                  <a:pt x="156" y="202"/>
                  <a:pt x="159" y="202"/>
                </a:cubicBezTo>
                <a:cubicBezTo>
                  <a:pt x="171" y="201"/>
                  <a:pt x="171" y="201"/>
                  <a:pt x="171" y="201"/>
                </a:cubicBezTo>
                <a:cubicBezTo>
                  <a:pt x="172" y="201"/>
                  <a:pt x="174" y="200"/>
                  <a:pt x="174" y="199"/>
                </a:cubicBezTo>
                <a:cubicBezTo>
                  <a:pt x="175" y="197"/>
                  <a:pt x="176" y="196"/>
                  <a:pt x="176" y="194"/>
                </a:cubicBezTo>
                <a:cubicBezTo>
                  <a:pt x="175" y="188"/>
                  <a:pt x="175" y="188"/>
                  <a:pt x="175" y="188"/>
                </a:cubicBezTo>
                <a:cubicBezTo>
                  <a:pt x="177" y="187"/>
                  <a:pt x="178" y="186"/>
                  <a:pt x="180" y="185"/>
                </a:cubicBezTo>
                <a:cubicBezTo>
                  <a:pt x="185" y="189"/>
                  <a:pt x="185" y="189"/>
                  <a:pt x="185" y="189"/>
                </a:cubicBezTo>
                <a:cubicBezTo>
                  <a:pt x="187" y="191"/>
                  <a:pt x="191" y="190"/>
                  <a:pt x="193" y="188"/>
                </a:cubicBezTo>
                <a:cubicBezTo>
                  <a:pt x="199" y="180"/>
                  <a:pt x="199" y="180"/>
                  <a:pt x="199" y="180"/>
                </a:cubicBezTo>
                <a:cubicBezTo>
                  <a:pt x="201" y="177"/>
                  <a:pt x="201" y="173"/>
                  <a:pt x="198" y="172"/>
                </a:cubicBezTo>
                <a:cubicBezTo>
                  <a:pt x="194" y="168"/>
                  <a:pt x="194" y="168"/>
                  <a:pt x="194" y="168"/>
                </a:cubicBezTo>
                <a:cubicBezTo>
                  <a:pt x="194" y="166"/>
                  <a:pt x="195" y="164"/>
                  <a:pt x="195" y="162"/>
                </a:cubicBezTo>
                <a:cubicBezTo>
                  <a:pt x="201" y="161"/>
                  <a:pt x="201" y="161"/>
                  <a:pt x="201" y="161"/>
                </a:cubicBezTo>
                <a:cubicBezTo>
                  <a:pt x="203" y="161"/>
                  <a:pt x="204" y="160"/>
                  <a:pt x="205" y="159"/>
                </a:cubicBezTo>
                <a:cubicBezTo>
                  <a:pt x="206" y="158"/>
                  <a:pt x="206" y="156"/>
                  <a:pt x="206" y="155"/>
                </a:cubicBezTo>
                <a:lnTo>
                  <a:pt x="205" y="144"/>
                </a:lnTo>
                <a:close/>
                <a:moveTo>
                  <a:pt x="188" y="155"/>
                </a:moveTo>
                <a:cubicBezTo>
                  <a:pt x="188" y="158"/>
                  <a:pt x="188" y="158"/>
                  <a:pt x="188" y="158"/>
                </a:cubicBezTo>
                <a:cubicBezTo>
                  <a:pt x="188" y="161"/>
                  <a:pt x="187" y="164"/>
                  <a:pt x="185" y="168"/>
                </a:cubicBezTo>
                <a:cubicBezTo>
                  <a:pt x="184" y="170"/>
                  <a:pt x="184" y="170"/>
                  <a:pt x="184" y="170"/>
                </a:cubicBezTo>
                <a:cubicBezTo>
                  <a:pt x="192" y="176"/>
                  <a:pt x="192" y="176"/>
                  <a:pt x="192" y="176"/>
                </a:cubicBezTo>
                <a:cubicBezTo>
                  <a:pt x="188" y="181"/>
                  <a:pt x="188" y="181"/>
                  <a:pt x="188" y="181"/>
                </a:cubicBezTo>
                <a:cubicBezTo>
                  <a:pt x="180" y="175"/>
                  <a:pt x="180" y="175"/>
                  <a:pt x="180" y="175"/>
                </a:cubicBezTo>
                <a:cubicBezTo>
                  <a:pt x="177" y="177"/>
                  <a:pt x="177" y="177"/>
                  <a:pt x="177" y="177"/>
                </a:cubicBezTo>
                <a:cubicBezTo>
                  <a:pt x="175" y="179"/>
                  <a:pt x="172" y="181"/>
                  <a:pt x="169" y="182"/>
                </a:cubicBezTo>
                <a:cubicBezTo>
                  <a:pt x="166" y="183"/>
                  <a:pt x="166" y="183"/>
                  <a:pt x="166" y="183"/>
                </a:cubicBezTo>
                <a:cubicBezTo>
                  <a:pt x="167" y="193"/>
                  <a:pt x="167" y="193"/>
                  <a:pt x="167" y="193"/>
                </a:cubicBezTo>
                <a:cubicBezTo>
                  <a:pt x="161" y="194"/>
                  <a:pt x="161" y="194"/>
                  <a:pt x="161" y="194"/>
                </a:cubicBezTo>
                <a:cubicBezTo>
                  <a:pt x="160" y="184"/>
                  <a:pt x="160" y="184"/>
                  <a:pt x="160" y="184"/>
                </a:cubicBezTo>
                <a:cubicBezTo>
                  <a:pt x="157" y="184"/>
                  <a:pt x="157" y="184"/>
                  <a:pt x="157" y="184"/>
                </a:cubicBezTo>
                <a:cubicBezTo>
                  <a:pt x="154" y="183"/>
                  <a:pt x="150" y="182"/>
                  <a:pt x="148" y="181"/>
                </a:cubicBezTo>
                <a:cubicBezTo>
                  <a:pt x="145" y="180"/>
                  <a:pt x="145" y="180"/>
                  <a:pt x="145" y="180"/>
                </a:cubicBezTo>
                <a:cubicBezTo>
                  <a:pt x="138" y="188"/>
                  <a:pt x="138" y="188"/>
                  <a:pt x="138" y="188"/>
                </a:cubicBezTo>
                <a:cubicBezTo>
                  <a:pt x="133" y="184"/>
                  <a:pt x="133" y="184"/>
                  <a:pt x="133" y="184"/>
                </a:cubicBezTo>
                <a:cubicBezTo>
                  <a:pt x="140" y="176"/>
                  <a:pt x="140" y="176"/>
                  <a:pt x="140" y="176"/>
                </a:cubicBezTo>
                <a:cubicBezTo>
                  <a:pt x="138" y="173"/>
                  <a:pt x="138" y="173"/>
                  <a:pt x="138" y="173"/>
                </a:cubicBezTo>
                <a:cubicBezTo>
                  <a:pt x="136" y="171"/>
                  <a:pt x="134" y="168"/>
                  <a:pt x="133" y="165"/>
                </a:cubicBezTo>
                <a:cubicBezTo>
                  <a:pt x="132" y="162"/>
                  <a:pt x="132" y="162"/>
                  <a:pt x="132" y="162"/>
                </a:cubicBezTo>
                <a:cubicBezTo>
                  <a:pt x="121" y="163"/>
                  <a:pt x="121" y="163"/>
                  <a:pt x="121" y="163"/>
                </a:cubicBezTo>
                <a:cubicBezTo>
                  <a:pt x="121" y="157"/>
                  <a:pt x="121" y="157"/>
                  <a:pt x="121" y="157"/>
                </a:cubicBezTo>
                <a:cubicBezTo>
                  <a:pt x="131" y="156"/>
                  <a:pt x="131" y="156"/>
                  <a:pt x="131" y="156"/>
                </a:cubicBezTo>
                <a:cubicBezTo>
                  <a:pt x="131" y="153"/>
                  <a:pt x="131" y="153"/>
                  <a:pt x="131" y="153"/>
                </a:cubicBezTo>
                <a:cubicBezTo>
                  <a:pt x="132" y="149"/>
                  <a:pt x="132" y="146"/>
                  <a:pt x="134" y="143"/>
                </a:cubicBezTo>
                <a:cubicBezTo>
                  <a:pt x="135" y="140"/>
                  <a:pt x="135" y="140"/>
                  <a:pt x="135" y="140"/>
                </a:cubicBezTo>
                <a:cubicBezTo>
                  <a:pt x="127" y="134"/>
                  <a:pt x="127" y="134"/>
                  <a:pt x="127" y="134"/>
                </a:cubicBezTo>
                <a:cubicBezTo>
                  <a:pt x="131" y="129"/>
                  <a:pt x="131" y="129"/>
                  <a:pt x="131" y="129"/>
                </a:cubicBezTo>
                <a:cubicBezTo>
                  <a:pt x="139" y="136"/>
                  <a:pt x="139" y="136"/>
                  <a:pt x="139" y="136"/>
                </a:cubicBezTo>
                <a:cubicBezTo>
                  <a:pt x="141" y="134"/>
                  <a:pt x="141" y="134"/>
                  <a:pt x="141" y="134"/>
                </a:cubicBezTo>
                <a:cubicBezTo>
                  <a:pt x="144" y="131"/>
                  <a:pt x="147" y="130"/>
                  <a:pt x="150" y="129"/>
                </a:cubicBezTo>
                <a:cubicBezTo>
                  <a:pt x="153" y="127"/>
                  <a:pt x="153" y="127"/>
                  <a:pt x="153" y="127"/>
                </a:cubicBezTo>
                <a:cubicBezTo>
                  <a:pt x="152" y="117"/>
                  <a:pt x="152" y="117"/>
                  <a:pt x="152" y="117"/>
                </a:cubicBezTo>
                <a:cubicBezTo>
                  <a:pt x="158" y="117"/>
                  <a:pt x="158" y="117"/>
                  <a:pt x="158" y="117"/>
                </a:cubicBezTo>
                <a:cubicBezTo>
                  <a:pt x="159" y="127"/>
                  <a:pt x="159" y="127"/>
                  <a:pt x="159" y="127"/>
                </a:cubicBezTo>
                <a:cubicBezTo>
                  <a:pt x="162" y="127"/>
                  <a:pt x="162" y="127"/>
                  <a:pt x="162" y="127"/>
                </a:cubicBezTo>
                <a:cubicBezTo>
                  <a:pt x="165" y="127"/>
                  <a:pt x="169" y="128"/>
                  <a:pt x="172" y="130"/>
                </a:cubicBezTo>
                <a:cubicBezTo>
                  <a:pt x="175" y="131"/>
                  <a:pt x="175" y="131"/>
                  <a:pt x="175" y="131"/>
                </a:cubicBezTo>
                <a:cubicBezTo>
                  <a:pt x="181" y="123"/>
                  <a:pt x="181" y="123"/>
                  <a:pt x="181" y="123"/>
                </a:cubicBezTo>
                <a:cubicBezTo>
                  <a:pt x="185" y="127"/>
                  <a:pt x="185" y="127"/>
                  <a:pt x="185" y="127"/>
                </a:cubicBezTo>
                <a:cubicBezTo>
                  <a:pt x="179" y="135"/>
                  <a:pt x="179" y="135"/>
                  <a:pt x="179" y="135"/>
                </a:cubicBezTo>
                <a:cubicBezTo>
                  <a:pt x="181" y="137"/>
                  <a:pt x="181" y="137"/>
                  <a:pt x="181" y="137"/>
                </a:cubicBezTo>
                <a:cubicBezTo>
                  <a:pt x="184" y="140"/>
                  <a:pt x="185" y="143"/>
                  <a:pt x="186" y="146"/>
                </a:cubicBezTo>
                <a:cubicBezTo>
                  <a:pt x="187" y="149"/>
                  <a:pt x="187" y="149"/>
                  <a:pt x="187" y="149"/>
                </a:cubicBezTo>
                <a:cubicBezTo>
                  <a:pt x="197" y="147"/>
                  <a:pt x="197" y="147"/>
                  <a:pt x="197" y="147"/>
                </a:cubicBezTo>
                <a:cubicBezTo>
                  <a:pt x="198" y="153"/>
                  <a:pt x="198" y="153"/>
                  <a:pt x="198" y="153"/>
                </a:cubicBezTo>
                <a:lnTo>
                  <a:pt x="188" y="155"/>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lumMod val="75000"/>
                  <a:lumOff val="25000"/>
                </a:prstClr>
              </a:solidFill>
              <a:effectLst/>
              <a:uLnTx/>
              <a:uFillTx/>
              <a:latin typeface="Arial"/>
              <a:ea typeface="微软雅黑"/>
              <a:cs typeface="+mn-cs"/>
            </a:endParaRPr>
          </a:p>
        </p:txBody>
      </p:sp>
      <p:sp>
        <p:nvSpPr>
          <p:cNvPr id="56" name="Freeform 67">
            <a:extLst>
              <a:ext uri="{FF2B5EF4-FFF2-40B4-BE49-F238E27FC236}">
                <a16:creationId xmlns:a16="http://schemas.microsoft.com/office/drawing/2014/main" id="{FAF34454-D212-4922-AE75-558B2A1B3C98}"/>
              </a:ext>
            </a:extLst>
          </p:cNvPr>
          <p:cNvSpPr>
            <a:spLocks noEditPoints="1"/>
          </p:cNvSpPr>
          <p:nvPr/>
        </p:nvSpPr>
        <p:spPr bwMode="auto">
          <a:xfrm>
            <a:off x="6764293" y="4574768"/>
            <a:ext cx="276759" cy="276758"/>
          </a:xfrm>
          <a:custGeom>
            <a:avLst/>
            <a:gdLst>
              <a:gd name="T0" fmla="*/ 121 w 122"/>
              <a:gd name="T1" fmla="*/ 110 h 122"/>
              <a:gd name="T2" fmla="*/ 91 w 122"/>
              <a:gd name="T3" fmla="*/ 79 h 122"/>
              <a:gd name="T4" fmla="*/ 88 w 122"/>
              <a:gd name="T5" fmla="*/ 79 h 122"/>
              <a:gd name="T6" fmla="*/ 78 w 122"/>
              <a:gd name="T7" fmla="*/ 69 h 122"/>
              <a:gd name="T8" fmla="*/ 68 w 122"/>
              <a:gd name="T9" fmla="*/ 59 h 122"/>
              <a:gd name="T10" fmla="*/ 68 w 122"/>
              <a:gd name="T11" fmla="*/ 59 h 122"/>
              <a:gd name="T12" fmla="*/ 75 w 122"/>
              <a:gd name="T13" fmla="*/ 37 h 122"/>
              <a:gd name="T14" fmla="*/ 38 w 122"/>
              <a:gd name="T15" fmla="*/ 0 h 122"/>
              <a:gd name="T16" fmla="*/ 0 w 122"/>
              <a:gd name="T17" fmla="*/ 37 h 122"/>
              <a:gd name="T18" fmla="*/ 38 w 122"/>
              <a:gd name="T19" fmla="*/ 74 h 122"/>
              <a:gd name="T20" fmla="*/ 59 w 122"/>
              <a:gd name="T21" fmla="*/ 67 h 122"/>
              <a:gd name="T22" fmla="*/ 59 w 122"/>
              <a:gd name="T23" fmla="*/ 67 h 122"/>
              <a:gd name="T24" fmla="*/ 69 w 122"/>
              <a:gd name="T25" fmla="*/ 77 h 122"/>
              <a:gd name="T26" fmla="*/ 80 w 122"/>
              <a:gd name="T27" fmla="*/ 88 h 122"/>
              <a:gd name="T28" fmla="*/ 80 w 122"/>
              <a:gd name="T29" fmla="*/ 90 h 122"/>
              <a:gd name="T30" fmla="*/ 110 w 122"/>
              <a:gd name="T31" fmla="*/ 120 h 122"/>
              <a:gd name="T32" fmla="*/ 117 w 122"/>
              <a:gd name="T33" fmla="*/ 117 h 122"/>
              <a:gd name="T34" fmla="*/ 118 w 122"/>
              <a:gd name="T35" fmla="*/ 117 h 122"/>
              <a:gd name="T36" fmla="*/ 121 w 122"/>
              <a:gd name="T37" fmla="*/ 110 h 122"/>
              <a:gd name="T38" fmla="*/ 38 w 122"/>
              <a:gd name="T39" fmla="*/ 66 h 122"/>
              <a:gd name="T40" fmla="*/ 9 w 122"/>
              <a:gd name="T41" fmla="*/ 37 h 122"/>
              <a:gd name="T42" fmla="*/ 38 w 122"/>
              <a:gd name="T43" fmla="*/ 8 h 122"/>
              <a:gd name="T44" fmla="*/ 67 w 122"/>
              <a:gd name="T45" fmla="*/ 37 h 122"/>
              <a:gd name="T46" fmla="*/ 38 w 122"/>
              <a:gd name="T47" fmla="*/ 6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2" h="122">
                <a:moveTo>
                  <a:pt x="121" y="110"/>
                </a:moveTo>
                <a:cubicBezTo>
                  <a:pt x="91" y="79"/>
                  <a:pt x="91" y="79"/>
                  <a:pt x="91" y="79"/>
                </a:cubicBezTo>
                <a:cubicBezTo>
                  <a:pt x="90" y="79"/>
                  <a:pt x="89" y="79"/>
                  <a:pt x="88" y="79"/>
                </a:cubicBezTo>
                <a:cubicBezTo>
                  <a:pt x="78" y="69"/>
                  <a:pt x="78" y="69"/>
                  <a:pt x="78" y="69"/>
                </a:cubicBezTo>
                <a:cubicBezTo>
                  <a:pt x="68" y="59"/>
                  <a:pt x="68" y="59"/>
                  <a:pt x="68" y="59"/>
                </a:cubicBezTo>
                <a:cubicBezTo>
                  <a:pt x="68" y="59"/>
                  <a:pt x="68" y="59"/>
                  <a:pt x="68" y="59"/>
                </a:cubicBezTo>
                <a:cubicBezTo>
                  <a:pt x="72" y="53"/>
                  <a:pt x="75" y="45"/>
                  <a:pt x="75" y="37"/>
                </a:cubicBezTo>
                <a:cubicBezTo>
                  <a:pt x="75" y="17"/>
                  <a:pt x="58" y="0"/>
                  <a:pt x="38" y="0"/>
                </a:cubicBezTo>
                <a:cubicBezTo>
                  <a:pt x="17" y="0"/>
                  <a:pt x="0" y="17"/>
                  <a:pt x="0" y="37"/>
                </a:cubicBezTo>
                <a:cubicBezTo>
                  <a:pt x="0" y="58"/>
                  <a:pt x="17" y="74"/>
                  <a:pt x="38" y="74"/>
                </a:cubicBezTo>
                <a:cubicBezTo>
                  <a:pt x="46" y="74"/>
                  <a:pt x="53" y="72"/>
                  <a:pt x="59" y="67"/>
                </a:cubicBezTo>
                <a:cubicBezTo>
                  <a:pt x="59" y="67"/>
                  <a:pt x="59" y="67"/>
                  <a:pt x="59" y="67"/>
                </a:cubicBezTo>
                <a:cubicBezTo>
                  <a:pt x="69" y="77"/>
                  <a:pt x="69" y="77"/>
                  <a:pt x="69" y="77"/>
                </a:cubicBezTo>
                <a:cubicBezTo>
                  <a:pt x="80" y="88"/>
                  <a:pt x="80" y="88"/>
                  <a:pt x="80" y="88"/>
                </a:cubicBezTo>
                <a:cubicBezTo>
                  <a:pt x="79" y="89"/>
                  <a:pt x="79" y="90"/>
                  <a:pt x="80" y="90"/>
                </a:cubicBezTo>
                <a:cubicBezTo>
                  <a:pt x="110" y="120"/>
                  <a:pt x="110" y="120"/>
                  <a:pt x="110" y="120"/>
                </a:cubicBezTo>
                <a:cubicBezTo>
                  <a:pt x="111" y="122"/>
                  <a:pt x="115" y="120"/>
                  <a:pt x="117" y="117"/>
                </a:cubicBezTo>
                <a:cubicBezTo>
                  <a:pt x="118" y="117"/>
                  <a:pt x="118" y="117"/>
                  <a:pt x="118" y="117"/>
                </a:cubicBezTo>
                <a:cubicBezTo>
                  <a:pt x="121" y="114"/>
                  <a:pt x="122" y="111"/>
                  <a:pt x="121" y="110"/>
                </a:cubicBezTo>
                <a:close/>
                <a:moveTo>
                  <a:pt x="38" y="66"/>
                </a:moveTo>
                <a:cubicBezTo>
                  <a:pt x="22" y="66"/>
                  <a:pt x="9" y="53"/>
                  <a:pt x="9" y="37"/>
                </a:cubicBezTo>
                <a:cubicBezTo>
                  <a:pt x="9" y="21"/>
                  <a:pt x="22" y="8"/>
                  <a:pt x="38" y="8"/>
                </a:cubicBezTo>
                <a:cubicBezTo>
                  <a:pt x="54" y="8"/>
                  <a:pt x="67" y="21"/>
                  <a:pt x="67" y="37"/>
                </a:cubicBezTo>
                <a:cubicBezTo>
                  <a:pt x="67" y="53"/>
                  <a:pt x="54" y="66"/>
                  <a:pt x="38" y="6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black">
                  <a:lumMod val="75000"/>
                  <a:lumOff val="25000"/>
                </a:prstClr>
              </a:solidFill>
              <a:effectLst/>
              <a:uLnTx/>
              <a:uFillTx/>
              <a:latin typeface="Arial"/>
              <a:ea typeface="微软雅黑"/>
              <a:cs typeface="+mn-cs"/>
            </a:endParaRPr>
          </a:p>
        </p:txBody>
      </p:sp>
      <p:sp>
        <p:nvSpPr>
          <p:cNvPr id="57" name="Shape 1225">
            <a:extLst>
              <a:ext uri="{FF2B5EF4-FFF2-40B4-BE49-F238E27FC236}">
                <a16:creationId xmlns:a16="http://schemas.microsoft.com/office/drawing/2014/main" id="{D016690A-E0D2-419A-A0CD-35F021E29BF4}"/>
              </a:ext>
            </a:extLst>
          </p:cNvPr>
          <p:cNvSpPr/>
          <p:nvPr/>
        </p:nvSpPr>
        <p:spPr>
          <a:xfrm>
            <a:off x="6253269" y="5125411"/>
            <a:ext cx="221879" cy="271185"/>
          </a:xfrm>
          <a:custGeom>
            <a:avLst/>
            <a:gdLst/>
            <a:ahLst/>
            <a:cxnLst/>
            <a:rect l="0" t="0" r="0" b="0"/>
            <a:pathLst>
              <a:path w="120000" h="120000" extrusionOk="0">
                <a:moveTo>
                  <a:pt x="76666" y="103638"/>
                </a:moveTo>
                <a:cubicBezTo>
                  <a:pt x="74822" y="103638"/>
                  <a:pt x="73333" y="104855"/>
                  <a:pt x="73333" y="106361"/>
                </a:cubicBezTo>
                <a:cubicBezTo>
                  <a:pt x="73333" y="107872"/>
                  <a:pt x="74822" y="109088"/>
                  <a:pt x="76666" y="109088"/>
                </a:cubicBezTo>
                <a:cubicBezTo>
                  <a:pt x="78511" y="109088"/>
                  <a:pt x="80000" y="107872"/>
                  <a:pt x="80000" y="106361"/>
                </a:cubicBezTo>
                <a:cubicBezTo>
                  <a:pt x="80000" y="104855"/>
                  <a:pt x="78511" y="103638"/>
                  <a:pt x="76666" y="103638"/>
                </a:cubicBezTo>
                <a:moveTo>
                  <a:pt x="56666" y="87272"/>
                </a:moveTo>
                <a:cubicBezTo>
                  <a:pt x="54822" y="87272"/>
                  <a:pt x="53333" y="86055"/>
                  <a:pt x="53333" y="84544"/>
                </a:cubicBezTo>
                <a:cubicBezTo>
                  <a:pt x="53333" y="83038"/>
                  <a:pt x="54822" y="81816"/>
                  <a:pt x="56666" y="81816"/>
                </a:cubicBezTo>
                <a:cubicBezTo>
                  <a:pt x="58511" y="81816"/>
                  <a:pt x="60000" y="83038"/>
                  <a:pt x="60000" y="84544"/>
                </a:cubicBezTo>
                <a:cubicBezTo>
                  <a:pt x="60000" y="86055"/>
                  <a:pt x="58511" y="87272"/>
                  <a:pt x="56666" y="87272"/>
                </a:cubicBezTo>
                <a:moveTo>
                  <a:pt x="56666" y="76361"/>
                </a:moveTo>
                <a:cubicBezTo>
                  <a:pt x="51144" y="76361"/>
                  <a:pt x="46666" y="80027"/>
                  <a:pt x="46666" y="84544"/>
                </a:cubicBezTo>
                <a:cubicBezTo>
                  <a:pt x="46666" y="89061"/>
                  <a:pt x="51144" y="92727"/>
                  <a:pt x="56666" y="92727"/>
                </a:cubicBezTo>
                <a:cubicBezTo>
                  <a:pt x="62188" y="92727"/>
                  <a:pt x="66666" y="89061"/>
                  <a:pt x="66666" y="84544"/>
                </a:cubicBezTo>
                <a:cubicBezTo>
                  <a:pt x="66666" y="80027"/>
                  <a:pt x="62188" y="76361"/>
                  <a:pt x="56666" y="76361"/>
                </a:cubicBezTo>
                <a:moveTo>
                  <a:pt x="86666" y="76361"/>
                </a:moveTo>
                <a:cubicBezTo>
                  <a:pt x="82988" y="76361"/>
                  <a:pt x="80000" y="78811"/>
                  <a:pt x="80000" y="81816"/>
                </a:cubicBezTo>
                <a:cubicBezTo>
                  <a:pt x="80000" y="84827"/>
                  <a:pt x="82988" y="87272"/>
                  <a:pt x="86666" y="87272"/>
                </a:cubicBezTo>
                <a:cubicBezTo>
                  <a:pt x="90344" y="87272"/>
                  <a:pt x="93333" y="84827"/>
                  <a:pt x="93333" y="81816"/>
                </a:cubicBezTo>
                <a:cubicBezTo>
                  <a:pt x="93333" y="78811"/>
                  <a:pt x="90344" y="76361"/>
                  <a:pt x="86666" y="76361"/>
                </a:cubicBezTo>
                <a:moveTo>
                  <a:pt x="80000" y="114544"/>
                </a:moveTo>
                <a:lnTo>
                  <a:pt x="40000" y="114544"/>
                </a:lnTo>
                <a:cubicBezTo>
                  <a:pt x="21622" y="114544"/>
                  <a:pt x="6666" y="102311"/>
                  <a:pt x="6666" y="87272"/>
                </a:cubicBezTo>
                <a:cubicBezTo>
                  <a:pt x="6666" y="72905"/>
                  <a:pt x="12122" y="64555"/>
                  <a:pt x="18444" y="54888"/>
                </a:cubicBezTo>
                <a:cubicBezTo>
                  <a:pt x="19316" y="53550"/>
                  <a:pt x="20200" y="52177"/>
                  <a:pt x="21094" y="50777"/>
                </a:cubicBezTo>
                <a:cubicBezTo>
                  <a:pt x="21694" y="50516"/>
                  <a:pt x="35666" y="44655"/>
                  <a:pt x="54522" y="53472"/>
                </a:cubicBezTo>
                <a:cubicBezTo>
                  <a:pt x="60883" y="56444"/>
                  <a:pt x="67022" y="57555"/>
                  <a:pt x="72661" y="57555"/>
                </a:cubicBezTo>
                <a:cubicBezTo>
                  <a:pt x="84177" y="57555"/>
                  <a:pt x="93588" y="52905"/>
                  <a:pt x="98394" y="49950"/>
                </a:cubicBezTo>
                <a:cubicBezTo>
                  <a:pt x="99455" y="51638"/>
                  <a:pt x="100516" y="53288"/>
                  <a:pt x="101555" y="54888"/>
                </a:cubicBezTo>
                <a:cubicBezTo>
                  <a:pt x="107877" y="64555"/>
                  <a:pt x="113333" y="72905"/>
                  <a:pt x="113333" y="87272"/>
                </a:cubicBezTo>
                <a:cubicBezTo>
                  <a:pt x="113333" y="102311"/>
                  <a:pt x="98377" y="114544"/>
                  <a:pt x="80000" y="114544"/>
                </a:cubicBezTo>
                <a:moveTo>
                  <a:pt x="33150" y="16361"/>
                </a:moveTo>
                <a:lnTo>
                  <a:pt x="86850" y="16361"/>
                </a:lnTo>
                <a:cubicBezTo>
                  <a:pt x="87677" y="28516"/>
                  <a:pt x="91250" y="37416"/>
                  <a:pt x="95444" y="44944"/>
                </a:cubicBezTo>
                <a:cubicBezTo>
                  <a:pt x="90450" y="48277"/>
                  <a:pt x="75050" y="56777"/>
                  <a:pt x="57833" y="48733"/>
                </a:cubicBezTo>
                <a:cubicBezTo>
                  <a:pt x="44005" y="42272"/>
                  <a:pt x="32222" y="42661"/>
                  <a:pt x="25111" y="43955"/>
                </a:cubicBezTo>
                <a:cubicBezTo>
                  <a:pt x="29061" y="36633"/>
                  <a:pt x="32355" y="27983"/>
                  <a:pt x="33150" y="16361"/>
                </a:cubicBezTo>
                <a:moveTo>
                  <a:pt x="20000" y="5455"/>
                </a:moveTo>
                <a:lnTo>
                  <a:pt x="100000" y="5455"/>
                </a:lnTo>
                <a:lnTo>
                  <a:pt x="100000" y="10911"/>
                </a:lnTo>
                <a:lnTo>
                  <a:pt x="20000" y="10911"/>
                </a:lnTo>
                <a:cubicBezTo>
                  <a:pt x="20000" y="10911"/>
                  <a:pt x="20000" y="5455"/>
                  <a:pt x="20000" y="5455"/>
                </a:cubicBezTo>
                <a:close/>
                <a:moveTo>
                  <a:pt x="93572" y="16361"/>
                </a:moveTo>
                <a:lnTo>
                  <a:pt x="100000" y="16361"/>
                </a:lnTo>
                <a:cubicBezTo>
                  <a:pt x="103677" y="16361"/>
                  <a:pt x="106666" y="13916"/>
                  <a:pt x="106666" y="10911"/>
                </a:cubicBezTo>
                <a:lnTo>
                  <a:pt x="106666" y="5455"/>
                </a:lnTo>
                <a:cubicBezTo>
                  <a:pt x="106666" y="2444"/>
                  <a:pt x="103677" y="0"/>
                  <a:pt x="100000" y="0"/>
                </a:cubicBezTo>
                <a:lnTo>
                  <a:pt x="20000" y="0"/>
                </a:lnTo>
                <a:cubicBezTo>
                  <a:pt x="16322" y="0"/>
                  <a:pt x="13333" y="2444"/>
                  <a:pt x="13333" y="5455"/>
                </a:cubicBezTo>
                <a:lnTo>
                  <a:pt x="13333" y="10911"/>
                </a:lnTo>
                <a:cubicBezTo>
                  <a:pt x="13333" y="13916"/>
                  <a:pt x="16322" y="16361"/>
                  <a:pt x="20000" y="16361"/>
                </a:cubicBezTo>
                <a:lnTo>
                  <a:pt x="26427" y="16361"/>
                </a:lnTo>
                <a:cubicBezTo>
                  <a:pt x="24011" y="49650"/>
                  <a:pt x="0" y="56188"/>
                  <a:pt x="0" y="87272"/>
                </a:cubicBezTo>
                <a:cubicBezTo>
                  <a:pt x="0" y="105344"/>
                  <a:pt x="17911" y="120000"/>
                  <a:pt x="40000" y="120000"/>
                </a:cubicBezTo>
                <a:lnTo>
                  <a:pt x="80000" y="120000"/>
                </a:lnTo>
                <a:cubicBezTo>
                  <a:pt x="102088" y="120000"/>
                  <a:pt x="120000" y="105344"/>
                  <a:pt x="120000" y="87272"/>
                </a:cubicBezTo>
                <a:cubicBezTo>
                  <a:pt x="120000" y="56188"/>
                  <a:pt x="95988" y="49650"/>
                  <a:pt x="93572" y="16361"/>
                </a:cubicBezTo>
                <a:moveTo>
                  <a:pt x="96666" y="65455"/>
                </a:moveTo>
                <a:cubicBezTo>
                  <a:pt x="94822" y="65455"/>
                  <a:pt x="93333" y="66672"/>
                  <a:pt x="93333" y="68183"/>
                </a:cubicBezTo>
                <a:cubicBezTo>
                  <a:pt x="93333" y="69688"/>
                  <a:pt x="94822" y="70911"/>
                  <a:pt x="96666" y="70911"/>
                </a:cubicBezTo>
                <a:cubicBezTo>
                  <a:pt x="98511" y="70911"/>
                  <a:pt x="100000" y="69688"/>
                  <a:pt x="100000" y="68183"/>
                </a:cubicBezTo>
                <a:cubicBezTo>
                  <a:pt x="100000" y="66672"/>
                  <a:pt x="98511" y="65455"/>
                  <a:pt x="96666" y="65455"/>
                </a:cubicBezTo>
                <a:moveTo>
                  <a:pt x="33333" y="60000"/>
                </a:moveTo>
                <a:cubicBezTo>
                  <a:pt x="29655" y="60000"/>
                  <a:pt x="26666" y="62444"/>
                  <a:pt x="26666" y="65455"/>
                </a:cubicBezTo>
                <a:cubicBezTo>
                  <a:pt x="26666" y="68466"/>
                  <a:pt x="29655" y="70911"/>
                  <a:pt x="33333" y="70911"/>
                </a:cubicBezTo>
                <a:cubicBezTo>
                  <a:pt x="37011" y="70911"/>
                  <a:pt x="40000" y="68466"/>
                  <a:pt x="40000" y="65455"/>
                </a:cubicBezTo>
                <a:cubicBezTo>
                  <a:pt x="40000" y="62444"/>
                  <a:pt x="37011" y="60000"/>
                  <a:pt x="33333" y="60000"/>
                </a:cubicBezTo>
                <a:moveTo>
                  <a:pt x="30000" y="92727"/>
                </a:moveTo>
                <a:cubicBezTo>
                  <a:pt x="28155" y="92727"/>
                  <a:pt x="26666" y="93944"/>
                  <a:pt x="26666" y="95455"/>
                </a:cubicBezTo>
                <a:cubicBezTo>
                  <a:pt x="26666" y="96961"/>
                  <a:pt x="28155" y="98183"/>
                  <a:pt x="30000" y="98183"/>
                </a:cubicBezTo>
                <a:cubicBezTo>
                  <a:pt x="31844" y="98183"/>
                  <a:pt x="33333" y="96961"/>
                  <a:pt x="33333" y="95455"/>
                </a:cubicBezTo>
                <a:cubicBezTo>
                  <a:pt x="33333" y="93944"/>
                  <a:pt x="31844" y="92727"/>
                  <a:pt x="30000" y="92727"/>
                </a:cubicBezTo>
              </a:path>
            </a:pathLst>
          </a:custGeom>
          <a:solidFill>
            <a:schemeClr val="bg1"/>
          </a:solidFill>
          <a:ln>
            <a:noFill/>
          </a:ln>
        </p:spPr>
        <p:txBody>
          <a:bodyPr lIns="19038" tIns="19038" rIns="19038" bIns="1903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dirty="0">
              <a:ln>
                <a:noFill/>
              </a:ln>
              <a:solidFill>
                <a:prstClr val="black">
                  <a:lumMod val="75000"/>
                  <a:lumOff val="25000"/>
                </a:prstClr>
              </a:solidFill>
              <a:effectLst/>
              <a:uLnTx/>
              <a:uFillTx/>
              <a:latin typeface="Arial Black" panose="020B0A04020102090204" pitchFamily="34" charset="0"/>
              <a:ea typeface="Lato" panose="020F0502020204030203"/>
              <a:cs typeface="Lato" panose="020F0502020204030203"/>
              <a:sym typeface="Lato" panose="020F0502020204030203"/>
            </a:endParaRPr>
          </a:p>
        </p:txBody>
      </p:sp>
      <p:sp>
        <p:nvSpPr>
          <p:cNvPr id="58" name="Shape 1225">
            <a:extLst>
              <a:ext uri="{FF2B5EF4-FFF2-40B4-BE49-F238E27FC236}">
                <a16:creationId xmlns:a16="http://schemas.microsoft.com/office/drawing/2014/main" id="{74F733F0-6AA5-4423-BA2F-EFC4F388BE72}"/>
              </a:ext>
            </a:extLst>
          </p:cNvPr>
          <p:cNvSpPr/>
          <p:nvPr/>
        </p:nvSpPr>
        <p:spPr>
          <a:xfrm>
            <a:off x="6773609" y="5413214"/>
            <a:ext cx="221879" cy="271185"/>
          </a:xfrm>
          <a:custGeom>
            <a:avLst/>
            <a:gdLst/>
            <a:ahLst/>
            <a:cxnLst/>
            <a:rect l="0" t="0" r="0" b="0"/>
            <a:pathLst>
              <a:path w="120000" h="120000" extrusionOk="0">
                <a:moveTo>
                  <a:pt x="76666" y="103638"/>
                </a:moveTo>
                <a:cubicBezTo>
                  <a:pt x="74822" y="103638"/>
                  <a:pt x="73333" y="104855"/>
                  <a:pt x="73333" y="106361"/>
                </a:cubicBezTo>
                <a:cubicBezTo>
                  <a:pt x="73333" y="107872"/>
                  <a:pt x="74822" y="109088"/>
                  <a:pt x="76666" y="109088"/>
                </a:cubicBezTo>
                <a:cubicBezTo>
                  <a:pt x="78511" y="109088"/>
                  <a:pt x="80000" y="107872"/>
                  <a:pt x="80000" y="106361"/>
                </a:cubicBezTo>
                <a:cubicBezTo>
                  <a:pt x="80000" y="104855"/>
                  <a:pt x="78511" y="103638"/>
                  <a:pt x="76666" y="103638"/>
                </a:cubicBezTo>
                <a:moveTo>
                  <a:pt x="56666" y="87272"/>
                </a:moveTo>
                <a:cubicBezTo>
                  <a:pt x="54822" y="87272"/>
                  <a:pt x="53333" y="86055"/>
                  <a:pt x="53333" y="84544"/>
                </a:cubicBezTo>
                <a:cubicBezTo>
                  <a:pt x="53333" y="83038"/>
                  <a:pt x="54822" y="81816"/>
                  <a:pt x="56666" y="81816"/>
                </a:cubicBezTo>
                <a:cubicBezTo>
                  <a:pt x="58511" y="81816"/>
                  <a:pt x="60000" y="83038"/>
                  <a:pt x="60000" y="84544"/>
                </a:cubicBezTo>
                <a:cubicBezTo>
                  <a:pt x="60000" y="86055"/>
                  <a:pt x="58511" y="87272"/>
                  <a:pt x="56666" y="87272"/>
                </a:cubicBezTo>
                <a:moveTo>
                  <a:pt x="56666" y="76361"/>
                </a:moveTo>
                <a:cubicBezTo>
                  <a:pt x="51144" y="76361"/>
                  <a:pt x="46666" y="80027"/>
                  <a:pt x="46666" y="84544"/>
                </a:cubicBezTo>
                <a:cubicBezTo>
                  <a:pt x="46666" y="89061"/>
                  <a:pt x="51144" y="92727"/>
                  <a:pt x="56666" y="92727"/>
                </a:cubicBezTo>
                <a:cubicBezTo>
                  <a:pt x="62188" y="92727"/>
                  <a:pt x="66666" y="89061"/>
                  <a:pt x="66666" y="84544"/>
                </a:cubicBezTo>
                <a:cubicBezTo>
                  <a:pt x="66666" y="80027"/>
                  <a:pt x="62188" y="76361"/>
                  <a:pt x="56666" y="76361"/>
                </a:cubicBezTo>
                <a:moveTo>
                  <a:pt x="86666" y="76361"/>
                </a:moveTo>
                <a:cubicBezTo>
                  <a:pt x="82988" y="76361"/>
                  <a:pt x="80000" y="78811"/>
                  <a:pt x="80000" y="81816"/>
                </a:cubicBezTo>
                <a:cubicBezTo>
                  <a:pt x="80000" y="84827"/>
                  <a:pt x="82988" y="87272"/>
                  <a:pt x="86666" y="87272"/>
                </a:cubicBezTo>
                <a:cubicBezTo>
                  <a:pt x="90344" y="87272"/>
                  <a:pt x="93333" y="84827"/>
                  <a:pt x="93333" y="81816"/>
                </a:cubicBezTo>
                <a:cubicBezTo>
                  <a:pt x="93333" y="78811"/>
                  <a:pt x="90344" y="76361"/>
                  <a:pt x="86666" y="76361"/>
                </a:cubicBezTo>
                <a:moveTo>
                  <a:pt x="80000" y="114544"/>
                </a:moveTo>
                <a:lnTo>
                  <a:pt x="40000" y="114544"/>
                </a:lnTo>
                <a:cubicBezTo>
                  <a:pt x="21622" y="114544"/>
                  <a:pt x="6666" y="102311"/>
                  <a:pt x="6666" y="87272"/>
                </a:cubicBezTo>
                <a:cubicBezTo>
                  <a:pt x="6666" y="72905"/>
                  <a:pt x="12122" y="64555"/>
                  <a:pt x="18444" y="54888"/>
                </a:cubicBezTo>
                <a:cubicBezTo>
                  <a:pt x="19316" y="53550"/>
                  <a:pt x="20200" y="52177"/>
                  <a:pt x="21094" y="50777"/>
                </a:cubicBezTo>
                <a:cubicBezTo>
                  <a:pt x="21694" y="50516"/>
                  <a:pt x="35666" y="44655"/>
                  <a:pt x="54522" y="53472"/>
                </a:cubicBezTo>
                <a:cubicBezTo>
                  <a:pt x="60883" y="56444"/>
                  <a:pt x="67022" y="57555"/>
                  <a:pt x="72661" y="57555"/>
                </a:cubicBezTo>
                <a:cubicBezTo>
                  <a:pt x="84177" y="57555"/>
                  <a:pt x="93588" y="52905"/>
                  <a:pt x="98394" y="49950"/>
                </a:cubicBezTo>
                <a:cubicBezTo>
                  <a:pt x="99455" y="51638"/>
                  <a:pt x="100516" y="53288"/>
                  <a:pt x="101555" y="54888"/>
                </a:cubicBezTo>
                <a:cubicBezTo>
                  <a:pt x="107877" y="64555"/>
                  <a:pt x="113333" y="72905"/>
                  <a:pt x="113333" y="87272"/>
                </a:cubicBezTo>
                <a:cubicBezTo>
                  <a:pt x="113333" y="102311"/>
                  <a:pt x="98377" y="114544"/>
                  <a:pt x="80000" y="114544"/>
                </a:cubicBezTo>
                <a:moveTo>
                  <a:pt x="33150" y="16361"/>
                </a:moveTo>
                <a:lnTo>
                  <a:pt x="86850" y="16361"/>
                </a:lnTo>
                <a:cubicBezTo>
                  <a:pt x="87677" y="28516"/>
                  <a:pt x="91250" y="37416"/>
                  <a:pt x="95444" y="44944"/>
                </a:cubicBezTo>
                <a:cubicBezTo>
                  <a:pt x="90450" y="48277"/>
                  <a:pt x="75050" y="56777"/>
                  <a:pt x="57833" y="48733"/>
                </a:cubicBezTo>
                <a:cubicBezTo>
                  <a:pt x="44005" y="42272"/>
                  <a:pt x="32222" y="42661"/>
                  <a:pt x="25111" y="43955"/>
                </a:cubicBezTo>
                <a:cubicBezTo>
                  <a:pt x="29061" y="36633"/>
                  <a:pt x="32355" y="27983"/>
                  <a:pt x="33150" y="16361"/>
                </a:cubicBezTo>
                <a:moveTo>
                  <a:pt x="20000" y="5455"/>
                </a:moveTo>
                <a:lnTo>
                  <a:pt x="100000" y="5455"/>
                </a:lnTo>
                <a:lnTo>
                  <a:pt x="100000" y="10911"/>
                </a:lnTo>
                <a:lnTo>
                  <a:pt x="20000" y="10911"/>
                </a:lnTo>
                <a:cubicBezTo>
                  <a:pt x="20000" y="10911"/>
                  <a:pt x="20000" y="5455"/>
                  <a:pt x="20000" y="5455"/>
                </a:cubicBezTo>
                <a:close/>
                <a:moveTo>
                  <a:pt x="93572" y="16361"/>
                </a:moveTo>
                <a:lnTo>
                  <a:pt x="100000" y="16361"/>
                </a:lnTo>
                <a:cubicBezTo>
                  <a:pt x="103677" y="16361"/>
                  <a:pt x="106666" y="13916"/>
                  <a:pt x="106666" y="10911"/>
                </a:cubicBezTo>
                <a:lnTo>
                  <a:pt x="106666" y="5455"/>
                </a:lnTo>
                <a:cubicBezTo>
                  <a:pt x="106666" y="2444"/>
                  <a:pt x="103677" y="0"/>
                  <a:pt x="100000" y="0"/>
                </a:cubicBezTo>
                <a:lnTo>
                  <a:pt x="20000" y="0"/>
                </a:lnTo>
                <a:cubicBezTo>
                  <a:pt x="16322" y="0"/>
                  <a:pt x="13333" y="2444"/>
                  <a:pt x="13333" y="5455"/>
                </a:cubicBezTo>
                <a:lnTo>
                  <a:pt x="13333" y="10911"/>
                </a:lnTo>
                <a:cubicBezTo>
                  <a:pt x="13333" y="13916"/>
                  <a:pt x="16322" y="16361"/>
                  <a:pt x="20000" y="16361"/>
                </a:cubicBezTo>
                <a:lnTo>
                  <a:pt x="26427" y="16361"/>
                </a:lnTo>
                <a:cubicBezTo>
                  <a:pt x="24011" y="49650"/>
                  <a:pt x="0" y="56188"/>
                  <a:pt x="0" y="87272"/>
                </a:cubicBezTo>
                <a:cubicBezTo>
                  <a:pt x="0" y="105344"/>
                  <a:pt x="17911" y="120000"/>
                  <a:pt x="40000" y="120000"/>
                </a:cubicBezTo>
                <a:lnTo>
                  <a:pt x="80000" y="120000"/>
                </a:lnTo>
                <a:cubicBezTo>
                  <a:pt x="102088" y="120000"/>
                  <a:pt x="120000" y="105344"/>
                  <a:pt x="120000" y="87272"/>
                </a:cubicBezTo>
                <a:cubicBezTo>
                  <a:pt x="120000" y="56188"/>
                  <a:pt x="95988" y="49650"/>
                  <a:pt x="93572" y="16361"/>
                </a:cubicBezTo>
                <a:moveTo>
                  <a:pt x="96666" y="65455"/>
                </a:moveTo>
                <a:cubicBezTo>
                  <a:pt x="94822" y="65455"/>
                  <a:pt x="93333" y="66672"/>
                  <a:pt x="93333" y="68183"/>
                </a:cubicBezTo>
                <a:cubicBezTo>
                  <a:pt x="93333" y="69688"/>
                  <a:pt x="94822" y="70911"/>
                  <a:pt x="96666" y="70911"/>
                </a:cubicBezTo>
                <a:cubicBezTo>
                  <a:pt x="98511" y="70911"/>
                  <a:pt x="100000" y="69688"/>
                  <a:pt x="100000" y="68183"/>
                </a:cubicBezTo>
                <a:cubicBezTo>
                  <a:pt x="100000" y="66672"/>
                  <a:pt x="98511" y="65455"/>
                  <a:pt x="96666" y="65455"/>
                </a:cubicBezTo>
                <a:moveTo>
                  <a:pt x="33333" y="60000"/>
                </a:moveTo>
                <a:cubicBezTo>
                  <a:pt x="29655" y="60000"/>
                  <a:pt x="26666" y="62444"/>
                  <a:pt x="26666" y="65455"/>
                </a:cubicBezTo>
                <a:cubicBezTo>
                  <a:pt x="26666" y="68466"/>
                  <a:pt x="29655" y="70911"/>
                  <a:pt x="33333" y="70911"/>
                </a:cubicBezTo>
                <a:cubicBezTo>
                  <a:pt x="37011" y="70911"/>
                  <a:pt x="40000" y="68466"/>
                  <a:pt x="40000" y="65455"/>
                </a:cubicBezTo>
                <a:cubicBezTo>
                  <a:pt x="40000" y="62444"/>
                  <a:pt x="37011" y="60000"/>
                  <a:pt x="33333" y="60000"/>
                </a:cubicBezTo>
                <a:moveTo>
                  <a:pt x="30000" y="92727"/>
                </a:moveTo>
                <a:cubicBezTo>
                  <a:pt x="28155" y="92727"/>
                  <a:pt x="26666" y="93944"/>
                  <a:pt x="26666" y="95455"/>
                </a:cubicBezTo>
                <a:cubicBezTo>
                  <a:pt x="26666" y="96961"/>
                  <a:pt x="28155" y="98183"/>
                  <a:pt x="30000" y="98183"/>
                </a:cubicBezTo>
                <a:cubicBezTo>
                  <a:pt x="31844" y="98183"/>
                  <a:pt x="33333" y="96961"/>
                  <a:pt x="33333" y="95455"/>
                </a:cubicBezTo>
                <a:cubicBezTo>
                  <a:pt x="33333" y="93944"/>
                  <a:pt x="31844" y="92727"/>
                  <a:pt x="30000" y="92727"/>
                </a:cubicBezTo>
              </a:path>
            </a:pathLst>
          </a:custGeom>
          <a:solidFill>
            <a:schemeClr val="bg1"/>
          </a:solidFill>
          <a:ln>
            <a:noFill/>
          </a:ln>
        </p:spPr>
        <p:txBody>
          <a:bodyPr lIns="19038" tIns="19038" rIns="19038" bIns="1903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dirty="0">
              <a:ln>
                <a:noFill/>
              </a:ln>
              <a:solidFill>
                <a:prstClr val="black">
                  <a:lumMod val="75000"/>
                  <a:lumOff val="25000"/>
                </a:prstClr>
              </a:solidFill>
              <a:effectLst/>
              <a:uLnTx/>
              <a:uFillTx/>
              <a:latin typeface="Arial Black" panose="020B0A04020102090204" pitchFamily="34" charset="0"/>
              <a:ea typeface="Lato" panose="020F0502020204030203"/>
              <a:cs typeface="Lato" panose="020F0502020204030203"/>
              <a:sym typeface="Lato" panose="020F0502020204030203"/>
            </a:endParaRPr>
          </a:p>
        </p:txBody>
      </p:sp>
    </p:spTree>
    <p:extLst>
      <p:ext uri="{BB962C8B-B14F-4D97-AF65-F5344CB8AC3E}">
        <p14:creationId xmlns:p14="http://schemas.microsoft.com/office/powerpoint/2010/main" val="25148710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a:extLst>
              <a:ext uri="{FF2B5EF4-FFF2-40B4-BE49-F238E27FC236}">
                <a16:creationId xmlns:a16="http://schemas.microsoft.com/office/drawing/2014/main" id="{2F08594D-68B9-460B-AABC-D03DE5DFF709}"/>
              </a:ext>
            </a:extLst>
          </p:cNvPr>
          <p:cNvSpPr>
            <a:spLocks noGrp="1"/>
          </p:cNvSpPr>
          <p:nvPr>
            <p:ph type="body" sz="quarter" idx="10"/>
          </p:nvPr>
        </p:nvSpPr>
        <p:spPr/>
        <p:txBody>
          <a:bodyPr/>
          <a:lstStyle/>
          <a:p>
            <a:r>
              <a:rPr lang="zh-CN" altLang="en-US" dirty="0">
                <a:sym typeface="+mn-lt"/>
              </a:rPr>
              <a:t>四段流程式</a:t>
            </a:r>
            <a:endParaRPr lang="en-US" altLang="zh-CN" dirty="0">
              <a:sym typeface="+mn-lt"/>
            </a:endParaRPr>
          </a:p>
          <a:p>
            <a:endParaRPr lang="zh-CN" altLang="en-US" dirty="0"/>
          </a:p>
        </p:txBody>
      </p:sp>
      <p:grpSp>
        <p:nvGrpSpPr>
          <p:cNvPr id="2" name="组合 1">
            <a:extLst>
              <a:ext uri="{FF2B5EF4-FFF2-40B4-BE49-F238E27FC236}">
                <a16:creationId xmlns:a16="http://schemas.microsoft.com/office/drawing/2014/main" id="{2C34D703-38C2-4C4A-9DED-950E6C9BB3A5}"/>
              </a:ext>
            </a:extLst>
          </p:cNvPr>
          <p:cNvGrpSpPr/>
          <p:nvPr/>
        </p:nvGrpSpPr>
        <p:grpSpPr>
          <a:xfrm>
            <a:off x="3214502" y="3268382"/>
            <a:ext cx="588473" cy="185304"/>
            <a:chOff x="3214502" y="3268382"/>
            <a:chExt cx="588473" cy="185304"/>
          </a:xfrm>
        </p:grpSpPr>
        <p:sp>
          <p:nvSpPr>
            <p:cNvPr id="96" name="椭圆 95">
              <a:extLst>
                <a:ext uri="{FF2B5EF4-FFF2-40B4-BE49-F238E27FC236}">
                  <a16:creationId xmlns:a16="http://schemas.microsoft.com/office/drawing/2014/main" id="{E532D4BB-93FA-4E02-9936-EF23D978926E}"/>
                </a:ext>
              </a:extLst>
            </p:cNvPr>
            <p:cNvSpPr/>
            <p:nvPr/>
          </p:nvSpPr>
          <p:spPr>
            <a:xfrm>
              <a:off x="3395178" y="3324534"/>
              <a:ext cx="73001" cy="73001"/>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a:ea typeface="微软雅黑"/>
                <a:cs typeface="+mn-cs"/>
              </a:endParaRPr>
            </a:p>
          </p:txBody>
        </p:sp>
        <p:sp>
          <p:nvSpPr>
            <p:cNvPr id="97" name="椭圆 96">
              <a:extLst>
                <a:ext uri="{FF2B5EF4-FFF2-40B4-BE49-F238E27FC236}">
                  <a16:creationId xmlns:a16="http://schemas.microsoft.com/office/drawing/2014/main" id="{2098E3CB-6FE0-4FD9-B5F9-05126EF5444A}"/>
                </a:ext>
              </a:extLst>
            </p:cNvPr>
            <p:cNvSpPr/>
            <p:nvPr/>
          </p:nvSpPr>
          <p:spPr>
            <a:xfrm>
              <a:off x="3575852" y="3324534"/>
              <a:ext cx="73001" cy="73001"/>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a:ea typeface="微软雅黑"/>
                <a:cs typeface="+mn-cs"/>
              </a:endParaRPr>
            </a:p>
          </p:txBody>
        </p:sp>
        <p:cxnSp>
          <p:nvCxnSpPr>
            <p:cNvPr id="99" name="直接连接符 98">
              <a:extLst>
                <a:ext uri="{FF2B5EF4-FFF2-40B4-BE49-F238E27FC236}">
                  <a16:creationId xmlns:a16="http://schemas.microsoft.com/office/drawing/2014/main" id="{C5F5C9C9-C0AC-4F78-BD69-874BCEF7632D}"/>
                </a:ext>
              </a:extLst>
            </p:cNvPr>
            <p:cNvCxnSpPr/>
            <p:nvPr/>
          </p:nvCxnSpPr>
          <p:spPr>
            <a:xfrm>
              <a:off x="3710078" y="3268382"/>
              <a:ext cx="92652" cy="92652"/>
            </a:xfrm>
            <a:prstGeom prst="line">
              <a:avLst/>
            </a:prstGeom>
            <a:ln w="34925" cap="rnd">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a:extLst>
                <a:ext uri="{FF2B5EF4-FFF2-40B4-BE49-F238E27FC236}">
                  <a16:creationId xmlns:a16="http://schemas.microsoft.com/office/drawing/2014/main" id="{889DB2DA-8775-4D41-9F6B-5561A365198E}"/>
                </a:ext>
              </a:extLst>
            </p:cNvPr>
            <p:cNvCxnSpPr/>
            <p:nvPr/>
          </p:nvCxnSpPr>
          <p:spPr>
            <a:xfrm flipV="1">
              <a:off x="3710323" y="3361034"/>
              <a:ext cx="92652" cy="92652"/>
            </a:xfrm>
            <a:prstGeom prst="line">
              <a:avLst/>
            </a:prstGeom>
            <a:ln w="34925" cap="rnd">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95" name="椭圆 94">
              <a:extLst>
                <a:ext uri="{FF2B5EF4-FFF2-40B4-BE49-F238E27FC236}">
                  <a16:creationId xmlns:a16="http://schemas.microsoft.com/office/drawing/2014/main" id="{36C93297-9F2B-4E82-A345-D5D1F9FAA4B6}"/>
                </a:ext>
              </a:extLst>
            </p:cNvPr>
            <p:cNvSpPr/>
            <p:nvPr/>
          </p:nvSpPr>
          <p:spPr>
            <a:xfrm>
              <a:off x="3214502" y="3324534"/>
              <a:ext cx="73001" cy="73001"/>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125" name="椭圆 124">
            <a:extLst>
              <a:ext uri="{FF2B5EF4-FFF2-40B4-BE49-F238E27FC236}">
                <a16:creationId xmlns:a16="http://schemas.microsoft.com/office/drawing/2014/main" id="{EDD68897-1632-4A51-B2F4-9625D6ED3760}"/>
              </a:ext>
            </a:extLst>
          </p:cNvPr>
          <p:cNvSpPr/>
          <p:nvPr/>
        </p:nvSpPr>
        <p:spPr>
          <a:xfrm>
            <a:off x="1621994" y="2792011"/>
            <a:ext cx="1138045" cy="113804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126" name="弧形 125">
            <a:extLst>
              <a:ext uri="{FF2B5EF4-FFF2-40B4-BE49-F238E27FC236}">
                <a16:creationId xmlns:a16="http://schemas.microsoft.com/office/drawing/2014/main" id="{587D1F4E-820B-42E1-B7FF-AC56893D6F7D}"/>
              </a:ext>
            </a:extLst>
          </p:cNvPr>
          <p:cNvSpPr/>
          <p:nvPr/>
        </p:nvSpPr>
        <p:spPr>
          <a:xfrm>
            <a:off x="1479738" y="2649755"/>
            <a:ext cx="1422556" cy="1422556"/>
          </a:xfrm>
          <a:prstGeom prst="arc">
            <a:avLst>
              <a:gd name="adj1" fmla="val 109779"/>
              <a:gd name="adj2" fmla="val 5274116"/>
            </a:avLst>
          </a:prstGeom>
          <a:ln w="127000" cap="rnd">
            <a:gradFill>
              <a:gsLst>
                <a:gs pos="0">
                  <a:schemeClr val="accent1">
                    <a:lumMod val="60000"/>
                    <a:lumOff val="40000"/>
                  </a:schemeClr>
                </a:gs>
                <a:gs pos="100000">
                  <a:schemeClr val="accent1"/>
                </a:gs>
              </a:gsLst>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a:ea typeface="微软雅黑"/>
              <a:cs typeface="+mn-cs"/>
            </a:endParaRPr>
          </a:p>
        </p:txBody>
      </p:sp>
      <p:sp>
        <p:nvSpPr>
          <p:cNvPr id="124" name="Freeform 136">
            <a:extLst>
              <a:ext uri="{FF2B5EF4-FFF2-40B4-BE49-F238E27FC236}">
                <a16:creationId xmlns:a16="http://schemas.microsoft.com/office/drawing/2014/main" id="{0F7E03B4-E474-46B0-90D2-0A9478054E22}"/>
              </a:ext>
            </a:extLst>
          </p:cNvPr>
          <p:cNvSpPr>
            <a:spLocks noEditPoints="1"/>
          </p:cNvSpPr>
          <p:nvPr/>
        </p:nvSpPr>
        <p:spPr bwMode="auto">
          <a:xfrm>
            <a:off x="1971803" y="3175960"/>
            <a:ext cx="438428" cy="370148"/>
          </a:xfrm>
          <a:custGeom>
            <a:avLst/>
            <a:gdLst>
              <a:gd name="T0" fmla="*/ 190 w 206"/>
              <a:gd name="T1" fmla="*/ 0 h 174"/>
              <a:gd name="T2" fmla="*/ 15 w 206"/>
              <a:gd name="T3" fmla="*/ 0 h 174"/>
              <a:gd name="T4" fmla="*/ 0 w 206"/>
              <a:gd name="T5" fmla="*/ 15 h 174"/>
              <a:gd name="T6" fmla="*/ 0 w 206"/>
              <a:gd name="T7" fmla="*/ 113 h 174"/>
              <a:gd name="T8" fmla="*/ 0 w 206"/>
              <a:gd name="T9" fmla="*/ 121 h 174"/>
              <a:gd name="T10" fmla="*/ 0 w 206"/>
              <a:gd name="T11" fmla="*/ 131 h 174"/>
              <a:gd name="T12" fmla="*/ 15 w 206"/>
              <a:gd name="T13" fmla="*/ 147 h 174"/>
              <a:gd name="T14" fmla="*/ 84 w 206"/>
              <a:gd name="T15" fmla="*/ 147 h 174"/>
              <a:gd name="T16" fmla="*/ 82 w 206"/>
              <a:gd name="T17" fmla="*/ 164 h 174"/>
              <a:gd name="T18" fmla="*/ 70 w 206"/>
              <a:gd name="T19" fmla="*/ 164 h 174"/>
              <a:gd name="T20" fmla="*/ 64 w 206"/>
              <a:gd name="T21" fmla="*/ 169 h 174"/>
              <a:gd name="T22" fmla="*/ 70 w 206"/>
              <a:gd name="T23" fmla="*/ 174 h 174"/>
              <a:gd name="T24" fmla="*/ 136 w 206"/>
              <a:gd name="T25" fmla="*/ 174 h 174"/>
              <a:gd name="T26" fmla="*/ 141 w 206"/>
              <a:gd name="T27" fmla="*/ 169 h 174"/>
              <a:gd name="T28" fmla="*/ 136 w 206"/>
              <a:gd name="T29" fmla="*/ 164 h 174"/>
              <a:gd name="T30" fmla="*/ 124 w 206"/>
              <a:gd name="T31" fmla="*/ 164 h 174"/>
              <a:gd name="T32" fmla="*/ 121 w 206"/>
              <a:gd name="T33" fmla="*/ 147 h 174"/>
              <a:gd name="T34" fmla="*/ 190 w 206"/>
              <a:gd name="T35" fmla="*/ 147 h 174"/>
              <a:gd name="T36" fmla="*/ 206 w 206"/>
              <a:gd name="T37" fmla="*/ 131 h 174"/>
              <a:gd name="T38" fmla="*/ 206 w 206"/>
              <a:gd name="T39" fmla="*/ 121 h 174"/>
              <a:gd name="T40" fmla="*/ 206 w 206"/>
              <a:gd name="T41" fmla="*/ 113 h 174"/>
              <a:gd name="T42" fmla="*/ 206 w 206"/>
              <a:gd name="T43" fmla="*/ 15 h 174"/>
              <a:gd name="T44" fmla="*/ 190 w 206"/>
              <a:gd name="T45" fmla="*/ 0 h 174"/>
              <a:gd name="T46" fmla="*/ 198 w 206"/>
              <a:gd name="T47" fmla="*/ 131 h 174"/>
              <a:gd name="T48" fmla="*/ 190 w 206"/>
              <a:gd name="T49" fmla="*/ 139 h 174"/>
              <a:gd name="T50" fmla="*/ 15 w 206"/>
              <a:gd name="T51" fmla="*/ 139 h 174"/>
              <a:gd name="T52" fmla="*/ 8 w 206"/>
              <a:gd name="T53" fmla="*/ 131 h 174"/>
              <a:gd name="T54" fmla="*/ 8 w 206"/>
              <a:gd name="T55" fmla="*/ 121 h 174"/>
              <a:gd name="T56" fmla="*/ 198 w 206"/>
              <a:gd name="T57" fmla="*/ 121 h 174"/>
              <a:gd name="T58" fmla="*/ 198 w 206"/>
              <a:gd name="T59" fmla="*/ 131 h 174"/>
              <a:gd name="T60" fmla="*/ 8 w 206"/>
              <a:gd name="T61" fmla="*/ 113 h 174"/>
              <a:gd name="T62" fmla="*/ 8 w 206"/>
              <a:gd name="T63" fmla="*/ 15 h 174"/>
              <a:gd name="T64" fmla="*/ 15 w 206"/>
              <a:gd name="T65" fmla="*/ 8 h 174"/>
              <a:gd name="T66" fmla="*/ 190 w 206"/>
              <a:gd name="T67" fmla="*/ 8 h 174"/>
              <a:gd name="T68" fmla="*/ 198 w 206"/>
              <a:gd name="T69" fmla="*/ 15 h 174"/>
              <a:gd name="T70" fmla="*/ 198 w 206"/>
              <a:gd name="T71" fmla="*/ 113 h 174"/>
              <a:gd name="T72" fmla="*/ 8 w 206"/>
              <a:gd name="T73" fmla="*/ 113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6" h="174">
                <a:moveTo>
                  <a:pt x="190" y="0"/>
                </a:moveTo>
                <a:cubicBezTo>
                  <a:pt x="15" y="0"/>
                  <a:pt x="15" y="0"/>
                  <a:pt x="15" y="0"/>
                </a:cubicBezTo>
                <a:cubicBezTo>
                  <a:pt x="7" y="0"/>
                  <a:pt x="0" y="7"/>
                  <a:pt x="0" y="15"/>
                </a:cubicBezTo>
                <a:cubicBezTo>
                  <a:pt x="0" y="113"/>
                  <a:pt x="0" y="113"/>
                  <a:pt x="0" y="113"/>
                </a:cubicBezTo>
                <a:cubicBezTo>
                  <a:pt x="0" y="121"/>
                  <a:pt x="0" y="121"/>
                  <a:pt x="0" y="121"/>
                </a:cubicBezTo>
                <a:cubicBezTo>
                  <a:pt x="0" y="131"/>
                  <a:pt x="0" y="131"/>
                  <a:pt x="0" y="131"/>
                </a:cubicBezTo>
                <a:cubicBezTo>
                  <a:pt x="0" y="140"/>
                  <a:pt x="7" y="147"/>
                  <a:pt x="15" y="147"/>
                </a:cubicBezTo>
                <a:cubicBezTo>
                  <a:pt x="84" y="147"/>
                  <a:pt x="84" y="147"/>
                  <a:pt x="84" y="147"/>
                </a:cubicBezTo>
                <a:cubicBezTo>
                  <a:pt x="84" y="152"/>
                  <a:pt x="84" y="159"/>
                  <a:pt x="82" y="164"/>
                </a:cubicBezTo>
                <a:cubicBezTo>
                  <a:pt x="70" y="164"/>
                  <a:pt x="70" y="164"/>
                  <a:pt x="70" y="164"/>
                </a:cubicBezTo>
                <a:cubicBezTo>
                  <a:pt x="67" y="164"/>
                  <a:pt x="64" y="166"/>
                  <a:pt x="64" y="169"/>
                </a:cubicBezTo>
                <a:cubicBezTo>
                  <a:pt x="64" y="172"/>
                  <a:pt x="67" y="174"/>
                  <a:pt x="70" y="174"/>
                </a:cubicBezTo>
                <a:cubicBezTo>
                  <a:pt x="136" y="174"/>
                  <a:pt x="136" y="174"/>
                  <a:pt x="136" y="174"/>
                </a:cubicBezTo>
                <a:cubicBezTo>
                  <a:pt x="139" y="174"/>
                  <a:pt x="141" y="172"/>
                  <a:pt x="141" y="169"/>
                </a:cubicBezTo>
                <a:cubicBezTo>
                  <a:pt x="141" y="166"/>
                  <a:pt x="139" y="164"/>
                  <a:pt x="136" y="164"/>
                </a:cubicBezTo>
                <a:cubicBezTo>
                  <a:pt x="124" y="164"/>
                  <a:pt x="124" y="164"/>
                  <a:pt x="124" y="164"/>
                </a:cubicBezTo>
                <a:cubicBezTo>
                  <a:pt x="122" y="159"/>
                  <a:pt x="121" y="152"/>
                  <a:pt x="121" y="147"/>
                </a:cubicBezTo>
                <a:cubicBezTo>
                  <a:pt x="190" y="147"/>
                  <a:pt x="190" y="147"/>
                  <a:pt x="190" y="147"/>
                </a:cubicBezTo>
                <a:cubicBezTo>
                  <a:pt x="199" y="147"/>
                  <a:pt x="206" y="140"/>
                  <a:pt x="206" y="131"/>
                </a:cubicBezTo>
                <a:cubicBezTo>
                  <a:pt x="206" y="121"/>
                  <a:pt x="206" y="121"/>
                  <a:pt x="206" y="121"/>
                </a:cubicBezTo>
                <a:cubicBezTo>
                  <a:pt x="206" y="113"/>
                  <a:pt x="206" y="113"/>
                  <a:pt x="206" y="113"/>
                </a:cubicBezTo>
                <a:cubicBezTo>
                  <a:pt x="206" y="15"/>
                  <a:pt x="206" y="15"/>
                  <a:pt x="206" y="15"/>
                </a:cubicBezTo>
                <a:cubicBezTo>
                  <a:pt x="206" y="7"/>
                  <a:pt x="199" y="0"/>
                  <a:pt x="190" y="0"/>
                </a:cubicBezTo>
                <a:close/>
                <a:moveTo>
                  <a:pt x="198" y="131"/>
                </a:moveTo>
                <a:cubicBezTo>
                  <a:pt x="198" y="135"/>
                  <a:pt x="195" y="139"/>
                  <a:pt x="190" y="139"/>
                </a:cubicBezTo>
                <a:cubicBezTo>
                  <a:pt x="15" y="139"/>
                  <a:pt x="15" y="139"/>
                  <a:pt x="15" y="139"/>
                </a:cubicBezTo>
                <a:cubicBezTo>
                  <a:pt x="11" y="139"/>
                  <a:pt x="8" y="135"/>
                  <a:pt x="8" y="131"/>
                </a:cubicBezTo>
                <a:cubicBezTo>
                  <a:pt x="8" y="121"/>
                  <a:pt x="8" y="121"/>
                  <a:pt x="8" y="121"/>
                </a:cubicBezTo>
                <a:cubicBezTo>
                  <a:pt x="198" y="121"/>
                  <a:pt x="198" y="121"/>
                  <a:pt x="198" y="121"/>
                </a:cubicBezTo>
                <a:lnTo>
                  <a:pt x="198" y="131"/>
                </a:lnTo>
                <a:close/>
                <a:moveTo>
                  <a:pt x="8" y="113"/>
                </a:moveTo>
                <a:cubicBezTo>
                  <a:pt x="8" y="15"/>
                  <a:pt x="8" y="15"/>
                  <a:pt x="8" y="15"/>
                </a:cubicBezTo>
                <a:cubicBezTo>
                  <a:pt x="8" y="11"/>
                  <a:pt x="11" y="8"/>
                  <a:pt x="15" y="8"/>
                </a:cubicBezTo>
                <a:cubicBezTo>
                  <a:pt x="190" y="8"/>
                  <a:pt x="190" y="8"/>
                  <a:pt x="190" y="8"/>
                </a:cubicBezTo>
                <a:cubicBezTo>
                  <a:pt x="195" y="8"/>
                  <a:pt x="198" y="11"/>
                  <a:pt x="198" y="15"/>
                </a:cubicBezTo>
                <a:cubicBezTo>
                  <a:pt x="198" y="113"/>
                  <a:pt x="198" y="113"/>
                  <a:pt x="198" y="113"/>
                </a:cubicBezTo>
                <a:lnTo>
                  <a:pt x="8" y="113"/>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a:ea typeface="微软雅黑"/>
              <a:cs typeface="+mn-cs"/>
            </a:endParaRPr>
          </a:p>
        </p:txBody>
      </p:sp>
      <p:sp>
        <p:nvSpPr>
          <p:cNvPr id="139" name="椭圆 138">
            <a:extLst>
              <a:ext uri="{FF2B5EF4-FFF2-40B4-BE49-F238E27FC236}">
                <a16:creationId xmlns:a16="http://schemas.microsoft.com/office/drawing/2014/main" id="{F501834B-96E6-47A1-AAFA-D8F6DFC87F67}"/>
              </a:ext>
            </a:extLst>
          </p:cNvPr>
          <p:cNvSpPr/>
          <p:nvPr/>
        </p:nvSpPr>
        <p:spPr>
          <a:xfrm>
            <a:off x="4218334" y="2792011"/>
            <a:ext cx="1138045" cy="113804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a:ea typeface="微软雅黑"/>
              <a:cs typeface="+mn-cs"/>
            </a:endParaRPr>
          </a:p>
        </p:txBody>
      </p:sp>
      <p:sp>
        <p:nvSpPr>
          <p:cNvPr id="140" name="弧形 139">
            <a:extLst>
              <a:ext uri="{FF2B5EF4-FFF2-40B4-BE49-F238E27FC236}">
                <a16:creationId xmlns:a16="http://schemas.microsoft.com/office/drawing/2014/main" id="{2DC357A8-A553-4795-B4CC-4A8B68E52190}"/>
              </a:ext>
            </a:extLst>
          </p:cNvPr>
          <p:cNvSpPr/>
          <p:nvPr/>
        </p:nvSpPr>
        <p:spPr>
          <a:xfrm>
            <a:off x="4076078" y="2649755"/>
            <a:ext cx="1422556" cy="1422556"/>
          </a:xfrm>
          <a:prstGeom prst="arc">
            <a:avLst>
              <a:gd name="adj1" fmla="val 109779"/>
              <a:gd name="adj2" fmla="val 10659274"/>
            </a:avLst>
          </a:prstGeom>
          <a:ln w="127000" cap="rnd">
            <a:gradFill>
              <a:gsLst>
                <a:gs pos="0">
                  <a:schemeClr val="accent1">
                    <a:lumMod val="60000"/>
                    <a:lumOff val="40000"/>
                  </a:schemeClr>
                </a:gs>
                <a:gs pos="100000">
                  <a:schemeClr val="accent1"/>
                </a:gs>
              </a:gsLst>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a:ea typeface="微软雅黑"/>
              <a:cs typeface="+mn-cs"/>
            </a:endParaRPr>
          </a:p>
        </p:txBody>
      </p:sp>
      <p:sp>
        <p:nvSpPr>
          <p:cNvPr id="132" name="Freeform 50">
            <a:extLst>
              <a:ext uri="{FF2B5EF4-FFF2-40B4-BE49-F238E27FC236}">
                <a16:creationId xmlns:a16="http://schemas.microsoft.com/office/drawing/2014/main" id="{3A1AA0E2-7776-4497-9E2B-AE455F488A06}"/>
              </a:ext>
            </a:extLst>
          </p:cNvPr>
          <p:cNvSpPr>
            <a:spLocks noEditPoints="1"/>
          </p:cNvSpPr>
          <p:nvPr/>
        </p:nvSpPr>
        <p:spPr bwMode="auto">
          <a:xfrm>
            <a:off x="4591316" y="3175960"/>
            <a:ext cx="392081" cy="328815"/>
          </a:xfrm>
          <a:custGeom>
            <a:avLst/>
            <a:gdLst>
              <a:gd name="T0" fmla="*/ 0 w 471"/>
              <a:gd name="T1" fmla="*/ 395 h 395"/>
              <a:gd name="T2" fmla="*/ 90 w 471"/>
              <a:gd name="T3" fmla="*/ 395 h 395"/>
              <a:gd name="T4" fmla="*/ 90 w 471"/>
              <a:gd name="T5" fmla="*/ 234 h 395"/>
              <a:gd name="T6" fmla="*/ 0 w 471"/>
              <a:gd name="T7" fmla="*/ 234 h 395"/>
              <a:gd name="T8" fmla="*/ 0 w 471"/>
              <a:gd name="T9" fmla="*/ 395 h 395"/>
              <a:gd name="T10" fmla="*/ 19 w 471"/>
              <a:gd name="T11" fmla="*/ 253 h 395"/>
              <a:gd name="T12" fmla="*/ 71 w 471"/>
              <a:gd name="T13" fmla="*/ 253 h 395"/>
              <a:gd name="T14" fmla="*/ 71 w 471"/>
              <a:gd name="T15" fmla="*/ 376 h 395"/>
              <a:gd name="T16" fmla="*/ 19 w 471"/>
              <a:gd name="T17" fmla="*/ 376 h 395"/>
              <a:gd name="T18" fmla="*/ 19 w 471"/>
              <a:gd name="T19" fmla="*/ 253 h 395"/>
              <a:gd name="T20" fmla="*/ 128 w 471"/>
              <a:gd name="T21" fmla="*/ 395 h 395"/>
              <a:gd name="T22" fmla="*/ 218 w 471"/>
              <a:gd name="T23" fmla="*/ 395 h 395"/>
              <a:gd name="T24" fmla="*/ 218 w 471"/>
              <a:gd name="T25" fmla="*/ 87 h 395"/>
              <a:gd name="T26" fmla="*/ 128 w 471"/>
              <a:gd name="T27" fmla="*/ 87 h 395"/>
              <a:gd name="T28" fmla="*/ 128 w 471"/>
              <a:gd name="T29" fmla="*/ 395 h 395"/>
              <a:gd name="T30" fmla="*/ 147 w 471"/>
              <a:gd name="T31" fmla="*/ 106 h 395"/>
              <a:gd name="T32" fmla="*/ 199 w 471"/>
              <a:gd name="T33" fmla="*/ 106 h 395"/>
              <a:gd name="T34" fmla="*/ 199 w 471"/>
              <a:gd name="T35" fmla="*/ 376 h 395"/>
              <a:gd name="T36" fmla="*/ 147 w 471"/>
              <a:gd name="T37" fmla="*/ 376 h 395"/>
              <a:gd name="T38" fmla="*/ 147 w 471"/>
              <a:gd name="T39" fmla="*/ 106 h 395"/>
              <a:gd name="T40" fmla="*/ 383 w 471"/>
              <a:gd name="T41" fmla="*/ 156 h 395"/>
              <a:gd name="T42" fmla="*/ 383 w 471"/>
              <a:gd name="T43" fmla="*/ 395 h 395"/>
              <a:gd name="T44" fmla="*/ 471 w 471"/>
              <a:gd name="T45" fmla="*/ 395 h 395"/>
              <a:gd name="T46" fmla="*/ 471 w 471"/>
              <a:gd name="T47" fmla="*/ 156 h 395"/>
              <a:gd name="T48" fmla="*/ 383 w 471"/>
              <a:gd name="T49" fmla="*/ 156 h 395"/>
              <a:gd name="T50" fmla="*/ 452 w 471"/>
              <a:gd name="T51" fmla="*/ 376 h 395"/>
              <a:gd name="T52" fmla="*/ 402 w 471"/>
              <a:gd name="T53" fmla="*/ 376 h 395"/>
              <a:gd name="T54" fmla="*/ 402 w 471"/>
              <a:gd name="T55" fmla="*/ 175 h 395"/>
              <a:gd name="T56" fmla="*/ 452 w 471"/>
              <a:gd name="T57" fmla="*/ 175 h 395"/>
              <a:gd name="T58" fmla="*/ 452 w 471"/>
              <a:gd name="T59" fmla="*/ 376 h 395"/>
              <a:gd name="T60" fmla="*/ 256 w 471"/>
              <a:gd name="T61" fmla="*/ 395 h 395"/>
              <a:gd name="T62" fmla="*/ 346 w 471"/>
              <a:gd name="T63" fmla="*/ 395 h 395"/>
              <a:gd name="T64" fmla="*/ 346 w 471"/>
              <a:gd name="T65" fmla="*/ 0 h 395"/>
              <a:gd name="T66" fmla="*/ 256 w 471"/>
              <a:gd name="T67" fmla="*/ 0 h 395"/>
              <a:gd name="T68" fmla="*/ 256 w 471"/>
              <a:gd name="T69" fmla="*/ 395 h 395"/>
              <a:gd name="T70" fmla="*/ 275 w 471"/>
              <a:gd name="T71" fmla="*/ 19 h 395"/>
              <a:gd name="T72" fmla="*/ 327 w 471"/>
              <a:gd name="T73" fmla="*/ 19 h 395"/>
              <a:gd name="T74" fmla="*/ 327 w 471"/>
              <a:gd name="T75" fmla="*/ 376 h 395"/>
              <a:gd name="T76" fmla="*/ 275 w 471"/>
              <a:gd name="T77" fmla="*/ 376 h 395"/>
              <a:gd name="T78" fmla="*/ 275 w 471"/>
              <a:gd name="T79" fmla="*/ 19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71" h="395">
                <a:moveTo>
                  <a:pt x="0" y="395"/>
                </a:moveTo>
                <a:lnTo>
                  <a:pt x="90" y="395"/>
                </a:lnTo>
                <a:lnTo>
                  <a:pt x="90" y="234"/>
                </a:lnTo>
                <a:lnTo>
                  <a:pt x="0" y="234"/>
                </a:lnTo>
                <a:lnTo>
                  <a:pt x="0" y="395"/>
                </a:lnTo>
                <a:close/>
                <a:moveTo>
                  <a:pt x="19" y="253"/>
                </a:moveTo>
                <a:lnTo>
                  <a:pt x="71" y="253"/>
                </a:lnTo>
                <a:lnTo>
                  <a:pt x="71" y="376"/>
                </a:lnTo>
                <a:lnTo>
                  <a:pt x="19" y="376"/>
                </a:lnTo>
                <a:lnTo>
                  <a:pt x="19" y="253"/>
                </a:lnTo>
                <a:close/>
                <a:moveTo>
                  <a:pt x="128" y="395"/>
                </a:moveTo>
                <a:lnTo>
                  <a:pt x="218" y="395"/>
                </a:lnTo>
                <a:lnTo>
                  <a:pt x="218" y="87"/>
                </a:lnTo>
                <a:lnTo>
                  <a:pt x="128" y="87"/>
                </a:lnTo>
                <a:lnTo>
                  <a:pt x="128" y="395"/>
                </a:lnTo>
                <a:close/>
                <a:moveTo>
                  <a:pt x="147" y="106"/>
                </a:moveTo>
                <a:lnTo>
                  <a:pt x="199" y="106"/>
                </a:lnTo>
                <a:lnTo>
                  <a:pt x="199" y="376"/>
                </a:lnTo>
                <a:lnTo>
                  <a:pt x="147" y="376"/>
                </a:lnTo>
                <a:lnTo>
                  <a:pt x="147" y="106"/>
                </a:lnTo>
                <a:close/>
                <a:moveTo>
                  <a:pt x="383" y="156"/>
                </a:moveTo>
                <a:lnTo>
                  <a:pt x="383" y="395"/>
                </a:lnTo>
                <a:lnTo>
                  <a:pt x="471" y="395"/>
                </a:lnTo>
                <a:lnTo>
                  <a:pt x="471" y="156"/>
                </a:lnTo>
                <a:lnTo>
                  <a:pt x="383" y="156"/>
                </a:lnTo>
                <a:close/>
                <a:moveTo>
                  <a:pt x="452" y="376"/>
                </a:moveTo>
                <a:lnTo>
                  <a:pt x="402" y="376"/>
                </a:lnTo>
                <a:lnTo>
                  <a:pt x="402" y="175"/>
                </a:lnTo>
                <a:lnTo>
                  <a:pt x="452" y="175"/>
                </a:lnTo>
                <a:lnTo>
                  <a:pt x="452" y="376"/>
                </a:lnTo>
                <a:close/>
                <a:moveTo>
                  <a:pt x="256" y="395"/>
                </a:moveTo>
                <a:lnTo>
                  <a:pt x="346" y="395"/>
                </a:lnTo>
                <a:lnTo>
                  <a:pt x="346" y="0"/>
                </a:lnTo>
                <a:lnTo>
                  <a:pt x="256" y="0"/>
                </a:lnTo>
                <a:lnTo>
                  <a:pt x="256" y="395"/>
                </a:lnTo>
                <a:close/>
                <a:moveTo>
                  <a:pt x="275" y="19"/>
                </a:moveTo>
                <a:lnTo>
                  <a:pt x="327" y="19"/>
                </a:lnTo>
                <a:lnTo>
                  <a:pt x="327" y="376"/>
                </a:lnTo>
                <a:lnTo>
                  <a:pt x="275" y="376"/>
                </a:lnTo>
                <a:lnTo>
                  <a:pt x="275" y="19"/>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235" name="椭圆 234">
            <a:extLst>
              <a:ext uri="{FF2B5EF4-FFF2-40B4-BE49-F238E27FC236}">
                <a16:creationId xmlns:a16="http://schemas.microsoft.com/office/drawing/2014/main" id="{0EF3BF1D-46A6-40A2-AA77-A83F788B54EB}"/>
              </a:ext>
            </a:extLst>
          </p:cNvPr>
          <p:cNvSpPr/>
          <p:nvPr/>
        </p:nvSpPr>
        <p:spPr>
          <a:xfrm>
            <a:off x="6814674" y="2792011"/>
            <a:ext cx="1138045" cy="113804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a:ea typeface="微软雅黑"/>
              <a:cs typeface="+mn-cs"/>
            </a:endParaRPr>
          </a:p>
        </p:txBody>
      </p:sp>
      <p:sp>
        <p:nvSpPr>
          <p:cNvPr id="236" name="弧形 235">
            <a:extLst>
              <a:ext uri="{FF2B5EF4-FFF2-40B4-BE49-F238E27FC236}">
                <a16:creationId xmlns:a16="http://schemas.microsoft.com/office/drawing/2014/main" id="{94BDE57F-1E0E-4D31-8AB4-9224DAF84435}"/>
              </a:ext>
            </a:extLst>
          </p:cNvPr>
          <p:cNvSpPr/>
          <p:nvPr/>
        </p:nvSpPr>
        <p:spPr>
          <a:xfrm>
            <a:off x="6672418" y="2649755"/>
            <a:ext cx="1422556" cy="1422556"/>
          </a:xfrm>
          <a:prstGeom prst="arc">
            <a:avLst>
              <a:gd name="adj1" fmla="val 109779"/>
              <a:gd name="adj2" fmla="val 16379080"/>
            </a:avLst>
          </a:prstGeom>
          <a:ln w="127000" cap="rnd">
            <a:gradFill>
              <a:gsLst>
                <a:gs pos="0">
                  <a:schemeClr val="accent1">
                    <a:lumMod val="60000"/>
                    <a:lumOff val="40000"/>
                  </a:schemeClr>
                </a:gs>
                <a:gs pos="100000">
                  <a:schemeClr val="accent1"/>
                </a:gs>
              </a:gsLst>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a:ea typeface="微软雅黑"/>
              <a:cs typeface="+mn-cs"/>
            </a:endParaRPr>
          </a:p>
        </p:txBody>
      </p:sp>
      <p:sp>
        <p:nvSpPr>
          <p:cNvPr id="146" name="Freeform 120">
            <a:extLst>
              <a:ext uri="{FF2B5EF4-FFF2-40B4-BE49-F238E27FC236}">
                <a16:creationId xmlns:a16="http://schemas.microsoft.com/office/drawing/2014/main" id="{D51DB84B-D318-4F31-86EE-F2B725A97DD4}"/>
              </a:ext>
            </a:extLst>
          </p:cNvPr>
          <p:cNvSpPr>
            <a:spLocks noEditPoints="1"/>
          </p:cNvSpPr>
          <p:nvPr/>
        </p:nvSpPr>
        <p:spPr bwMode="auto">
          <a:xfrm>
            <a:off x="7180995" y="3175960"/>
            <a:ext cx="405403" cy="397910"/>
          </a:xfrm>
          <a:custGeom>
            <a:avLst/>
            <a:gdLst>
              <a:gd name="T0" fmla="*/ 46 w 206"/>
              <a:gd name="T1" fmla="*/ 64 h 202"/>
              <a:gd name="T2" fmla="*/ 104 w 206"/>
              <a:gd name="T3" fmla="*/ 65 h 202"/>
              <a:gd name="T4" fmla="*/ 54 w 206"/>
              <a:gd name="T5" fmla="*/ 67 h 202"/>
              <a:gd name="T6" fmla="*/ 83 w 206"/>
              <a:gd name="T7" fmla="*/ 98 h 202"/>
              <a:gd name="T8" fmla="*/ 121 w 206"/>
              <a:gd name="T9" fmla="*/ 113 h 202"/>
              <a:gd name="T10" fmla="*/ 145 w 206"/>
              <a:gd name="T11" fmla="*/ 89 h 202"/>
              <a:gd name="T12" fmla="*/ 149 w 206"/>
              <a:gd name="T13" fmla="*/ 62 h 202"/>
              <a:gd name="T14" fmla="*/ 122 w 206"/>
              <a:gd name="T15" fmla="*/ 40 h 202"/>
              <a:gd name="T16" fmla="*/ 114 w 206"/>
              <a:gd name="T17" fmla="*/ 10 h 202"/>
              <a:gd name="T18" fmla="*/ 69 w 206"/>
              <a:gd name="T19" fmla="*/ 17 h 202"/>
              <a:gd name="T20" fmla="*/ 35 w 206"/>
              <a:gd name="T21" fmla="*/ 12 h 202"/>
              <a:gd name="T22" fmla="*/ 18 w 206"/>
              <a:gd name="T23" fmla="*/ 34 h 202"/>
              <a:gd name="T24" fmla="*/ 17 w 206"/>
              <a:gd name="T25" fmla="*/ 69 h 202"/>
              <a:gd name="T26" fmla="*/ 1 w 206"/>
              <a:gd name="T27" fmla="*/ 96 h 202"/>
              <a:gd name="T28" fmla="*/ 38 w 206"/>
              <a:gd name="T29" fmla="*/ 122 h 202"/>
              <a:gd name="T30" fmla="*/ 54 w 206"/>
              <a:gd name="T31" fmla="*/ 150 h 202"/>
              <a:gd name="T32" fmla="*/ 86 w 206"/>
              <a:gd name="T33" fmla="*/ 146 h 202"/>
              <a:gd name="T34" fmla="*/ 116 w 206"/>
              <a:gd name="T35" fmla="*/ 140 h 202"/>
              <a:gd name="T36" fmla="*/ 84 w 206"/>
              <a:gd name="T37" fmla="*/ 126 h 202"/>
              <a:gd name="T38" fmla="*/ 41 w 206"/>
              <a:gd name="T39" fmla="*/ 136 h 202"/>
              <a:gd name="T40" fmla="*/ 31 w 206"/>
              <a:gd name="T41" fmla="*/ 102 h 202"/>
              <a:gd name="T42" fmla="*/ 25 w 206"/>
              <a:gd name="T43" fmla="*/ 84 h 202"/>
              <a:gd name="T44" fmla="*/ 15 w 206"/>
              <a:gd name="T45" fmla="*/ 42 h 202"/>
              <a:gd name="T46" fmla="*/ 49 w 206"/>
              <a:gd name="T47" fmla="*/ 32 h 202"/>
              <a:gd name="T48" fmla="*/ 67 w 206"/>
              <a:gd name="T49" fmla="*/ 26 h 202"/>
              <a:gd name="T50" fmla="*/ 110 w 206"/>
              <a:gd name="T51" fmla="*/ 17 h 202"/>
              <a:gd name="T52" fmla="*/ 119 w 206"/>
              <a:gd name="T53" fmla="*/ 50 h 202"/>
              <a:gd name="T54" fmla="*/ 126 w 206"/>
              <a:gd name="T55" fmla="*/ 68 h 202"/>
              <a:gd name="T56" fmla="*/ 135 w 206"/>
              <a:gd name="T57" fmla="*/ 111 h 202"/>
              <a:gd name="T58" fmla="*/ 102 w 206"/>
              <a:gd name="T59" fmla="*/ 120 h 202"/>
              <a:gd name="T60" fmla="*/ 159 w 206"/>
              <a:gd name="T61" fmla="*/ 175 h 202"/>
              <a:gd name="T62" fmla="*/ 161 w 206"/>
              <a:gd name="T63" fmla="*/ 167 h 202"/>
              <a:gd name="T64" fmla="*/ 171 w 206"/>
              <a:gd name="T65" fmla="*/ 154 h 202"/>
              <a:gd name="T66" fmla="*/ 193 w 206"/>
              <a:gd name="T67" fmla="*/ 140 h 202"/>
              <a:gd name="T68" fmla="*/ 192 w 206"/>
              <a:gd name="T69" fmla="*/ 122 h 202"/>
              <a:gd name="T70" fmla="*/ 166 w 206"/>
              <a:gd name="T71" fmla="*/ 119 h 202"/>
              <a:gd name="T72" fmla="*/ 145 w 206"/>
              <a:gd name="T73" fmla="*/ 112 h 202"/>
              <a:gd name="T74" fmla="*/ 134 w 206"/>
              <a:gd name="T75" fmla="*/ 122 h 202"/>
              <a:gd name="T76" fmla="*/ 120 w 206"/>
              <a:gd name="T77" fmla="*/ 139 h 202"/>
              <a:gd name="T78" fmla="*/ 114 w 206"/>
              <a:gd name="T79" fmla="*/ 152 h 202"/>
              <a:gd name="T80" fmla="*/ 127 w 206"/>
              <a:gd name="T81" fmla="*/ 171 h 202"/>
              <a:gd name="T82" fmla="*/ 127 w 206"/>
              <a:gd name="T83" fmla="*/ 189 h 202"/>
              <a:gd name="T84" fmla="*/ 153 w 206"/>
              <a:gd name="T85" fmla="*/ 191 h 202"/>
              <a:gd name="T86" fmla="*/ 174 w 206"/>
              <a:gd name="T87" fmla="*/ 199 h 202"/>
              <a:gd name="T88" fmla="*/ 185 w 206"/>
              <a:gd name="T89" fmla="*/ 189 h 202"/>
              <a:gd name="T90" fmla="*/ 194 w 206"/>
              <a:gd name="T91" fmla="*/ 168 h 202"/>
              <a:gd name="T92" fmla="*/ 206 w 206"/>
              <a:gd name="T93" fmla="*/ 155 h 202"/>
              <a:gd name="T94" fmla="*/ 185 w 206"/>
              <a:gd name="T95" fmla="*/ 168 h 202"/>
              <a:gd name="T96" fmla="*/ 180 w 206"/>
              <a:gd name="T97" fmla="*/ 175 h 202"/>
              <a:gd name="T98" fmla="*/ 167 w 206"/>
              <a:gd name="T99" fmla="*/ 193 h 202"/>
              <a:gd name="T100" fmla="*/ 148 w 206"/>
              <a:gd name="T101" fmla="*/ 181 h 202"/>
              <a:gd name="T102" fmla="*/ 140 w 206"/>
              <a:gd name="T103" fmla="*/ 176 h 202"/>
              <a:gd name="T104" fmla="*/ 121 w 206"/>
              <a:gd name="T105" fmla="*/ 163 h 202"/>
              <a:gd name="T106" fmla="*/ 134 w 206"/>
              <a:gd name="T107" fmla="*/ 143 h 202"/>
              <a:gd name="T108" fmla="*/ 139 w 206"/>
              <a:gd name="T109" fmla="*/ 136 h 202"/>
              <a:gd name="T110" fmla="*/ 152 w 206"/>
              <a:gd name="T111" fmla="*/ 117 h 202"/>
              <a:gd name="T112" fmla="*/ 172 w 206"/>
              <a:gd name="T113" fmla="*/ 130 h 202"/>
              <a:gd name="T114" fmla="*/ 179 w 206"/>
              <a:gd name="T115" fmla="*/ 135 h 202"/>
              <a:gd name="T116" fmla="*/ 197 w 206"/>
              <a:gd name="T117" fmla="*/ 14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6" h="202">
                <a:moveTo>
                  <a:pt x="104" y="65"/>
                </a:moveTo>
                <a:cubicBezTo>
                  <a:pt x="99" y="53"/>
                  <a:pt x="88" y="45"/>
                  <a:pt x="75" y="45"/>
                </a:cubicBezTo>
                <a:cubicBezTo>
                  <a:pt x="71" y="45"/>
                  <a:pt x="67" y="46"/>
                  <a:pt x="63" y="47"/>
                </a:cubicBezTo>
                <a:cubicBezTo>
                  <a:pt x="56" y="50"/>
                  <a:pt x="50" y="56"/>
                  <a:pt x="46" y="64"/>
                </a:cubicBezTo>
                <a:cubicBezTo>
                  <a:pt x="43" y="72"/>
                  <a:pt x="43" y="80"/>
                  <a:pt x="46" y="88"/>
                </a:cubicBezTo>
                <a:cubicBezTo>
                  <a:pt x="51" y="100"/>
                  <a:pt x="62" y="107"/>
                  <a:pt x="75" y="107"/>
                </a:cubicBezTo>
                <a:cubicBezTo>
                  <a:pt x="79" y="107"/>
                  <a:pt x="83" y="106"/>
                  <a:pt x="86" y="105"/>
                </a:cubicBezTo>
                <a:cubicBezTo>
                  <a:pt x="102" y="99"/>
                  <a:pt x="110" y="81"/>
                  <a:pt x="104" y="65"/>
                </a:cubicBezTo>
                <a:close/>
                <a:moveTo>
                  <a:pt x="83" y="98"/>
                </a:moveTo>
                <a:cubicBezTo>
                  <a:pt x="81" y="99"/>
                  <a:pt x="78" y="99"/>
                  <a:pt x="75" y="99"/>
                </a:cubicBezTo>
                <a:cubicBezTo>
                  <a:pt x="65" y="99"/>
                  <a:pt x="57" y="93"/>
                  <a:pt x="54" y="85"/>
                </a:cubicBezTo>
                <a:cubicBezTo>
                  <a:pt x="51" y="79"/>
                  <a:pt x="51" y="73"/>
                  <a:pt x="54" y="67"/>
                </a:cubicBezTo>
                <a:cubicBezTo>
                  <a:pt x="56" y="61"/>
                  <a:pt x="61" y="57"/>
                  <a:pt x="66" y="55"/>
                </a:cubicBezTo>
                <a:cubicBezTo>
                  <a:pt x="69" y="54"/>
                  <a:pt x="72" y="53"/>
                  <a:pt x="75" y="53"/>
                </a:cubicBezTo>
                <a:cubicBezTo>
                  <a:pt x="84" y="53"/>
                  <a:pt x="93" y="59"/>
                  <a:pt x="96" y="68"/>
                </a:cubicBezTo>
                <a:cubicBezTo>
                  <a:pt x="101" y="79"/>
                  <a:pt x="95" y="93"/>
                  <a:pt x="83" y="98"/>
                </a:cubicBezTo>
                <a:close/>
                <a:moveTo>
                  <a:pt x="116" y="140"/>
                </a:moveTo>
                <a:cubicBezTo>
                  <a:pt x="117" y="138"/>
                  <a:pt x="117" y="136"/>
                  <a:pt x="116" y="135"/>
                </a:cubicBezTo>
                <a:cubicBezTo>
                  <a:pt x="111" y="123"/>
                  <a:pt x="111" y="123"/>
                  <a:pt x="111" y="123"/>
                </a:cubicBezTo>
                <a:cubicBezTo>
                  <a:pt x="115" y="120"/>
                  <a:pt x="118" y="117"/>
                  <a:pt x="121" y="113"/>
                </a:cubicBezTo>
                <a:cubicBezTo>
                  <a:pt x="132" y="118"/>
                  <a:pt x="132" y="118"/>
                  <a:pt x="132" y="118"/>
                </a:cubicBezTo>
                <a:cubicBezTo>
                  <a:pt x="136" y="120"/>
                  <a:pt x="140" y="118"/>
                  <a:pt x="141" y="115"/>
                </a:cubicBezTo>
                <a:cubicBezTo>
                  <a:pt x="149" y="98"/>
                  <a:pt x="149" y="98"/>
                  <a:pt x="149" y="98"/>
                </a:cubicBezTo>
                <a:cubicBezTo>
                  <a:pt x="150" y="95"/>
                  <a:pt x="149" y="90"/>
                  <a:pt x="145" y="89"/>
                </a:cubicBezTo>
                <a:cubicBezTo>
                  <a:pt x="134" y="84"/>
                  <a:pt x="134" y="84"/>
                  <a:pt x="134" y="84"/>
                </a:cubicBezTo>
                <a:cubicBezTo>
                  <a:pt x="135" y="79"/>
                  <a:pt x="135" y="75"/>
                  <a:pt x="134" y="70"/>
                </a:cubicBezTo>
                <a:cubicBezTo>
                  <a:pt x="145" y="65"/>
                  <a:pt x="145" y="65"/>
                  <a:pt x="145" y="65"/>
                </a:cubicBezTo>
                <a:cubicBezTo>
                  <a:pt x="147" y="65"/>
                  <a:pt x="148" y="63"/>
                  <a:pt x="149" y="62"/>
                </a:cubicBezTo>
                <a:cubicBezTo>
                  <a:pt x="150" y="60"/>
                  <a:pt x="150" y="58"/>
                  <a:pt x="149" y="56"/>
                </a:cubicBezTo>
                <a:cubicBezTo>
                  <a:pt x="142" y="40"/>
                  <a:pt x="142" y="40"/>
                  <a:pt x="142" y="40"/>
                </a:cubicBezTo>
                <a:cubicBezTo>
                  <a:pt x="141" y="36"/>
                  <a:pt x="137" y="34"/>
                  <a:pt x="134" y="36"/>
                </a:cubicBezTo>
                <a:cubicBezTo>
                  <a:pt x="122" y="40"/>
                  <a:pt x="122" y="40"/>
                  <a:pt x="122" y="40"/>
                </a:cubicBezTo>
                <a:cubicBezTo>
                  <a:pt x="120" y="36"/>
                  <a:pt x="116" y="33"/>
                  <a:pt x="113" y="30"/>
                </a:cubicBezTo>
                <a:cubicBezTo>
                  <a:pt x="118" y="19"/>
                  <a:pt x="118" y="19"/>
                  <a:pt x="118" y="19"/>
                </a:cubicBezTo>
                <a:cubicBezTo>
                  <a:pt x="118" y="17"/>
                  <a:pt x="118" y="15"/>
                  <a:pt x="118" y="14"/>
                </a:cubicBezTo>
                <a:cubicBezTo>
                  <a:pt x="117" y="12"/>
                  <a:pt x="116" y="11"/>
                  <a:pt x="114" y="10"/>
                </a:cubicBezTo>
                <a:cubicBezTo>
                  <a:pt x="97" y="3"/>
                  <a:pt x="97" y="3"/>
                  <a:pt x="97" y="3"/>
                </a:cubicBezTo>
                <a:cubicBezTo>
                  <a:pt x="94" y="1"/>
                  <a:pt x="90" y="3"/>
                  <a:pt x="88" y="6"/>
                </a:cubicBezTo>
                <a:cubicBezTo>
                  <a:pt x="83" y="17"/>
                  <a:pt x="83" y="17"/>
                  <a:pt x="83" y="17"/>
                </a:cubicBezTo>
                <a:cubicBezTo>
                  <a:pt x="79" y="17"/>
                  <a:pt x="74" y="17"/>
                  <a:pt x="69" y="17"/>
                </a:cubicBezTo>
                <a:cubicBezTo>
                  <a:pt x="65" y="6"/>
                  <a:pt x="65" y="6"/>
                  <a:pt x="65" y="6"/>
                </a:cubicBezTo>
                <a:cubicBezTo>
                  <a:pt x="63" y="2"/>
                  <a:pt x="59" y="0"/>
                  <a:pt x="56" y="2"/>
                </a:cubicBezTo>
                <a:cubicBezTo>
                  <a:pt x="39" y="8"/>
                  <a:pt x="39" y="8"/>
                  <a:pt x="39" y="8"/>
                </a:cubicBezTo>
                <a:cubicBezTo>
                  <a:pt x="37" y="9"/>
                  <a:pt x="36" y="10"/>
                  <a:pt x="35" y="12"/>
                </a:cubicBezTo>
                <a:cubicBezTo>
                  <a:pt x="34" y="14"/>
                  <a:pt x="34" y="16"/>
                  <a:pt x="35" y="17"/>
                </a:cubicBezTo>
                <a:cubicBezTo>
                  <a:pt x="40" y="29"/>
                  <a:pt x="40" y="29"/>
                  <a:pt x="40" y="29"/>
                </a:cubicBezTo>
                <a:cubicBezTo>
                  <a:pt x="36" y="32"/>
                  <a:pt x="32" y="35"/>
                  <a:pt x="29" y="39"/>
                </a:cubicBezTo>
                <a:cubicBezTo>
                  <a:pt x="18" y="34"/>
                  <a:pt x="18" y="34"/>
                  <a:pt x="18" y="34"/>
                </a:cubicBezTo>
                <a:cubicBezTo>
                  <a:pt x="14" y="33"/>
                  <a:pt x="10" y="34"/>
                  <a:pt x="8" y="38"/>
                </a:cubicBezTo>
                <a:cubicBezTo>
                  <a:pt x="1" y="54"/>
                  <a:pt x="1" y="54"/>
                  <a:pt x="1" y="54"/>
                </a:cubicBezTo>
                <a:cubicBezTo>
                  <a:pt x="0" y="58"/>
                  <a:pt x="1" y="62"/>
                  <a:pt x="5" y="63"/>
                </a:cubicBezTo>
                <a:cubicBezTo>
                  <a:pt x="17" y="69"/>
                  <a:pt x="17" y="69"/>
                  <a:pt x="17" y="69"/>
                </a:cubicBezTo>
                <a:cubicBezTo>
                  <a:pt x="16" y="73"/>
                  <a:pt x="16" y="78"/>
                  <a:pt x="17" y="82"/>
                </a:cubicBezTo>
                <a:cubicBezTo>
                  <a:pt x="5" y="87"/>
                  <a:pt x="5" y="87"/>
                  <a:pt x="5" y="87"/>
                </a:cubicBezTo>
                <a:cubicBezTo>
                  <a:pt x="3" y="88"/>
                  <a:pt x="1" y="89"/>
                  <a:pt x="1" y="91"/>
                </a:cubicBezTo>
                <a:cubicBezTo>
                  <a:pt x="0" y="92"/>
                  <a:pt x="0" y="94"/>
                  <a:pt x="1" y="96"/>
                </a:cubicBezTo>
                <a:cubicBezTo>
                  <a:pt x="7" y="113"/>
                  <a:pt x="7" y="113"/>
                  <a:pt x="7" y="113"/>
                </a:cubicBezTo>
                <a:cubicBezTo>
                  <a:pt x="9" y="116"/>
                  <a:pt x="13" y="118"/>
                  <a:pt x="16" y="117"/>
                </a:cubicBezTo>
                <a:cubicBezTo>
                  <a:pt x="28" y="112"/>
                  <a:pt x="28" y="112"/>
                  <a:pt x="28" y="112"/>
                </a:cubicBezTo>
                <a:cubicBezTo>
                  <a:pt x="31" y="116"/>
                  <a:pt x="35" y="119"/>
                  <a:pt x="38" y="122"/>
                </a:cubicBezTo>
                <a:cubicBezTo>
                  <a:pt x="33" y="134"/>
                  <a:pt x="33" y="134"/>
                  <a:pt x="33" y="134"/>
                </a:cubicBezTo>
                <a:cubicBezTo>
                  <a:pt x="33" y="136"/>
                  <a:pt x="33" y="137"/>
                  <a:pt x="33" y="139"/>
                </a:cubicBezTo>
                <a:cubicBezTo>
                  <a:pt x="34" y="141"/>
                  <a:pt x="35" y="142"/>
                  <a:pt x="37" y="143"/>
                </a:cubicBezTo>
                <a:cubicBezTo>
                  <a:pt x="54" y="150"/>
                  <a:pt x="54" y="150"/>
                  <a:pt x="54" y="150"/>
                </a:cubicBezTo>
                <a:cubicBezTo>
                  <a:pt x="57" y="152"/>
                  <a:pt x="61" y="150"/>
                  <a:pt x="63" y="146"/>
                </a:cubicBezTo>
                <a:cubicBezTo>
                  <a:pt x="68" y="135"/>
                  <a:pt x="68" y="135"/>
                  <a:pt x="68" y="135"/>
                </a:cubicBezTo>
                <a:cubicBezTo>
                  <a:pt x="72" y="135"/>
                  <a:pt x="77" y="135"/>
                  <a:pt x="82" y="135"/>
                </a:cubicBezTo>
                <a:cubicBezTo>
                  <a:pt x="86" y="146"/>
                  <a:pt x="86" y="146"/>
                  <a:pt x="86" y="146"/>
                </a:cubicBezTo>
                <a:cubicBezTo>
                  <a:pt x="87" y="149"/>
                  <a:pt x="90" y="151"/>
                  <a:pt x="93" y="151"/>
                </a:cubicBezTo>
                <a:cubicBezTo>
                  <a:pt x="94" y="151"/>
                  <a:pt x="94" y="151"/>
                  <a:pt x="95" y="150"/>
                </a:cubicBezTo>
                <a:cubicBezTo>
                  <a:pt x="112" y="144"/>
                  <a:pt x="112" y="144"/>
                  <a:pt x="112" y="144"/>
                </a:cubicBezTo>
                <a:cubicBezTo>
                  <a:pt x="114" y="143"/>
                  <a:pt x="115" y="142"/>
                  <a:pt x="116" y="140"/>
                </a:cubicBezTo>
                <a:close/>
                <a:moveTo>
                  <a:pt x="108" y="137"/>
                </a:moveTo>
                <a:cubicBezTo>
                  <a:pt x="93" y="142"/>
                  <a:pt x="93" y="142"/>
                  <a:pt x="93" y="142"/>
                </a:cubicBezTo>
                <a:cubicBezTo>
                  <a:pt x="87" y="126"/>
                  <a:pt x="87" y="126"/>
                  <a:pt x="87" y="126"/>
                </a:cubicBezTo>
                <a:cubicBezTo>
                  <a:pt x="84" y="126"/>
                  <a:pt x="84" y="126"/>
                  <a:pt x="84" y="126"/>
                </a:cubicBezTo>
                <a:cubicBezTo>
                  <a:pt x="78" y="127"/>
                  <a:pt x="72" y="127"/>
                  <a:pt x="66" y="126"/>
                </a:cubicBezTo>
                <a:cubicBezTo>
                  <a:pt x="63" y="126"/>
                  <a:pt x="63" y="126"/>
                  <a:pt x="63" y="126"/>
                </a:cubicBezTo>
                <a:cubicBezTo>
                  <a:pt x="56" y="142"/>
                  <a:pt x="56" y="142"/>
                  <a:pt x="56" y="142"/>
                </a:cubicBezTo>
                <a:cubicBezTo>
                  <a:pt x="41" y="136"/>
                  <a:pt x="41" y="136"/>
                  <a:pt x="41" y="136"/>
                </a:cubicBezTo>
                <a:cubicBezTo>
                  <a:pt x="48" y="119"/>
                  <a:pt x="48" y="119"/>
                  <a:pt x="48" y="119"/>
                </a:cubicBezTo>
                <a:cubicBezTo>
                  <a:pt x="46" y="118"/>
                  <a:pt x="46" y="118"/>
                  <a:pt x="46" y="118"/>
                </a:cubicBezTo>
                <a:cubicBezTo>
                  <a:pt x="41" y="114"/>
                  <a:pt x="37" y="110"/>
                  <a:pt x="33" y="105"/>
                </a:cubicBezTo>
                <a:cubicBezTo>
                  <a:pt x="31" y="102"/>
                  <a:pt x="31" y="102"/>
                  <a:pt x="31" y="102"/>
                </a:cubicBezTo>
                <a:cubicBezTo>
                  <a:pt x="14" y="109"/>
                  <a:pt x="14" y="109"/>
                  <a:pt x="14" y="109"/>
                </a:cubicBezTo>
                <a:cubicBezTo>
                  <a:pt x="9" y="94"/>
                  <a:pt x="9" y="94"/>
                  <a:pt x="9" y="94"/>
                </a:cubicBezTo>
                <a:cubicBezTo>
                  <a:pt x="25" y="87"/>
                  <a:pt x="25" y="87"/>
                  <a:pt x="25" y="87"/>
                </a:cubicBezTo>
                <a:cubicBezTo>
                  <a:pt x="25" y="84"/>
                  <a:pt x="25" y="84"/>
                  <a:pt x="25" y="84"/>
                </a:cubicBezTo>
                <a:cubicBezTo>
                  <a:pt x="24" y="78"/>
                  <a:pt x="24" y="73"/>
                  <a:pt x="25" y="67"/>
                </a:cubicBezTo>
                <a:cubicBezTo>
                  <a:pt x="26" y="64"/>
                  <a:pt x="26" y="64"/>
                  <a:pt x="26" y="64"/>
                </a:cubicBezTo>
                <a:cubicBezTo>
                  <a:pt x="9" y="57"/>
                  <a:pt x="9" y="57"/>
                  <a:pt x="9" y="57"/>
                </a:cubicBezTo>
                <a:cubicBezTo>
                  <a:pt x="15" y="42"/>
                  <a:pt x="15" y="42"/>
                  <a:pt x="15" y="42"/>
                </a:cubicBezTo>
                <a:cubicBezTo>
                  <a:pt x="32" y="49"/>
                  <a:pt x="32" y="49"/>
                  <a:pt x="32" y="49"/>
                </a:cubicBezTo>
                <a:cubicBezTo>
                  <a:pt x="34" y="46"/>
                  <a:pt x="34" y="46"/>
                  <a:pt x="34" y="46"/>
                </a:cubicBezTo>
                <a:cubicBezTo>
                  <a:pt x="37" y="41"/>
                  <a:pt x="42" y="37"/>
                  <a:pt x="47" y="34"/>
                </a:cubicBezTo>
                <a:cubicBezTo>
                  <a:pt x="49" y="32"/>
                  <a:pt x="49" y="32"/>
                  <a:pt x="49" y="32"/>
                </a:cubicBezTo>
                <a:cubicBezTo>
                  <a:pt x="43" y="15"/>
                  <a:pt x="43" y="15"/>
                  <a:pt x="43" y="15"/>
                </a:cubicBezTo>
                <a:cubicBezTo>
                  <a:pt x="58" y="10"/>
                  <a:pt x="58" y="10"/>
                  <a:pt x="58" y="10"/>
                </a:cubicBezTo>
                <a:cubicBezTo>
                  <a:pt x="64" y="26"/>
                  <a:pt x="64" y="26"/>
                  <a:pt x="64" y="26"/>
                </a:cubicBezTo>
                <a:cubicBezTo>
                  <a:pt x="67" y="26"/>
                  <a:pt x="67" y="26"/>
                  <a:pt x="67" y="26"/>
                </a:cubicBezTo>
                <a:cubicBezTo>
                  <a:pt x="73" y="25"/>
                  <a:pt x="79" y="25"/>
                  <a:pt x="85" y="26"/>
                </a:cubicBezTo>
                <a:cubicBezTo>
                  <a:pt x="88" y="26"/>
                  <a:pt x="88" y="26"/>
                  <a:pt x="88" y="26"/>
                </a:cubicBezTo>
                <a:cubicBezTo>
                  <a:pt x="95" y="10"/>
                  <a:pt x="95" y="10"/>
                  <a:pt x="95" y="10"/>
                </a:cubicBezTo>
                <a:cubicBezTo>
                  <a:pt x="110" y="17"/>
                  <a:pt x="110" y="17"/>
                  <a:pt x="110" y="17"/>
                </a:cubicBezTo>
                <a:cubicBezTo>
                  <a:pt x="103" y="33"/>
                  <a:pt x="103" y="33"/>
                  <a:pt x="103" y="33"/>
                </a:cubicBezTo>
                <a:cubicBezTo>
                  <a:pt x="105" y="35"/>
                  <a:pt x="105" y="35"/>
                  <a:pt x="105" y="35"/>
                </a:cubicBezTo>
                <a:cubicBezTo>
                  <a:pt x="110" y="38"/>
                  <a:pt x="114" y="42"/>
                  <a:pt x="118" y="47"/>
                </a:cubicBezTo>
                <a:cubicBezTo>
                  <a:pt x="119" y="50"/>
                  <a:pt x="119" y="50"/>
                  <a:pt x="119" y="50"/>
                </a:cubicBezTo>
                <a:cubicBezTo>
                  <a:pt x="135" y="43"/>
                  <a:pt x="135" y="43"/>
                  <a:pt x="135" y="43"/>
                </a:cubicBezTo>
                <a:cubicBezTo>
                  <a:pt x="141" y="58"/>
                  <a:pt x="141" y="58"/>
                  <a:pt x="141" y="58"/>
                </a:cubicBezTo>
                <a:cubicBezTo>
                  <a:pt x="125" y="65"/>
                  <a:pt x="125" y="65"/>
                  <a:pt x="125" y="65"/>
                </a:cubicBezTo>
                <a:cubicBezTo>
                  <a:pt x="126" y="68"/>
                  <a:pt x="126" y="68"/>
                  <a:pt x="126" y="68"/>
                </a:cubicBezTo>
                <a:cubicBezTo>
                  <a:pt x="127" y="74"/>
                  <a:pt x="127" y="80"/>
                  <a:pt x="126" y="86"/>
                </a:cubicBezTo>
                <a:cubicBezTo>
                  <a:pt x="125" y="89"/>
                  <a:pt x="125" y="89"/>
                  <a:pt x="125" y="89"/>
                </a:cubicBezTo>
                <a:cubicBezTo>
                  <a:pt x="141" y="96"/>
                  <a:pt x="141" y="96"/>
                  <a:pt x="141" y="96"/>
                </a:cubicBezTo>
                <a:cubicBezTo>
                  <a:pt x="135" y="111"/>
                  <a:pt x="135" y="111"/>
                  <a:pt x="135" y="111"/>
                </a:cubicBezTo>
                <a:cubicBezTo>
                  <a:pt x="119" y="104"/>
                  <a:pt x="119" y="104"/>
                  <a:pt x="119" y="104"/>
                </a:cubicBezTo>
                <a:cubicBezTo>
                  <a:pt x="117" y="106"/>
                  <a:pt x="117" y="106"/>
                  <a:pt x="117" y="106"/>
                </a:cubicBezTo>
                <a:cubicBezTo>
                  <a:pt x="113" y="111"/>
                  <a:pt x="109" y="115"/>
                  <a:pt x="104" y="118"/>
                </a:cubicBezTo>
                <a:cubicBezTo>
                  <a:pt x="102" y="120"/>
                  <a:pt x="102" y="120"/>
                  <a:pt x="102" y="120"/>
                </a:cubicBezTo>
                <a:lnTo>
                  <a:pt x="108" y="137"/>
                </a:lnTo>
                <a:close/>
                <a:moveTo>
                  <a:pt x="157" y="136"/>
                </a:moveTo>
                <a:cubicBezTo>
                  <a:pt x="146" y="137"/>
                  <a:pt x="138" y="147"/>
                  <a:pt x="140" y="158"/>
                </a:cubicBezTo>
                <a:cubicBezTo>
                  <a:pt x="141" y="168"/>
                  <a:pt x="149" y="175"/>
                  <a:pt x="159" y="175"/>
                </a:cubicBezTo>
                <a:cubicBezTo>
                  <a:pt x="160" y="175"/>
                  <a:pt x="161" y="175"/>
                  <a:pt x="162" y="175"/>
                </a:cubicBezTo>
                <a:cubicBezTo>
                  <a:pt x="173" y="174"/>
                  <a:pt x="180" y="164"/>
                  <a:pt x="179" y="153"/>
                </a:cubicBezTo>
                <a:cubicBezTo>
                  <a:pt x="178" y="142"/>
                  <a:pt x="168" y="134"/>
                  <a:pt x="157" y="136"/>
                </a:cubicBezTo>
                <a:close/>
                <a:moveTo>
                  <a:pt x="161" y="167"/>
                </a:moveTo>
                <a:cubicBezTo>
                  <a:pt x="154" y="168"/>
                  <a:pt x="148" y="163"/>
                  <a:pt x="147" y="157"/>
                </a:cubicBezTo>
                <a:cubicBezTo>
                  <a:pt x="147" y="150"/>
                  <a:pt x="151" y="144"/>
                  <a:pt x="158" y="144"/>
                </a:cubicBezTo>
                <a:cubicBezTo>
                  <a:pt x="158" y="143"/>
                  <a:pt x="159" y="143"/>
                  <a:pt x="159" y="143"/>
                </a:cubicBezTo>
                <a:cubicBezTo>
                  <a:pt x="165" y="143"/>
                  <a:pt x="170" y="148"/>
                  <a:pt x="171" y="154"/>
                </a:cubicBezTo>
                <a:cubicBezTo>
                  <a:pt x="172" y="160"/>
                  <a:pt x="167" y="166"/>
                  <a:pt x="161" y="167"/>
                </a:cubicBezTo>
                <a:close/>
                <a:moveTo>
                  <a:pt x="205" y="144"/>
                </a:moveTo>
                <a:cubicBezTo>
                  <a:pt x="204" y="141"/>
                  <a:pt x="202" y="139"/>
                  <a:pt x="199" y="139"/>
                </a:cubicBezTo>
                <a:cubicBezTo>
                  <a:pt x="193" y="140"/>
                  <a:pt x="193" y="140"/>
                  <a:pt x="193" y="140"/>
                </a:cubicBezTo>
                <a:cubicBezTo>
                  <a:pt x="192" y="138"/>
                  <a:pt x="191" y="136"/>
                  <a:pt x="190" y="135"/>
                </a:cubicBezTo>
                <a:cubicBezTo>
                  <a:pt x="193" y="130"/>
                  <a:pt x="193" y="130"/>
                  <a:pt x="193" y="130"/>
                </a:cubicBezTo>
                <a:cubicBezTo>
                  <a:pt x="194" y="129"/>
                  <a:pt x="195" y="127"/>
                  <a:pt x="194" y="126"/>
                </a:cubicBezTo>
                <a:cubicBezTo>
                  <a:pt x="194" y="124"/>
                  <a:pt x="193" y="123"/>
                  <a:pt x="192" y="122"/>
                </a:cubicBezTo>
                <a:cubicBezTo>
                  <a:pt x="184" y="115"/>
                  <a:pt x="184" y="115"/>
                  <a:pt x="184" y="115"/>
                </a:cubicBezTo>
                <a:cubicBezTo>
                  <a:pt x="181" y="114"/>
                  <a:pt x="178" y="114"/>
                  <a:pt x="176" y="116"/>
                </a:cubicBezTo>
                <a:cubicBezTo>
                  <a:pt x="172" y="121"/>
                  <a:pt x="172" y="121"/>
                  <a:pt x="172" y="121"/>
                </a:cubicBezTo>
                <a:cubicBezTo>
                  <a:pt x="170" y="120"/>
                  <a:pt x="168" y="120"/>
                  <a:pt x="166" y="119"/>
                </a:cubicBezTo>
                <a:cubicBezTo>
                  <a:pt x="165" y="113"/>
                  <a:pt x="165" y="113"/>
                  <a:pt x="165" y="113"/>
                </a:cubicBezTo>
                <a:cubicBezTo>
                  <a:pt x="165" y="111"/>
                  <a:pt x="163" y="108"/>
                  <a:pt x="160" y="108"/>
                </a:cubicBezTo>
                <a:cubicBezTo>
                  <a:pt x="148" y="110"/>
                  <a:pt x="148" y="110"/>
                  <a:pt x="148" y="110"/>
                </a:cubicBezTo>
                <a:cubicBezTo>
                  <a:pt x="147" y="110"/>
                  <a:pt x="146" y="111"/>
                  <a:pt x="145" y="112"/>
                </a:cubicBezTo>
                <a:cubicBezTo>
                  <a:pt x="144" y="113"/>
                  <a:pt x="143" y="115"/>
                  <a:pt x="143" y="116"/>
                </a:cubicBezTo>
                <a:cubicBezTo>
                  <a:pt x="144" y="122"/>
                  <a:pt x="144" y="122"/>
                  <a:pt x="144" y="122"/>
                </a:cubicBezTo>
                <a:cubicBezTo>
                  <a:pt x="142" y="123"/>
                  <a:pt x="140" y="124"/>
                  <a:pt x="139" y="125"/>
                </a:cubicBezTo>
                <a:cubicBezTo>
                  <a:pt x="134" y="122"/>
                  <a:pt x="134" y="122"/>
                  <a:pt x="134" y="122"/>
                </a:cubicBezTo>
                <a:cubicBezTo>
                  <a:pt x="131" y="120"/>
                  <a:pt x="128" y="120"/>
                  <a:pt x="126" y="123"/>
                </a:cubicBezTo>
                <a:cubicBezTo>
                  <a:pt x="119" y="131"/>
                  <a:pt x="119" y="131"/>
                  <a:pt x="119" y="131"/>
                </a:cubicBezTo>
                <a:cubicBezTo>
                  <a:pt x="118" y="132"/>
                  <a:pt x="118" y="134"/>
                  <a:pt x="118" y="135"/>
                </a:cubicBezTo>
                <a:cubicBezTo>
                  <a:pt x="118" y="137"/>
                  <a:pt x="119" y="138"/>
                  <a:pt x="120" y="139"/>
                </a:cubicBezTo>
                <a:cubicBezTo>
                  <a:pt x="125" y="143"/>
                  <a:pt x="125" y="143"/>
                  <a:pt x="125" y="143"/>
                </a:cubicBezTo>
                <a:cubicBezTo>
                  <a:pt x="125" y="145"/>
                  <a:pt x="124" y="147"/>
                  <a:pt x="124" y="149"/>
                </a:cubicBezTo>
                <a:cubicBezTo>
                  <a:pt x="117" y="149"/>
                  <a:pt x="117" y="149"/>
                  <a:pt x="117" y="149"/>
                </a:cubicBezTo>
                <a:cubicBezTo>
                  <a:pt x="116" y="150"/>
                  <a:pt x="115" y="150"/>
                  <a:pt x="114" y="152"/>
                </a:cubicBezTo>
                <a:cubicBezTo>
                  <a:pt x="113" y="153"/>
                  <a:pt x="112" y="154"/>
                  <a:pt x="112" y="156"/>
                </a:cubicBezTo>
                <a:cubicBezTo>
                  <a:pt x="114" y="166"/>
                  <a:pt x="114" y="166"/>
                  <a:pt x="114" y="166"/>
                </a:cubicBezTo>
                <a:cubicBezTo>
                  <a:pt x="114" y="169"/>
                  <a:pt x="117" y="171"/>
                  <a:pt x="119" y="171"/>
                </a:cubicBezTo>
                <a:cubicBezTo>
                  <a:pt x="127" y="171"/>
                  <a:pt x="127" y="171"/>
                  <a:pt x="127" y="171"/>
                </a:cubicBezTo>
                <a:cubicBezTo>
                  <a:pt x="127" y="172"/>
                  <a:pt x="128" y="174"/>
                  <a:pt x="130" y="176"/>
                </a:cubicBezTo>
                <a:cubicBezTo>
                  <a:pt x="126" y="181"/>
                  <a:pt x="126" y="181"/>
                  <a:pt x="126" y="181"/>
                </a:cubicBezTo>
                <a:cubicBezTo>
                  <a:pt x="125" y="182"/>
                  <a:pt x="124" y="184"/>
                  <a:pt x="125" y="185"/>
                </a:cubicBezTo>
                <a:cubicBezTo>
                  <a:pt x="125" y="187"/>
                  <a:pt x="126" y="188"/>
                  <a:pt x="127" y="189"/>
                </a:cubicBezTo>
                <a:cubicBezTo>
                  <a:pt x="135" y="195"/>
                  <a:pt x="135" y="195"/>
                  <a:pt x="135" y="195"/>
                </a:cubicBezTo>
                <a:cubicBezTo>
                  <a:pt x="138" y="197"/>
                  <a:pt x="141" y="197"/>
                  <a:pt x="143" y="194"/>
                </a:cubicBezTo>
                <a:cubicBezTo>
                  <a:pt x="147" y="189"/>
                  <a:pt x="147" y="189"/>
                  <a:pt x="147" y="189"/>
                </a:cubicBezTo>
                <a:cubicBezTo>
                  <a:pt x="149" y="190"/>
                  <a:pt x="151" y="191"/>
                  <a:pt x="153" y="191"/>
                </a:cubicBezTo>
                <a:cubicBezTo>
                  <a:pt x="154" y="197"/>
                  <a:pt x="154" y="197"/>
                  <a:pt x="154" y="197"/>
                </a:cubicBezTo>
                <a:cubicBezTo>
                  <a:pt x="154" y="200"/>
                  <a:pt x="156" y="202"/>
                  <a:pt x="159" y="202"/>
                </a:cubicBezTo>
                <a:cubicBezTo>
                  <a:pt x="171" y="201"/>
                  <a:pt x="171" y="201"/>
                  <a:pt x="171" y="201"/>
                </a:cubicBezTo>
                <a:cubicBezTo>
                  <a:pt x="172" y="201"/>
                  <a:pt x="174" y="200"/>
                  <a:pt x="174" y="199"/>
                </a:cubicBezTo>
                <a:cubicBezTo>
                  <a:pt x="175" y="197"/>
                  <a:pt x="176" y="196"/>
                  <a:pt x="176" y="194"/>
                </a:cubicBezTo>
                <a:cubicBezTo>
                  <a:pt x="175" y="188"/>
                  <a:pt x="175" y="188"/>
                  <a:pt x="175" y="188"/>
                </a:cubicBezTo>
                <a:cubicBezTo>
                  <a:pt x="177" y="187"/>
                  <a:pt x="178" y="186"/>
                  <a:pt x="180" y="185"/>
                </a:cubicBezTo>
                <a:cubicBezTo>
                  <a:pt x="185" y="189"/>
                  <a:pt x="185" y="189"/>
                  <a:pt x="185" y="189"/>
                </a:cubicBezTo>
                <a:cubicBezTo>
                  <a:pt x="187" y="191"/>
                  <a:pt x="191" y="190"/>
                  <a:pt x="193" y="188"/>
                </a:cubicBezTo>
                <a:cubicBezTo>
                  <a:pt x="199" y="180"/>
                  <a:pt x="199" y="180"/>
                  <a:pt x="199" y="180"/>
                </a:cubicBezTo>
                <a:cubicBezTo>
                  <a:pt x="201" y="177"/>
                  <a:pt x="201" y="173"/>
                  <a:pt x="198" y="172"/>
                </a:cubicBezTo>
                <a:cubicBezTo>
                  <a:pt x="194" y="168"/>
                  <a:pt x="194" y="168"/>
                  <a:pt x="194" y="168"/>
                </a:cubicBezTo>
                <a:cubicBezTo>
                  <a:pt x="194" y="166"/>
                  <a:pt x="195" y="164"/>
                  <a:pt x="195" y="162"/>
                </a:cubicBezTo>
                <a:cubicBezTo>
                  <a:pt x="201" y="161"/>
                  <a:pt x="201" y="161"/>
                  <a:pt x="201" y="161"/>
                </a:cubicBezTo>
                <a:cubicBezTo>
                  <a:pt x="203" y="161"/>
                  <a:pt x="204" y="160"/>
                  <a:pt x="205" y="159"/>
                </a:cubicBezTo>
                <a:cubicBezTo>
                  <a:pt x="206" y="158"/>
                  <a:pt x="206" y="156"/>
                  <a:pt x="206" y="155"/>
                </a:cubicBezTo>
                <a:lnTo>
                  <a:pt x="205" y="144"/>
                </a:lnTo>
                <a:close/>
                <a:moveTo>
                  <a:pt x="188" y="155"/>
                </a:moveTo>
                <a:cubicBezTo>
                  <a:pt x="188" y="158"/>
                  <a:pt x="188" y="158"/>
                  <a:pt x="188" y="158"/>
                </a:cubicBezTo>
                <a:cubicBezTo>
                  <a:pt x="188" y="161"/>
                  <a:pt x="187" y="164"/>
                  <a:pt x="185" y="168"/>
                </a:cubicBezTo>
                <a:cubicBezTo>
                  <a:pt x="184" y="170"/>
                  <a:pt x="184" y="170"/>
                  <a:pt x="184" y="170"/>
                </a:cubicBezTo>
                <a:cubicBezTo>
                  <a:pt x="192" y="176"/>
                  <a:pt x="192" y="176"/>
                  <a:pt x="192" y="176"/>
                </a:cubicBezTo>
                <a:cubicBezTo>
                  <a:pt x="188" y="181"/>
                  <a:pt x="188" y="181"/>
                  <a:pt x="188" y="181"/>
                </a:cubicBezTo>
                <a:cubicBezTo>
                  <a:pt x="180" y="175"/>
                  <a:pt x="180" y="175"/>
                  <a:pt x="180" y="175"/>
                </a:cubicBezTo>
                <a:cubicBezTo>
                  <a:pt x="177" y="177"/>
                  <a:pt x="177" y="177"/>
                  <a:pt x="177" y="177"/>
                </a:cubicBezTo>
                <a:cubicBezTo>
                  <a:pt x="175" y="179"/>
                  <a:pt x="172" y="181"/>
                  <a:pt x="169" y="182"/>
                </a:cubicBezTo>
                <a:cubicBezTo>
                  <a:pt x="166" y="183"/>
                  <a:pt x="166" y="183"/>
                  <a:pt x="166" y="183"/>
                </a:cubicBezTo>
                <a:cubicBezTo>
                  <a:pt x="167" y="193"/>
                  <a:pt x="167" y="193"/>
                  <a:pt x="167" y="193"/>
                </a:cubicBezTo>
                <a:cubicBezTo>
                  <a:pt x="161" y="194"/>
                  <a:pt x="161" y="194"/>
                  <a:pt x="161" y="194"/>
                </a:cubicBezTo>
                <a:cubicBezTo>
                  <a:pt x="160" y="184"/>
                  <a:pt x="160" y="184"/>
                  <a:pt x="160" y="184"/>
                </a:cubicBezTo>
                <a:cubicBezTo>
                  <a:pt x="157" y="184"/>
                  <a:pt x="157" y="184"/>
                  <a:pt x="157" y="184"/>
                </a:cubicBezTo>
                <a:cubicBezTo>
                  <a:pt x="154" y="183"/>
                  <a:pt x="150" y="182"/>
                  <a:pt x="148" y="181"/>
                </a:cubicBezTo>
                <a:cubicBezTo>
                  <a:pt x="145" y="180"/>
                  <a:pt x="145" y="180"/>
                  <a:pt x="145" y="180"/>
                </a:cubicBezTo>
                <a:cubicBezTo>
                  <a:pt x="138" y="188"/>
                  <a:pt x="138" y="188"/>
                  <a:pt x="138" y="188"/>
                </a:cubicBezTo>
                <a:cubicBezTo>
                  <a:pt x="133" y="184"/>
                  <a:pt x="133" y="184"/>
                  <a:pt x="133" y="184"/>
                </a:cubicBezTo>
                <a:cubicBezTo>
                  <a:pt x="140" y="176"/>
                  <a:pt x="140" y="176"/>
                  <a:pt x="140" y="176"/>
                </a:cubicBezTo>
                <a:cubicBezTo>
                  <a:pt x="138" y="173"/>
                  <a:pt x="138" y="173"/>
                  <a:pt x="138" y="173"/>
                </a:cubicBezTo>
                <a:cubicBezTo>
                  <a:pt x="136" y="171"/>
                  <a:pt x="134" y="168"/>
                  <a:pt x="133" y="165"/>
                </a:cubicBezTo>
                <a:cubicBezTo>
                  <a:pt x="132" y="162"/>
                  <a:pt x="132" y="162"/>
                  <a:pt x="132" y="162"/>
                </a:cubicBezTo>
                <a:cubicBezTo>
                  <a:pt x="121" y="163"/>
                  <a:pt x="121" y="163"/>
                  <a:pt x="121" y="163"/>
                </a:cubicBezTo>
                <a:cubicBezTo>
                  <a:pt x="121" y="157"/>
                  <a:pt x="121" y="157"/>
                  <a:pt x="121" y="157"/>
                </a:cubicBezTo>
                <a:cubicBezTo>
                  <a:pt x="131" y="156"/>
                  <a:pt x="131" y="156"/>
                  <a:pt x="131" y="156"/>
                </a:cubicBezTo>
                <a:cubicBezTo>
                  <a:pt x="131" y="153"/>
                  <a:pt x="131" y="153"/>
                  <a:pt x="131" y="153"/>
                </a:cubicBezTo>
                <a:cubicBezTo>
                  <a:pt x="132" y="149"/>
                  <a:pt x="132" y="146"/>
                  <a:pt x="134" y="143"/>
                </a:cubicBezTo>
                <a:cubicBezTo>
                  <a:pt x="135" y="140"/>
                  <a:pt x="135" y="140"/>
                  <a:pt x="135" y="140"/>
                </a:cubicBezTo>
                <a:cubicBezTo>
                  <a:pt x="127" y="134"/>
                  <a:pt x="127" y="134"/>
                  <a:pt x="127" y="134"/>
                </a:cubicBezTo>
                <a:cubicBezTo>
                  <a:pt x="131" y="129"/>
                  <a:pt x="131" y="129"/>
                  <a:pt x="131" y="129"/>
                </a:cubicBezTo>
                <a:cubicBezTo>
                  <a:pt x="139" y="136"/>
                  <a:pt x="139" y="136"/>
                  <a:pt x="139" y="136"/>
                </a:cubicBezTo>
                <a:cubicBezTo>
                  <a:pt x="141" y="134"/>
                  <a:pt x="141" y="134"/>
                  <a:pt x="141" y="134"/>
                </a:cubicBezTo>
                <a:cubicBezTo>
                  <a:pt x="144" y="131"/>
                  <a:pt x="147" y="130"/>
                  <a:pt x="150" y="129"/>
                </a:cubicBezTo>
                <a:cubicBezTo>
                  <a:pt x="153" y="127"/>
                  <a:pt x="153" y="127"/>
                  <a:pt x="153" y="127"/>
                </a:cubicBezTo>
                <a:cubicBezTo>
                  <a:pt x="152" y="117"/>
                  <a:pt x="152" y="117"/>
                  <a:pt x="152" y="117"/>
                </a:cubicBezTo>
                <a:cubicBezTo>
                  <a:pt x="158" y="117"/>
                  <a:pt x="158" y="117"/>
                  <a:pt x="158" y="117"/>
                </a:cubicBezTo>
                <a:cubicBezTo>
                  <a:pt x="159" y="127"/>
                  <a:pt x="159" y="127"/>
                  <a:pt x="159" y="127"/>
                </a:cubicBezTo>
                <a:cubicBezTo>
                  <a:pt x="162" y="127"/>
                  <a:pt x="162" y="127"/>
                  <a:pt x="162" y="127"/>
                </a:cubicBezTo>
                <a:cubicBezTo>
                  <a:pt x="165" y="127"/>
                  <a:pt x="169" y="128"/>
                  <a:pt x="172" y="130"/>
                </a:cubicBezTo>
                <a:cubicBezTo>
                  <a:pt x="175" y="131"/>
                  <a:pt x="175" y="131"/>
                  <a:pt x="175" y="131"/>
                </a:cubicBezTo>
                <a:cubicBezTo>
                  <a:pt x="181" y="123"/>
                  <a:pt x="181" y="123"/>
                  <a:pt x="181" y="123"/>
                </a:cubicBezTo>
                <a:cubicBezTo>
                  <a:pt x="185" y="127"/>
                  <a:pt x="185" y="127"/>
                  <a:pt x="185" y="127"/>
                </a:cubicBezTo>
                <a:cubicBezTo>
                  <a:pt x="179" y="135"/>
                  <a:pt x="179" y="135"/>
                  <a:pt x="179" y="135"/>
                </a:cubicBezTo>
                <a:cubicBezTo>
                  <a:pt x="181" y="137"/>
                  <a:pt x="181" y="137"/>
                  <a:pt x="181" y="137"/>
                </a:cubicBezTo>
                <a:cubicBezTo>
                  <a:pt x="184" y="140"/>
                  <a:pt x="185" y="143"/>
                  <a:pt x="186" y="146"/>
                </a:cubicBezTo>
                <a:cubicBezTo>
                  <a:pt x="187" y="149"/>
                  <a:pt x="187" y="149"/>
                  <a:pt x="187" y="149"/>
                </a:cubicBezTo>
                <a:cubicBezTo>
                  <a:pt x="197" y="147"/>
                  <a:pt x="197" y="147"/>
                  <a:pt x="197" y="147"/>
                </a:cubicBezTo>
                <a:cubicBezTo>
                  <a:pt x="198" y="153"/>
                  <a:pt x="198" y="153"/>
                  <a:pt x="198" y="153"/>
                </a:cubicBezTo>
                <a:lnTo>
                  <a:pt x="188" y="155"/>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a:ea typeface="微软雅黑"/>
              <a:cs typeface="+mn-cs"/>
            </a:endParaRPr>
          </a:p>
        </p:txBody>
      </p:sp>
      <p:sp>
        <p:nvSpPr>
          <p:cNvPr id="246" name="椭圆 245">
            <a:extLst>
              <a:ext uri="{FF2B5EF4-FFF2-40B4-BE49-F238E27FC236}">
                <a16:creationId xmlns:a16="http://schemas.microsoft.com/office/drawing/2014/main" id="{6436B28B-4A78-4927-97FC-A511316414FB}"/>
              </a:ext>
            </a:extLst>
          </p:cNvPr>
          <p:cNvSpPr/>
          <p:nvPr/>
        </p:nvSpPr>
        <p:spPr>
          <a:xfrm>
            <a:off x="9411015" y="2792011"/>
            <a:ext cx="1138045" cy="113804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a:ea typeface="微软雅黑"/>
              <a:cs typeface="+mn-cs"/>
            </a:endParaRPr>
          </a:p>
        </p:txBody>
      </p:sp>
      <p:sp>
        <p:nvSpPr>
          <p:cNvPr id="247" name="弧形 246">
            <a:extLst>
              <a:ext uri="{FF2B5EF4-FFF2-40B4-BE49-F238E27FC236}">
                <a16:creationId xmlns:a16="http://schemas.microsoft.com/office/drawing/2014/main" id="{BB482621-A850-4F1E-BC0E-E78E641A16EF}"/>
              </a:ext>
            </a:extLst>
          </p:cNvPr>
          <p:cNvSpPr/>
          <p:nvPr/>
        </p:nvSpPr>
        <p:spPr>
          <a:xfrm>
            <a:off x="9268759" y="2649755"/>
            <a:ext cx="1422556" cy="1422556"/>
          </a:xfrm>
          <a:prstGeom prst="arc">
            <a:avLst>
              <a:gd name="adj1" fmla="val 109779"/>
              <a:gd name="adj2" fmla="val 21563245"/>
            </a:avLst>
          </a:prstGeom>
          <a:ln w="127000" cap="rnd">
            <a:gradFill>
              <a:gsLst>
                <a:gs pos="0">
                  <a:schemeClr val="accent1">
                    <a:lumMod val="60000"/>
                    <a:lumOff val="40000"/>
                  </a:schemeClr>
                </a:gs>
                <a:gs pos="100000">
                  <a:schemeClr val="accent1"/>
                </a:gs>
              </a:gsLst>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a:ea typeface="微软雅黑"/>
              <a:cs typeface="+mn-cs"/>
            </a:endParaRPr>
          </a:p>
        </p:txBody>
      </p:sp>
      <p:sp>
        <p:nvSpPr>
          <p:cNvPr id="242" name="Freeform 67">
            <a:extLst>
              <a:ext uri="{FF2B5EF4-FFF2-40B4-BE49-F238E27FC236}">
                <a16:creationId xmlns:a16="http://schemas.microsoft.com/office/drawing/2014/main" id="{85220745-6B3C-44E9-80D3-F498C06277B5}"/>
              </a:ext>
            </a:extLst>
          </p:cNvPr>
          <p:cNvSpPr>
            <a:spLocks noEditPoints="1"/>
          </p:cNvSpPr>
          <p:nvPr/>
        </p:nvSpPr>
        <p:spPr bwMode="auto">
          <a:xfrm>
            <a:off x="9780464" y="3175960"/>
            <a:ext cx="399146" cy="399144"/>
          </a:xfrm>
          <a:custGeom>
            <a:avLst/>
            <a:gdLst>
              <a:gd name="T0" fmla="*/ 121 w 122"/>
              <a:gd name="T1" fmla="*/ 110 h 122"/>
              <a:gd name="T2" fmla="*/ 91 w 122"/>
              <a:gd name="T3" fmla="*/ 79 h 122"/>
              <a:gd name="T4" fmla="*/ 88 w 122"/>
              <a:gd name="T5" fmla="*/ 79 h 122"/>
              <a:gd name="T6" fmla="*/ 78 w 122"/>
              <a:gd name="T7" fmla="*/ 69 h 122"/>
              <a:gd name="T8" fmla="*/ 68 w 122"/>
              <a:gd name="T9" fmla="*/ 59 h 122"/>
              <a:gd name="T10" fmla="*/ 68 w 122"/>
              <a:gd name="T11" fmla="*/ 59 h 122"/>
              <a:gd name="T12" fmla="*/ 75 w 122"/>
              <a:gd name="T13" fmla="*/ 37 h 122"/>
              <a:gd name="T14" fmla="*/ 38 w 122"/>
              <a:gd name="T15" fmla="*/ 0 h 122"/>
              <a:gd name="T16" fmla="*/ 0 w 122"/>
              <a:gd name="T17" fmla="*/ 37 h 122"/>
              <a:gd name="T18" fmla="*/ 38 w 122"/>
              <a:gd name="T19" fmla="*/ 74 h 122"/>
              <a:gd name="T20" fmla="*/ 59 w 122"/>
              <a:gd name="T21" fmla="*/ 67 h 122"/>
              <a:gd name="T22" fmla="*/ 59 w 122"/>
              <a:gd name="T23" fmla="*/ 67 h 122"/>
              <a:gd name="T24" fmla="*/ 69 w 122"/>
              <a:gd name="T25" fmla="*/ 77 h 122"/>
              <a:gd name="T26" fmla="*/ 80 w 122"/>
              <a:gd name="T27" fmla="*/ 88 h 122"/>
              <a:gd name="T28" fmla="*/ 80 w 122"/>
              <a:gd name="T29" fmla="*/ 90 h 122"/>
              <a:gd name="T30" fmla="*/ 110 w 122"/>
              <a:gd name="T31" fmla="*/ 120 h 122"/>
              <a:gd name="T32" fmla="*/ 117 w 122"/>
              <a:gd name="T33" fmla="*/ 117 h 122"/>
              <a:gd name="T34" fmla="*/ 118 w 122"/>
              <a:gd name="T35" fmla="*/ 117 h 122"/>
              <a:gd name="T36" fmla="*/ 121 w 122"/>
              <a:gd name="T37" fmla="*/ 110 h 122"/>
              <a:gd name="T38" fmla="*/ 38 w 122"/>
              <a:gd name="T39" fmla="*/ 66 h 122"/>
              <a:gd name="T40" fmla="*/ 9 w 122"/>
              <a:gd name="T41" fmla="*/ 37 h 122"/>
              <a:gd name="T42" fmla="*/ 38 w 122"/>
              <a:gd name="T43" fmla="*/ 8 h 122"/>
              <a:gd name="T44" fmla="*/ 67 w 122"/>
              <a:gd name="T45" fmla="*/ 37 h 122"/>
              <a:gd name="T46" fmla="*/ 38 w 122"/>
              <a:gd name="T47" fmla="*/ 6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2" h="122">
                <a:moveTo>
                  <a:pt x="121" y="110"/>
                </a:moveTo>
                <a:cubicBezTo>
                  <a:pt x="91" y="79"/>
                  <a:pt x="91" y="79"/>
                  <a:pt x="91" y="79"/>
                </a:cubicBezTo>
                <a:cubicBezTo>
                  <a:pt x="90" y="79"/>
                  <a:pt x="89" y="79"/>
                  <a:pt x="88" y="79"/>
                </a:cubicBezTo>
                <a:cubicBezTo>
                  <a:pt x="78" y="69"/>
                  <a:pt x="78" y="69"/>
                  <a:pt x="78" y="69"/>
                </a:cubicBezTo>
                <a:cubicBezTo>
                  <a:pt x="68" y="59"/>
                  <a:pt x="68" y="59"/>
                  <a:pt x="68" y="59"/>
                </a:cubicBezTo>
                <a:cubicBezTo>
                  <a:pt x="68" y="59"/>
                  <a:pt x="68" y="59"/>
                  <a:pt x="68" y="59"/>
                </a:cubicBezTo>
                <a:cubicBezTo>
                  <a:pt x="72" y="53"/>
                  <a:pt x="75" y="45"/>
                  <a:pt x="75" y="37"/>
                </a:cubicBezTo>
                <a:cubicBezTo>
                  <a:pt x="75" y="17"/>
                  <a:pt x="58" y="0"/>
                  <a:pt x="38" y="0"/>
                </a:cubicBezTo>
                <a:cubicBezTo>
                  <a:pt x="17" y="0"/>
                  <a:pt x="0" y="17"/>
                  <a:pt x="0" y="37"/>
                </a:cubicBezTo>
                <a:cubicBezTo>
                  <a:pt x="0" y="58"/>
                  <a:pt x="17" y="74"/>
                  <a:pt x="38" y="74"/>
                </a:cubicBezTo>
                <a:cubicBezTo>
                  <a:pt x="46" y="74"/>
                  <a:pt x="53" y="72"/>
                  <a:pt x="59" y="67"/>
                </a:cubicBezTo>
                <a:cubicBezTo>
                  <a:pt x="59" y="67"/>
                  <a:pt x="59" y="67"/>
                  <a:pt x="59" y="67"/>
                </a:cubicBezTo>
                <a:cubicBezTo>
                  <a:pt x="69" y="77"/>
                  <a:pt x="69" y="77"/>
                  <a:pt x="69" y="77"/>
                </a:cubicBezTo>
                <a:cubicBezTo>
                  <a:pt x="80" y="88"/>
                  <a:pt x="80" y="88"/>
                  <a:pt x="80" y="88"/>
                </a:cubicBezTo>
                <a:cubicBezTo>
                  <a:pt x="79" y="89"/>
                  <a:pt x="79" y="90"/>
                  <a:pt x="80" y="90"/>
                </a:cubicBezTo>
                <a:cubicBezTo>
                  <a:pt x="110" y="120"/>
                  <a:pt x="110" y="120"/>
                  <a:pt x="110" y="120"/>
                </a:cubicBezTo>
                <a:cubicBezTo>
                  <a:pt x="111" y="122"/>
                  <a:pt x="115" y="120"/>
                  <a:pt x="117" y="117"/>
                </a:cubicBezTo>
                <a:cubicBezTo>
                  <a:pt x="118" y="117"/>
                  <a:pt x="118" y="117"/>
                  <a:pt x="118" y="117"/>
                </a:cubicBezTo>
                <a:cubicBezTo>
                  <a:pt x="121" y="114"/>
                  <a:pt x="122" y="111"/>
                  <a:pt x="121" y="110"/>
                </a:cubicBezTo>
                <a:close/>
                <a:moveTo>
                  <a:pt x="38" y="66"/>
                </a:moveTo>
                <a:cubicBezTo>
                  <a:pt x="22" y="66"/>
                  <a:pt x="9" y="53"/>
                  <a:pt x="9" y="37"/>
                </a:cubicBezTo>
                <a:cubicBezTo>
                  <a:pt x="9" y="21"/>
                  <a:pt x="22" y="8"/>
                  <a:pt x="38" y="8"/>
                </a:cubicBezTo>
                <a:cubicBezTo>
                  <a:pt x="54" y="8"/>
                  <a:pt x="67" y="21"/>
                  <a:pt x="67" y="37"/>
                </a:cubicBezTo>
                <a:cubicBezTo>
                  <a:pt x="67" y="53"/>
                  <a:pt x="54" y="66"/>
                  <a:pt x="38" y="6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a:ea typeface="微软雅黑"/>
              <a:cs typeface="+mn-cs"/>
            </a:endParaRPr>
          </a:p>
        </p:txBody>
      </p:sp>
      <p:sp>
        <p:nvSpPr>
          <p:cNvPr id="249" name="椭圆 248">
            <a:extLst>
              <a:ext uri="{FF2B5EF4-FFF2-40B4-BE49-F238E27FC236}">
                <a16:creationId xmlns:a16="http://schemas.microsoft.com/office/drawing/2014/main" id="{0E800A61-0894-45E4-AD2E-B7E478A66F6B}"/>
              </a:ext>
            </a:extLst>
          </p:cNvPr>
          <p:cNvSpPr/>
          <p:nvPr/>
        </p:nvSpPr>
        <p:spPr>
          <a:xfrm>
            <a:off x="5971965" y="3324534"/>
            <a:ext cx="73001" cy="73001"/>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a:ea typeface="微软雅黑"/>
              <a:cs typeface="+mn-cs"/>
            </a:endParaRPr>
          </a:p>
        </p:txBody>
      </p:sp>
      <p:sp>
        <p:nvSpPr>
          <p:cNvPr id="250" name="椭圆 249">
            <a:extLst>
              <a:ext uri="{FF2B5EF4-FFF2-40B4-BE49-F238E27FC236}">
                <a16:creationId xmlns:a16="http://schemas.microsoft.com/office/drawing/2014/main" id="{43881BE7-06B6-478D-BB70-163894201918}"/>
              </a:ext>
            </a:extLst>
          </p:cNvPr>
          <p:cNvSpPr/>
          <p:nvPr/>
        </p:nvSpPr>
        <p:spPr>
          <a:xfrm>
            <a:off x="6152639" y="3324534"/>
            <a:ext cx="73001" cy="73001"/>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a:ea typeface="微软雅黑"/>
              <a:cs typeface="+mn-cs"/>
            </a:endParaRPr>
          </a:p>
        </p:txBody>
      </p:sp>
      <p:cxnSp>
        <p:nvCxnSpPr>
          <p:cNvPr id="251" name="直接连接符 250">
            <a:extLst>
              <a:ext uri="{FF2B5EF4-FFF2-40B4-BE49-F238E27FC236}">
                <a16:creationId xmlns:a16="http://schemas.microsoft.com/office/drawing/2014/main" id="{1F32F923-5E40-4B3B-B903-CB3691FF785C}"/>
              </a:ext>
            </a:extLst>
          </p:cNvPr>
          <p:cNvCxnSpPr/>
          <p:nvPr/>
        </p:nvCxnSpPr>
        <p:spPr>
          <a:xfrm>
            <a:off x="6286865" y="3268382"/>
            <a:ext cx="92652" cy="92652"/>
          </a:xfrm>
          <a:prstGeom prst="line">
            <a:avLst/>
          </a:prstGeom>
          <a:ln w="34925" cap="rnd">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52" name="直接连接符 251">
            <a:extLst>
              <a:ext uri="{FF2B5EF4-FFF2-40B4-BE49-F238E27FC236}">
                <a16:creationId xmlns:a16="http://schemas.microsoft.com/office/drawing/2014/main" id="{88863EE6-8676-4F2D-AC32-74B49874523A}"/>
              </a:ext>
            </a:extLst>
          </p:cNvPr>
          <p:cNvCxnSpPr/>
          <p:nvPr/>
        </p:nvCxnSpPr>
        <p:spPr>
          <a:xfrm flipV="1">
            <a:off x="6287110" y="3361034"/>
            <a:ext cx="92652" cy="92652"/>
          </a:xfrm>
          <a:prstGeom prst="line">
            <a:avLst/>
          </a:prstGeom>
          <a:ln w="34925" cap="rnd">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53" name="椭圆 252">
            <a:extLst>
              <a:ext uri="{FF2B5EF4-FFF2-40B4-BE49-F238E27FC236}">
                <a16:creationId xmlns:a16="http://schemas.microsoft.com/office/drawing/2014/main" id="{24183774-B5A4-4D43-B726-3B20F3A0A36E}"/>
              </a:ext>
            </a:extLst>
          </p:cNvPr>
          <p:cNvSpPr/>
          <p:nvPr/>
        </p:nvSpPr>
        <p:spPr>
          <a:xfrm>
            <a:off x="5791289" y="3324534"/>
            <a:ext cx="73001" cy="73001"/>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a:ea typeface="微软雅黑"/>
              <a:cs typeface="+mn-cs"/>
            </a:endParaRPr>
          </a:p>
        </p:txBody>
      </p:sp>
      <p:sp>
        <p:nvSpPr>
          <p:cNvPr id="255" name="椭圆 254">
            <a:extLst>
              <a:ext uri="{FF2B5EF4-FFF2-40B4-BE49-F238E27FC236}">
                <a16:creationId xmlns:a16="http://schemas.microsoft.com/office/drawing/2014/main" id="{FB366937-3977-48A5-9DD9-484B7B6CC544}"/>
              </a:ext>
            </a:extLst>
          </p:cNvPr>
          <p:cNvSpPr/>
          <p:nvPr/>
        </p:nvSpPr>
        <p:spPr>
          <a:xfrm>
            <a:off x="8633768" y="3324534"/>
            <a:ext cx="73001" cy="73001"/>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a:ea typeface="微软雅黑"/>
              <a:cs typeface="+mn-cs"/>
            </a:endParaRPr>
          </a:p>
        </p:txBody>
      </p:sp>
      <p:sp>
        <p:nvSpPr>
          <p:cNvPr id="256" name="椭圆 255">
            <a:extLst>
              <a:ext uri="{FF2B5EF4-FFF2-40B4-BE49-F238E27FC236}">
                <a16:creationId xmlns:a16="http://schemas.microsoft.com/office/drawing/2014/main" id="{6E252D04-3C16-430E-A14B-22E9A0DC806C}"/>
              </a:ext>
            </a:extLst>
          </p:cNvPr>
          <p:cNvSpPr/>
          <p:nvPr/>
        </p:nvSpPr>
        <p:spPr>
          <a:xfrm>
            <a:off x="8814442" y="3324534"/>
            <a:ext cx="73001" cy="73001"/>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a:ea typeface="微软雅黑"/>
              <a:cs typeface="+mn-cs"/>
            </a:endParaRPr>
          </a:p>
        </p:txBody>
      </p:sp>
      <p:cxnSp>
        <p:nvCxnSpPr>
          <p:cNvPr id="257" name="直接连接符 256">
            <a:extLst>
              <a:ext uri="{FF2B5EF4-FFF2-40B4-BE49-F238E27FC236}">
                <a16:creationId xmlns:a16="http://schemas.microsoft.com/office/drawing/2014/main" id="{D0511837-7E95-4889-BBCD-5025B40236F7}"/>
              </a:ext>
            </a:extLst>
          </p:cNvPr>
          <p:cNvCxnSpPr/>
          <p:nvPr/>
        </p:nvCxnSpPr>
        <p:spPr>
          <a:xfrm>
            <a:off x="8948668" y="3268382"/>
            <a:ext cx="92652" cy="92652"/>
          </a:xfrm>
          <a:prstGeom prst="line">
            <a:avLst/>
          </a:prstGeom>
          <a:ln w="34925" cap="rnd">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58" name="直接连接符 257">
            <a:extLst>
              <a:ext uri="{FF2B5EF4-FFF2-40B4-BE49-F238E27FC236}">
                <a16:creationId xmlns:a16="http://schemas.microsoft.com/office/drawing/2014/main" id="{93F789DA-B744-45DA-80B8-5366DCFE2F8D}"/>
              </a:ext>
            </a:extLst>
          </p:cNvPr>
          <p:cNvCxnSpPr/>
          <p:nvPr/>
        </p:nvCxnSpPr>
        <p:spPr>
          <a:xfrm flipV="1">
            <a:off x="8948913" y="3361034"/>
            <a:ext cx="92652" cy="92652"/>
          </a:xfrm>
          <a:prstGeom prst="line">
            <a:avLst/>
          </a:prstGeom>
          <a:ln w="34925" cap="rnd">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59" name="椭圆 258">
            <a:extLst>
              <a:ext uri="{FF2B5EF4-FFF2-40B4-BE49-F238E27FC236}">
                <a16:creationId xmlns:a16="http://schemas.microsoft.com/office/drawing/2014/main" id="{2AEA866D-35C1-4CD4-92D0-E068A230D4E7}"/>
              </a:ext>
            </a:extLst>
          </p:cNvPr>
          <p:cNvSpPr/>
          <p:nvPr/>
        </p:nvSpPr>
        <p:spPr>
          <a:xfrm>
            <a:off x="8453092" y="3324534"/>
            <a:ext cx="73001" cy="73001"/>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a:ea typeface="微软雅黑"/>
              <a:cs typeface="+mn-cs"/>
            </a:endParaRPr>
          </a:p>
        </p:txBody>
      </p:sp>
      <p:sp>
        <p:nvSpPr>
          <p:cNvPr id="45" name="矩形 44">
            <a:extLst>
              <a:ext uri="{FF2B5EF4-FFF2-40B4-BE49-F238E27FC236}">
                <a16:creationId xmlns:a16="http://schemas.microsoft.com/office/drawing/2014/main" id="{1A75DE55-6EA4-4BD8-996D-7318309D3B03}"/>
              </a:ext>
            </a:extLst>
          </p:cNvPr>
          <p:cNvSpPr/>
          <p:nvPr/>
        </p:nvSpPr>
        <p:spPr>
          <a:xfrm>
            <a:off x="1158146" y="4884558"/>
            <a:ext cx="2065739" cy="987578"/>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请输入文本请输入文本请输入文本请输入文本请输入文本</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46" name="矩形 45">
            <a:extLst>
              <a:ext uri="{FF2B5EF4-FFF2-40B4-BE49-F238E27FC236}">
                <a16:creationId xmlns:a16="http://schemas.microsoft.com/office/drawing/2014/main" id="{BE4DB802-ED23-4CBA-8802-F607F12A91C5}"/>
              </a:ext>
            </a:extLst>
          </p:cNvPr>
          <p:cNvSpPr/>
          <p:nvPr/>
        </p:nvSpPr>
        <p:spPr>
          <a:xfrm>
            <a:off x="1521601" y="4314005"/>
            <a:ext cx="1338828" cy="396583"/>
          </a:xfrm>
          <a:prstGeom prst="rect">
            <a:avLst/>
          </a:prstGeom>
        </p:spPr>
        <p:txBody>
          <a:bodyPr wrap="none">
            <a:spAutoFit/>
          </a:bodyPr>
          <a:lstStyle/>
          <a:p>
            <a:pPr marL="0" marR="0" lvl="0" indent="0" algn="ctr" defTabSz="914400" rtl="0" eaLnBrk="1" fontAlgn="auto" latinLnBrk="0" hangingPunct="1">
              <a:lnSpc>
                <a:spcPct val="120000"/>
              </a:lnSpc>
              <a:spcBef>
                <a:spcPts val="30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请输入标题</a:t>
            </a:r>
            <a:endParaRPr kumimoji="0" lang="en-US" altLang="zh-CN"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endParaRPr>
          </a:p>
        </p:txBody>
      </p:sp>
      <p:cxnSp>
        <p:nvCxnSpPr>
          <p:cNvPr id="47" name="直接连接符 46">
            <a:extLst>
              <a:ext uri="{FF2B5EF4-FFF2-40B4-BE49-F238E27FC236}">
                <a16:creationId xmlns:a16="http://schemas.microsoft.com/office/drawing/2014/main" id="{869253DE-97DD-44B2-B17E-0FF4CD680892}"/>
              </a:ext>
            </a:extLst>
          </p:cNvPr>
          <p:cNvCxnSpPr/>
          <p:nvPr/>
        </p:nvCxnSpPr>
        <p:spPr>
          <a:xfrm>
            <a:off x="1870887" y="4765992"/>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49" name="矩形 48">
            <a:extLst>
              <a:ext uri="{FF2B5EF4-FFF2-40B4-BE49-F238E27FC236}">
                <a16:creationId xmlns:a16="http://schemas.microsoft.com/office/drawing/2014/main" id="{2F868DE5-567B-4E6D-BB7A-ED5B57613D3B}"/>
              </a:ext>
            </a:extLst>
          </p:cNvPr>
          <p:cNvSpPr/>
          <p:nvPr/>
        </p:nvSpPr>
        <p:spPr>
          <a:xfrm>
            <a:off x="3775436" y="4884558"/>
            <a:ext cx="2065739" cy="987578"/>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请输入文本请输入文本请输入文本请输入文本请输入文本</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50" name="矩形 49">
            <a:extLst>
              <a:ext uri="{FF2B5EF4-FFF2-40B4-BE49-F238E27FC236}">
                <a16:creationId xmlns:a16="http://schemas.microsoft.com/office/drawing/2014/main" id="{67F229BF-B93E-4E51-9DC0-026556972C51}"/>
              </a:ext>
            </a:extLst>
          </p:cNvPr>
          <p:cNvSpPr/>
          <p:nvPr/>
        </p:nvSpPr>
        <p:spPr>
          <a:xfrm>
            <a:off x="4138891" y="4314005"/>
            <a:ext cx="1338828" cy="396583"/>
          </a:xfrm>
          <a:prstGeom prst="rect">
            <a:avLst/>
          </a:prstGeom>
        </p:spPr>
        <p:txBody>
          <a:bodyPr wrap="none">
            <a:spAutoFit/>
          </a:bodyPr>
          <a:lstStyle/>
          <a:p>
            <a:pPr marL="0" marR="0" lvl="0" indent="0" algn="ctr" defTabSz="914400" rtl="0" eaLnBrk="1" fontAlgn="auto" latinLnBrk="0" hangingPunct="1">
              <a:lnSpc>
                <a:spcPct val="120000"/>
              </a:lnSpc>
              <a:spcBef>
                <a:spcPts val="30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请输入标题</a:t>
            </a:r>
            <a:endParaRPr kumimoji="0" lang="en-US" altLang="zh-CN"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endParaRPr>
          </a:p>
        </p:txBody>
      </p:sp>
      <p:cxnSp>
        <p:nvCxnSpPr>
          <p:cNvPr id="51" name="直接连接符 50">
            <a:extLst>
              <a:ext uri="{FF2B5EF4-FFF2-40B4-BE49-F238E27FC236}">
                <a16:creationId xmlns:a16="http://schemas.microsoft.com/office/drawing/2014/main" id="{8A94A7F0-F8D6-46B3-AEAF-E7D4FA0DD157}"/>
              </a:ext>
            </a:extLst>
          </p:cNvPr>
          <p:cNvCxnSpPr/>
          <p:nvPr/>
        </p:nvCxnSpPr>
        <p:spPr>
          <a:xfrm>
            <a:off x="4488177" y="4765992"/>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3" name="矩形 52">
            <a:extLst>
              <a:ext uri="{FF2B5EF4-FFF2-40B4-BE49-F238E27FC236}">
                <a16:creationId xmlns:a16="http://schemas.microsoft.com/office/drawing/2014/main" id="{EB825A05-926F-4F2B-87DB-EA9FC9AA8DF7}"/>
              </a:ext>
            </a:extLst>
          </p:cNvPr>
          <p:cNvSpPr/>
          <p:nvPr/>
        </p:nvSpPr>
        <p:spPr>
          <a:xfrm>
            <a:off x="6350826" y="4884558"/>
            <a:ext cx="2065739" cy="987578"/>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请输入文本请输入文本请输入文本请输入文本请输入文本</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54" name="矩形 53">
            <a:extLst>
              <a:ext uri="{FF2B5EF4-FFF2-40B4-BE49-F238E27FC236}">
                <a16:creationId xmlns:a16="http://schemas.microsoft.com/office/drawing/2014/main" id="{3C04F145-78D8-4C6E-A226-D99C3A93CD17}"/>
              </a:ext>
            </a:extLst>
          </p:cNvPr>
          <p:cNvSpPr/>
          <p:nvPr/>
        </p:nvSpPr>
        <p:spPr>
          <a:xfrm>
            <a:off x="6714281" y="4314005"/>
            <a:ext cx="1338828" cy="396583"/>
          </a:xfrm>
          <a:prstGeom prst="rect">
            <a:avLst/>
          </a:prstGeom>
        </p:spPr>
        <p:txBody>
          <a:bodyPr wrap="none">
            <a:spAutoFit/>
          </a:bodyPr>
          <a:lstStyle/>
          <a:p>
            <a:pPr marL="0" marR="0" lvl="0" indent="0" algn="ctr" defTabSz="914400" rtl="0" eaLnBrk="1" fontAlgn="auto" latinLnBrk="0" hangingPunct="1">
              <a:lnSpc>
                <a:spcPct val="120000"/>
              </a:lnSpc>
              <a:spcBef>
                <a:spcPts val="30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请输入标题</a:t>
            </a:r>
            <a:endParaRPr kumimoji="0" lang="en-US" altLang="zh-CN"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endParaRPr>
          </a:p>
        </p:txBody>
      </p:sp>
      <p:cxnSp>
        <p:nvCxnSpPr>
          <p:cNvPr id="55" name="直接连接符 54">
            <a:extLst>
              <a:ext uri="{FF2B5EF4-FFF2-40B4-BE49-F238E27FC236}">
                <a16:creationId xmlns:a16="http://schemas.microsoft.com/office/drawing/2014/main" id="{00EC72C7-F120-425C-A4E8-60D1A2A29475}"/>
              </a:ext>
            </a:extLst>
          </p:cNvPr>
          <p:cNvCxnSpPr/>
          <p:nvPr/>
        </p:nvCxnSpPr>
        <p:spPr>
          <a:xfrm>
            <a:off x="7063567" y="4765992"/>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7" name="矩形 56">
            <a:extLst>
              <a:ext uri="{FF2B5EF4-FFF2-40B4-BE49-F238E27FC236}">
                <a16:creationId xmlns:a16="http://schemas.microsoft.com/office/drawing/2014/main" id="{8414B144-02A4-455E-A0C0-D0254DFFEE00}"/>
              </a:ext>
            </a:extLst>
          </p:cNvPr>
          <p:cNvSpPr/>
          <p:nvPr/>
        </p:nvSpPr>
        <p:spPr>
          <a:xfrm>
            <a:off x="9013114" y="4884558"/>
            <a:ext cx="2065739" cy="987578"/>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请输入文本请输入文本请输入文本请输入文本请输入文本</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58" name="矩形 57">
            <a:extLst>
              <a:ext uri="{FF2B5EF4-FFF2-40B4-BE49-F238E27FC236}">
                <a16:creationId xmlns:a16="http://schemas.microsoft.com/office/drawing/2014/main" id="{CBB2CDBA-AD9F-437A-B744-B5DB3FDE1934}"/>
              </a:ext>
            </a:extLst>
          </p:cNvPr>
          <p:cNvSpPr/>
          <p:nvPr/>
        </p:nvSpPr>
        <p:spPr>
          <a:xfrm>
            <a:off x="9376569" y="4314005"/>
            <a:ext cx="1338828" cy="396583"/>
          </a:xfrm>
          <a:prstGeom prst="rect">
            <a:avLst/>
          </a:prstGeom>
        </p:spPr>
        <p:txBody>
          <a:bodyPr wrap="none">
            <a:spAutoFit/>
          </a:bodyPr>
          <a:lstStyle/>
          <a:p>
            <a:pPr marL="0" marR="0" lvl="0" indent="0" algn="ctr" defTabSz="914400" rtl="0" eaLnBrk="1" fontAlgn="auto" latinLnBrk="0" hangingPunct="1">
              <a:lnSpc>
                <a:spcPct val="120000"/>
              </a:lnSpc>
              <a:spcBef>
                <a:spcPts val="30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请输入标题</a:t>
            </a:r>
            <a:endParaRPr kumimoji="0" lang="en-US" altLang="zh-CN"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endParaRPr>
          </a:p>
        </p:txBody>
      </p:sp>
      <p:cxnSp>
        <p:nvCxnSpPr>
          <p:cNvPr id="59" name="直接连接符 58">
            <a:extLst>
              <a:ext uri="{FF2B5EF4-FFF2-40B4-BE49-F238E27FC236}">
                <a16:creationId xmlns:a16="http://schemas.microsoft.com/office/drawing/2014/main" id="{7B11BE50-AC5E-4CC0-99C8-28D375F6C80B}"/>
              </a:ext>
            </a:extLst>
          </p:cNvPr>
          <p:cNvCxnSpPr/>
          <p:nvPr/>
        </p:nvCxnSpPr>
        <p:spPr>
          <a:xfrm>
            <a:off x="9725855" y="4765992"/>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48" name="组合 47">
            <a:extLst>
              <a:ext uri="{FF2B5EF4-FFF2-40B4-BE49-F238E27FC236}">
                <a16:creationId xmlns:a16="http://schemas.microsoft.com/office/drawing/2014/main" id="{D25CF64F-A5DC-406C-AE38-BB36AF0E4E6F}"/>
              </a:ext>
            </a:extLst>
          </p:cNvPr>
          <p:cNvGrpSpPr/>
          <p:nvPr/>
        </p:nvGrpSpPr>
        <p:grpSpPr>
          <a:xfrm>
            <a:off x="2507444" y="1264281"/>
            <a:ext cx="7177112" cy="747738"/>
            <a:chOff x="2507444" y="1041139"/>
            <a:chExt cx="7177112" cy="747738"/>
          </a:xfrm>
        </p:grpSpPr>
        <p:sp>
          <p:nvSpPr>
            <p:cNvPr id="52" name="TextBox 35">
              <a:extLst>
                <a:ext uri="{FF2B5EF4-FFF2-40B4-BE49-F238E27FC236}">
                  <a16:creationId xmlns:a16="http://schemas.microsoft.com/office/drawing/2014/main" id="{130AD25F-6497-4996-A07F-F6A5F7904B07}"/>
                </a:ext>
              </a:extLst>
            </p:cNvPr>
            <p:cNvSpPr txBox="1"/>
            <p:nvPr/>
          </p:nvSpPr>
          <p:spPr>
            <a:xfrm>
              <a:off x="3253756" y="1109076"/>
              <a:ext cx="5684488" cy="679801"/>
            </a:xfrm>
            <a:prstGeom prst="rect">
              <a:avLst/>
            </a:prstGeom>
          </p:spPr>
          <p:txBody>
            <a:bodyPr wrap="square">
              <a:spAutoFit/>
            </a:bodyPr>
            <a:lstStyle>
              <a:defPPr>
                <a:defRPr lang="zh-CN"/>
              </a:defPPr>
              <a:lvl1pPr algn="ctr">
                <a:lnSpc>
                  <a:spcPct val="125000"/>
                </a:lnSpc>
                <a:defRPr sz="16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56" name="文本框 55">
              <a:extLst>
                <a:ext uri="{FF2B5EF4-FFF2-40B4-BE49-F238E27FC236}">
                  <a16:creationId xmlns:a16="http://schemas.microsoft.com/office/drawing/2014/main" id="{639094E7-3318-4516-86E6-08224A1C533C}"/>
                </a:ext>
              </a:extLst>
            </p:cNvPr>
            <p:cNvSpPr txBox="1"/>
            <p:nvPr/>
          </p:nvSpPr>
          <p:spPr>
            <a:xfrm>
              <a:off x="2507444" y="1041139"/>
              <a:ext cx="461036" cy="426393"/>
            </a:xfrm>
            <a:custGeom>
              <a:avLst/>
              <a:gdLst/>
              <a:ahLst/>
              <a:cxnLst/>
              <a:rect l="l" t="t" r="r" b="b"/>
              <a:pathLst>
                <a:path w="461036" h="426393">
                  <a:moveTo>
                    <a:pt x="421951" y="0"/>
                  </a:moveTo>
                  <a:lnTo>
                    <a:pt x="461036" y="62182"/>
                  </a:lnTo>
                  <a:cubicBezTo>
                    <a:pt x="428465" y="75803"/>
                    <a:pt x="404480" y="96086"/>
                    <a:pt x="389083" y="123032"/>
                  </a:cubicBezTo>
                  <a:cubicBezTo>
                    <a:pt x="373685" y="149978"/>
                    <a:pt x="365098" y="189212"/>
                    <a:pt x="363322" y="240734"/>
                  </a:cubicBezTo>
                  <a:lnTo>
                    <a:pt x="446823" y="240734"/>
                  </a:lnTo>
                  <a:lnTo>
                    <a:pt x="446823" y="426393"/>
                  </a:lnTo>
                  <a:lnTo>
                    <a:pt x="275378" y="426393"/>
                  </a:lnTo>
                  <a:lnTo>
                    <a:pt x="275378" y="279820"/>
                  </a:lnTo>
                  <a:cubicBezTo>
                    <a:pt x="275378" y="200464"/>
                    <a:pt x="284853" y="143019"/>
                    <a:pt x="303804" y="107487"/>
                  </a:cubicBezTo>
                  <a:cubicBezTo>
                    <a:pt x="328677" y="60110"/>
                    <a:pt x="368059" y="24281"/>
                    <a:pt x="421951" y="0"/>
                  </a:cubicBezTo>
                  <a:close/>
                  <a:moveTo>
                    <a:pt x="146572" y="0"/>
                  </a:moveTo>
                  <a:lnTo>
                    <a:pt x="185658" y="62182"/>
                  </a:lnTo>
                  <a:cubicBezTo>
                    <a:pt x="153086" y="75803"/>
                    <a:pt x="129102" y="96086"/>
                    <a:pt x="113704" y="123032"/>
                  </a:cubicBezTo>
                  <a:cubicBezTo>
                    <a:pt x="98307" y="149978"/>
                    <a:pt x="89720" y="189212"/>
                    <a:pt x="87943" y="240734"/>
                  </a:cubicBezTo>
                  <a:lnTo>
                    <a:pt x="171445" y="240734"/>
                  </a:lnTo>
                  <a:lnTo>
                    <a:pt x="171445" y="426393"/>
                  </a:lnTo>
                  <a:lnTo>
                    <a:pt x="0" y="426393"/>
                  </a:lnTo>
                  <a:lnTo>
                    <a:pt x="0" y="279820"/>
                  </a:lnTo>
                  <a:cubicBezTo>
                    <a:pt x="0" y="200464"/>
                    <a:pt x="9475" y="143019"/>
                    <a:pt x="28426" y="107487"/>
                  </a:cubicBezTo>
                  <a:cubicBezTo>
                    <a:pt x="53299" y="60110"/>
                    <a:pt x="92681" y="24281"/>
                    <a:pt x="146572" y="0"/>
                  </a:cubicBezTo>
                  <a:close/>
                </a:path>
              </a:pathLst>
            </a:custGeom>
            <a:solidFill>
              <a:schemeClr val="accent1">
                <a:lumMod val="60000"/>
                <a:lumOff val="4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endParaRPr kumimoji="0" lang="en-US" sz="14300" b="0" i="0" u="none" strike="noStrike" kern="1200" cap="none" spc="0" normalizeH="0" baseline="0" noProof="0" dirty="0">
                <a:ln>
                  <a:noFill/>
                </a:ln>
                <a:solidFill>
                  <a:srgbClr val="36456E">
                    <a:lumMod val="60000"/>
                    <a:lumOff val="40000"/>
                  </a:srgbClr>
                </a:solidFill>
                <a:effectLst/>
                <a:uLnTx/>
                <a:uFillTx/>
                <a:latin typeface="Arial"/>
                <a:ea typeface="Montserrat" panose="02000505000000020004"/>
                <a:cs typeface="Montserrat" panose="02000505000000020004"/>
                <a:sym typeface="Montserrat" panose="02000505000000020004"/>
              </a:endParaRPr>
            </a:p>
          </p:txBody>
        </p:sp>
        <p:sp>
          <p:nvSpPr>
            <p:cNvPr id="60" name="文本框 59">
              <a:extLst>
                <a:ext uri="{FF2B5EF4-FFF2-40B4-BE49-F238E27FC236}">
                  <a16:creationId xmlns:a16="http://schemas.microsoft.com/office/drawing/2014/main" id="{EB6D0A99-2523-468E-865E-B1115EE0B1F3}"/>
                </a:ext>
              </a:extLst>
            </p:cNvPr>
            <p:cNvSpPr txBox="1"/>
            <p:nvPr/>
          </p:nvSpPr>
          <p:spPr>
            <a:xfrm flipH="1" flipV="1">
              <a:off x="9223520" y="1041139"/>
              <a:ext cx="461036" cy="426393"/>
            </a:xfrm>
            <a:custGeom>
              <a:avLst/>
              <a:gdLst/>
              <a:ahLst/>
              <a:cxnLst/>
              <a:rect l="l" t="t" r="r" b="b"/>
              <a:pathLst>
                <a:path w="461036" h="426393">
                  <a:moveTo>
                    <a:pt x="421951" y="0"/>
                  </a:moveTo>
                  <a:lnTo>
                    <a:pt x="461036" y="62182"/>
                  </a:lnTo>
                  <a:cubicBezTo>
                    <a:pt x="428465" y="75803"/>
                    <a:pt x="404480" y="96086"/>
                    <a:pt x="389083" y="123032"/>
                  </a:cubicBezTo>
                  <a:cubicBezTo>
                    <a:pt x="373685" y="149978"/>
                    <a:pt x="365098" y="189212"/>
                    <a:pt x="363322" y="240734"/>
                  </a:cubicBezTo>
                  <a:lnTo>
                    <a:pt x="446823" y="240734"/>
                  </a:lnTo>
                  <a:lnTo>
                    <a:pt x="446823" y="426393"/>
                  </a:lnTo>
                  <a:lnTo>
                    <a:pt x="275378" y="426393"/>
                  </a:lnTo>
                  <a:lnTo>
                    <a:pt x="275378" y="279820"/>
                  </a:lnTo>
                  <a:cubicBezTo>
                    <a:pt x="275378" y="200464"/>
                    <a:pt x="284853" y="143019"/>
                    <a:pt x="303804" y="107487"/>
                  </a:cubicBezTo>
                  <a:cubicBezTo>
                    <a:pt x="328677" y="60110"/>
                    <a:pt x="368059" y="24281"/>
                    <a:pt x="421951" y="0"/>
                  </a:cubicBezTo>
                  <a:close/>
                  <a:moveTo>
                    <a:pt x="146572" y="0"/>
                  </a:moveTo>
                  <a:lnTo>
                    <a:pt x="185658" y="62182"/>
                  </a:lnTo>
                  <a:cubicBezTo>
                    <a:pt x="153086" y="75803"/>
                    <a:pt x="129102" y="96086"/>
                    <a:pt x="113704" y="123032"/>
                  </a:cubicBezTo>
                  <a:cubicBezTo>
                    <a:pt x="98307" y="149978"/>
                    <a:pt x="89720" y="189212"/>
                    <a:pt x="87943" y="240734"/>
                  </a:cubicBezTo>
                  <a:lnTo>
                    <a:pt x="171445" y="240734"/>
                  </a:lnTo>
                  <a:lnTo>
                    <a:pt x="171445" y="426393"/>
                  </a:lnTo>
                  <a:lnTo>
                    <a:pt x="0" y="426393"/>
                  </a:lnTo>
                  <a:lnTo>
                    <a:pt x="0" y="279820"/>
                  </a:lnTo>
                  <a:cubicBezTo>
                    <a:pt x="0" y="200464"/>
                    <a:pt x="9475" y="143019"/>
                    <a:pt x="28426" y="107487"/>
                  </a:cubicBezTo>
                  <a:cubicBezTo>
                    <a:pt x="53299" y="60110"/>
                    <a:pt x="92681" y="24281"/>
                    <a:pt x="146572" y="0"/>
                  </a:cubicBezTo>
                  <a:close/>
                </a:path>
              </a:pathLst>
            </a:custGeom>
            <a:solidFill>
              <a:schemeClr val="accent1">
                <a:lumMod val="60000"/>
                <a:lumOff val="4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endParaRPr kumimoji="0" lang="en-US" sz="14300" b="0" i="0" u="none" strike="noStrike" kern="1200" cap="none" spc="0" normalizeH="0" baseline="0" noProof="0" dirty="0">
                <a:ln>
                  <a:noFill/>
                </a:ln>
                <a:solidFill>
                  <a:srgbClr val="36456E">
                    <a:lumMod val="60000"/>
                    <a:lumOff val="40000"/>
                  </a:srgbClr>
                </a:solidFill>
                <a:effectLst/>
                <a:uLnTx/>
                <a:uFillTx/>
                <a:latin typeface="Arial"/>
                <a:ea typeface="Montserrat" panose="02000505000000020004"/>
                <a:cs typeface="Montserrat" panose="02000505000000020004"/>
                <a:sym typeface="Montserrat" panose="02000505000000020004"/>
              </a:endParaRPr>
            </a:p>
          </p:txBody>
        </p:sp>
      </p:grpSp>
    </p:spTree>
    <p:extLst>
      <p:ext uri="{BB962C8B-B14F-4D97-AF65-F5344CB8AC3E}">
        <p14:creationId xmlns:p14="http://schemas.microsoft.com/office/powerpoint/2010/main" val="36291816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03D26F42-E491-43FB-8D90-5327D2DAB2E5}"/>
              </a:ext>
            </a:extLst>
          </p:cNvPr>
          <p:cNvSpPr>
            <a:spLocks noGrp="1"/>
          </p:cNvSpPr>
          <p:nvPr>
            <p:ph type="body" sz="quarter" idx="10"/>
          </p:nvPr>
        </p:nvSpPr>
        <p:spPr>
          <a:xfrm>
            <a:off x="1432191" y="231000"/>
            <a:ext cx="5409739" cy="406400"/>
          </a:xfrm>
        </p:spPr>
        <p:txBody>
          <a:bodyPr/>
          <a:lstStyle/>
          <a:p>
            <a:r>
              <a:rPr lang="zh-CN" altLang="en-US" dirty="0">
                <a:sym typeface="+mn-lt"/>
              </a:rPr>
              <a:t>四段流程式（日期，可自行添加多个）</a:t>
            </a:r>
            <a:endParaRPr lang="en-US" altLang="zh-CN" dirty="0">
              <a:sym typeface="+mn-lt"/>
            </a:endParaRPr>
          </a:p>
          <a:p>
            <a:endParaRPr lang="zh-CN" altLang="en-US" dirty="0"/>
          </a:p>
        </p:txBody>
      </p:sp>
      <p:sp>
        <p:nvSpPr>
          <p:cNvPr id="26" name="任意多边形 25"/>
          <p:cNvSpPr/>
          <p:nvPr/>
        </p:nvSpPr>
        <p:spPr>
          <a:xfrm>
            <a:off x="2122686" y="2734575"/>
            <a:ext cx="1132743" cy="70147"/>
          </a:xfrm>
          <a:custGeom>
            <a:avLst/>
            <a:gdLst>
              <a:gd name="connsiteX0" fmla="*/ 0 w 1038225"/>
              <a:gd name="connsiteY0" fmla="*/ 0 h 64294"/>
              <a:gd name="connsiteX1" fmla="*/ 1038225 w 1038225"/>
              <a:gd name="connsiteY1" fmla="*/ 30956 h 64294"/>
              <a:gd name="connsiteX2" fmla="*/ 990600 w 1038225"/>
              <a:gd name="connsiteY2" fmla="*/ 64294 h 64294"/>
              <a:gd name="connsiteX3" fmla="*/ 0 w 1038225"/>
              <a:gd name="connsiteY3" fmla="*/ 0 h 64294"/>
            </a:gdLst>
            <a:ahLst/>
            <a:cxnLst>
              <a:cxn ang="0">
                <a:pos x="connsiteX0" y="connsiteY0"/>
              </a:cxn>
              <a:cxn ang="0">
                <a:pos x="connsiteX1" y="connsiteY1"/>
              </a:cxn>
              <a:cxn ang="0">
                <a:pos x="connsiteX2" y="connsiteY2"/>
              </a:cxn>
              <a:cxn ang="0">
                <a:pos x="connsiteX3" y="connsiteY3"/>
              </a:cxn>
            </a:cxnLst>
            <a:rect l="l" t="t" r="r" b="b"/>
            <a:pathLst>
              <a:path w="1038225" h="64294">
                <a:moveTo>
                  <a:pt x="0" y="0"/>
                </a:moveTo>
                <a:lnTo>
                  <a:pt x="1038225" y="30956"/>
                </a:lnTo>
                <a:lnTo>
                  <a:pt x="990600" y="64294"/>
                </a:lnTo>
                <a:lnTo>
                  <a:pt x="0" y="0"/>
                </a:lnTo>
                <a:close/>
              </a:path>
            </a:pathLst>
          </a:custGeom>
          <a:solidFill>
            <a:srgbClr val="404040"/>
          </a:solidFill>
          <a:ln>
            <a:noFill/>
          </a:ln>
          <a:effectLst>
            <a:innerShdw blurRad="508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华文细黑" panose="02010600040101010101" pitchFamily="2" charset="-122"/>
              <a:ea typeface="华文细黑" panose="02010600040101010101" pitchFamily="2" charset="-122"/>
              <a:cs typeface="+mn-cs"/>
            </a:endParaRPr>
          </a:p>
        </p:txBody>
      </p:sp>
      <p:sp>
        <p:nvSpPr>
          <p:cNvPr id="27" name="任意多边形 26"/>
          <p:cNvSpPr/>
          <p:nvPr/>
        </p:nvSpPr>
        <p:spPr>
          <a:xfrm>
            <a:off x="3315181" y="2763153"/>
            <a:ext cx="1561419" cy="192255"/>
          </a:xfrm>
          <a:custGeom>
            <a:avLst/>
            <a:gdLst>
              <a:gd name="connsiteX0" fmla="*/ 35718 w 1431131"/>
              <a:gd name="connsiteY0" fmla="*/ 0 h 176212"/>
              <a:gd name="connsiteX1" fmla="*/ 0 w 1431131"/>
              <a:gd name="connsiteY1" fmla="*/ 38100 h 176212"/>
              <a:gd name="connsiteX2" fmla="*/ 1393031 w 1431131"/>
              <a:gd name="connsiteY2" fmla="*/ 176212 h 176212"/>
              <a:gd name="connsiteX3" fmla="*/ 1431131 w 1431131"/>
              <a:gd name="connsiteY3" fmla="*/ 145256 h 176212"/>
              <a:gd name="connsiteX4" fmla="*/ 35718 w 1431131"/>
              <a:gd name="connsiteY4" fmla="*/ 0 h 176212"/>
              <a:gd name="connsiteX0-1" fmla="*/ 35718 w 1431131"/>
              <a:gd name="connsiteY0-2" fmla="*/ 0 h 176212"/>
              <a:gd name="connsiteX1-3" fmla="*/ 0 w 1431131"/>
              <a:gd name="connsiteY1-4" fmla="*/ 38100 h 176212"/>
              <a:gd name="connsiteX2-5" fmla="*/ 1393031 w 1431131"/>
              <a:gd name="connsiteY2-6" fmla="*/ 176212 h 176212"/>
              <a:gd name="connsiteX3-7" fmla="*/ 1431131 w 1431131"/>
              <a:gd name="connsiteY3-8" fmla="*/ 145256 h 176212"/>
              <a:gd name="connsiteX4-9" fmla="*/ 35718 w 1431131"/>
              <a:gd name="connsiteY4-10" fmla="*/ 0 h 176212"/>
              <a:gd name="connsiteX0-11" fmla="*/ 35718 w 1431131"/>
              <a:gd name="connsiteY0-12" fmla="*/ 0 h 176212"/>
              <a:gd name="connsiteX1-13" fmla="*/ 0 w 1431131"/>
              <a:gd name="connsiteY1-14" fmla="*/ 38100 h 176212"/>
              <a:gd name="connsiteX2-15" fmla="*/ 1393031 w 1431131"/>
              <a:gd name="connsiteY2-16" fmla="*/ 176212 h 176212"/>
              <a:gd name="connsiteX3-17" fmla="*/ 1431131 w 1431131"/>
              <a:gd name="connsiteY3-18" fmla="*/ 145256 h 176212"/>
              <a:gd name="connsiteX4-19" fmla="*/ 35718 w 1431131"/>
              <a:gd name="connsiteY4-20" fmla="*/ 0 h 176212"/>
              <a:gd name="connsiteX0-21" fmla="*/ 35718 w 1431131"/>
              <a:gd name="connsiteY0-22" fmla="*/ 0 h 176212"/>
              <a:gd name="connsiteX1-23" fmla="*/ 0 w 1431131"/>
              <a:gd name="connsiteY1-24" fmla="*/ 38100 h 176212"/>
              <a:gd name="connsiteX2-25" fmla="*/ 1393031 w 1431131"/>
              <a:gd name="connsiteY2-26" fmla="*/ 176212 h 176212"/>
              <a:gd name="connsiteX3-27" fmla="*/ 1431131 w 1431131"/>
              <a:gd name="connsiteY3-28" fmla="*/ 145256 h 176212"/>
              <a:gd name="connsiteX4-29" fmla="*/ 35718 w 1431131"/>
              <a:gd name="connsiteY4-30" fmla="*/ 0 h 176212"/>
              <a:gd name="connsiteX0-31" fmla="*/ 35718 w 1431131"/>
              <a:gd name="connsiteY0-32" fmla="*/ 0 h 176212"/>
              <a:gd name="connsiteX1-33" fmla="*/ 0 w 1431131"/>
              <a:gd name="connsiteY1-34" fmla="*/ 38100 h 176212"/>
              <a:gd name="connsiteX2-35" fmla="*/ 1393031 w 1431131"/>
              <a:gd name="connsiteY2-36" fmla="*/ 176212 h 176212"/>
              <a:gd name="connsiteX3-37" fmla="*/ 1431131 w 1431131"/>
              <a:gd name="connsiteY3-38" fmla="*/ 145256 h 176212"/>
              <a:gd name="connsiteX4-39" fmla="*/ 35718 w 1431131"/>
              <a:gd name="connsiteY4-40" fmla="*/ 0 h 1762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31131" h="176212">
                <a:moveTo>
                  <a:pt x="35718" y="0"/>
                </a:moveTo>
                <a:lnTo>
                  <a:pt x="0" y="38100"/>
                </a:lnTo>
                <a:cubicBezTo>
                  <a:pt x="466725" y="76993"/>
                  <a:pt x="928687" y="123031"/>
                  <a:pt x="1393031" y="176212"/>
                </a:cubicBezTo>
                <a:lnTo>
                  <a:pt x="1431131" y="145256"/>
                </a:lnTo>
                <a:cubicBezTo>
                  <a:pt x="965993" y="84931"/>
                  <a:pt x="507999" y="34132"/>
                  <a:pt x="35718" y="0"/>
                </a:cubicBezTo>
                <a:close/>
              </a:path>
            </a:pathLst>
          </a:custGeom>
          <a:solidFill>
            <a:srgbClr val="404040"/>
          </a:solidFill>
          <a:ln>
            <a:noFill/>
          </a:ln>
          <a:effectLst>
            <a:innerShdw blurRad="508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华文细黑" panose="02010600040101010101" pitchFamily="2" charset="-122"/>
              <a:ea typeface="华文细黑" panose="02010600040101010101" pitchFamily="2" charset="-122"/>
              <a:cs typeface="+mn-cs"/>
            </a:endParaRPr>
          </a:p>
        </p:txBody>
      </p:sp>
      <p:sp>
        <p:nvSpPr>
          <p:cNvPr id="28" name="任意多边形 27"/>
          <p:cNvSpPr/>
          <p:nvPr/>
        </p:nvSpPr>
        <p:spPr>
          <a:xfrm>
            <a:off x="4931160" y="2926829"/>
            <a:ext cx="1417547" cy="950880"/>
          </a:xfrm>
          <a:custGeom>
            <a:avLst/>
            <a:gdLst>
              <a:gd name="connsiteX0" fmla="*/ 45244 w 1057275"/>
              <a:gd name="connsiteY0" fmla="*/ 0 h 871537"/>
              <a:gd name="connsiteX1" fmla="*/ 0 w 1057275"/>
              <a:gd name="connsiteY1" fmla="*/ 50006 h 871537"/>
              <a:gd name="connsiteX2" fmla="*/ 881063 w 1057275"/>
              <a:gd name="connsiteY2" fmla="*/ 864393 h 871537"/>
              <a:gd name="connsiteX3" fmla="*/ 1057275 w 1057275"/>
              <a:gd name="connsiteY3" fmla="*/ 871537 h 871537"/>
              <a:gd name="connsiteX4" fmla="*/ 1016794 w 1057275"/>
              <a:gd name="connsiteY4" fmla="*/ 259556 h 871537"/>
              <a:gd name="connsiteX5" fmla="*/ 45244 w 1057275"/>
              <a:gd name="connsiteY5" fmla="*/ 0 h 871537"/>
              <a:gd name="connsiteX0-1" fmla="*/ 45244 w 1057275"/>
              <a:gd name="connsiteY0-2" fmla="*/ 0 h 871537"/>
              <a:gd name="connsiteX1-3" fmla="*/ 0 w 1057275"/>
              <a:gd name="connsiteY1-4" fmla="*/ 50006 h 871537"/>
              <a:gd name="connsiteX2-5" fmla="*/ 881063 w 1057275"/>
              <a:gd name="connsiteY2-6" fmla="*/ 864393 h 871537"/>
              <a:gd name="connsiteX3-7" fmla="*/ 1057275 w 1057275"/>
              <a:gd name="connsiteY3-8" fmla="*/ 871537 h 871537"/>
              <a:gd name="connsiteX4-9" fmla="*/ 1016794 w 1057275"/>
              <a:gd name="connsiteY4-10" fmla="*/ 259556 h 871537"/>
              <a:gd name="connsiteX5-11" fmla="*/ 45244 w 1057275"/>
              <a:gd name="connsiteY5-12" fmla="*/ 0 h 871537"/>
              <a:gd name="connsiteX0-13" fmla="*/ 45244 w 1057275"/>
              <a:gd name="connsiteY0-14" fmla="*/ 0 h 871537"/>
              <a:gd name="connsiteX1-15" fmla="*/ 0 w 1057275"/>
              <a:gd name="connsiteY1-16" fmla="*/ 50006 h 871537"/>
              <a:gd name="connsiteX2-17" fmla="*/ 881063 w 1057275"/>
              <a:gd name="connsiteY2-18" fmla="*/ 864393 h 871537"/>
              <a:gd name="connsiteX3-19" fmla="*/ 1057275 w 1057275"/>
              <a:gd name="connsiteY3-20" fmla="*/ 871537 h 871537"/>
              <a:gd name="connsiteX4-21" fmla="*/ 1016794 w 1057275"/>
              <a:gd name="connsiteY4-22" fmla="*/ 259556 h 871537"/>
              <a:gd name="connsiteX5-23" fmla="*/ 45244 w 1057275"/>
              <a:gd name="connsiteY5-24" fmla="*/ 0 h 871537"/>
              <a:gd name="connsiteX0-25" fmla="*/ 45244 w 1139868"/>
              <a:gd name="connsiteY0-26" fmla="*/ 0 h 871537"/>
              <a:gd name="connsiteX1-27" fmla="*/ 0 w 1139868"/>
              <a:gd name="connsiteY1-28" fmla="*/ 50006 h 871537"/>
              <a:gd name="connsiteX2-29" fmla="*/ 881063 w 1139868"/>
              <a:gd name="connsiteY2-30" fmla="*/ 864393 h 871537"/>
              <a:gd name="connsiteX3-31" fmla="*/ 1057275 w 1139868"/>
              <a:gd name="connsiteY3-32" fmla="*/ 871537 h 871537"/>
              <a:gd name="connsiteX4-33" fmla="*/ 1016794 w 1139868"/>
              <a:gd name="connsiteY4-34" fmla="*/ 259556 h 871537"/>
              <a:gd name="connsiteX5-35" fmla="*/ 45244 w 1139868"/>
              <a:gd name="connsiteY5-36" fmla="*/ 0 h 871537"/>
              <a:gd name="connsiteX0-37" fmla="*/ 45244 w 1299265"/>
              <a:gd name="connsiteY0-38" fmla="*/ 0 h 871537"/>
              <a:gd name="connsiteX1-39" fmla="*/ 0 w 1299265"/>
              <a:gd name="connsiteY1-40" fmla="*/ 50006 h 871537"/>
              <a:gd name="connsiteX2-41" fmla="*/ 881063 w 1299265"/>
              <a:gd name="connsiteY2-42" fmla="*/ 864393 h 871537"/>
              <a:gd name="connsiteX3-43" fmla="*/ 1057275 w 1299265"/>
              <a:gd name="connsiteY3-44" fmla="*/ 871537 h 871537"/>
              <a:gd name="connsiteX4-45" fmla="*/ 1016794 w 1299265"/>
              <a:gd name="connsiteY4-46" fmla="*/ 259556 h 871537"/>
              <a:gd name="connsiteX5-47" fmla="*/ 45244 w 1299265"/>
              <a:gd name="connsiteY5-48" fmla="*/ 0 h 871537"/>
              <a:gd name="connsiteX0-49" fmla="*/ 45244 w 1299265"/>
              <a:gd name="connsiteY0-50" fmla="*/ 0 h 871537"/>
              <a:gd name="connsiteX1-51" fmla="*/ 0 w 1299265"/>
              <a:gd name="connsiteY1-52" fmla="*/ 50006 h 871537"/>
              <a:gd name="connsiteX2-53" fmla="*/ 881063 w 1299265"/>
              <a:gd name="connsiteY2-54" fmla="*/ 864393 h 871537"/>
              <a:gd name="connsiteX3-55" fmla="*/ 1057275 w 1299265"/>
              <a:gd name="connsiteY3-56" fmla="*/ 871537 h 871537"/>
              <a:gd name="connsiteX4-57" fmla="*/ 1016794 w 1299265"/>
              <a:gd name="connsiteY4-58" fmla="*/ 259556 h 871537"/>
              <a:gd name="connsiteX5-59" fmla="*/ 45244 w 1299265"/>
              <a:gd name="connsiteY5-60" fmla="*/ 0 h 871537"/>
              <a:gd name="connsiteX0-61" fmla="*/ 45244 w 1299265"/>
              <a:gd name="connsiteY0-62" fmla="*/ 0 h 871537"/>
              <a:gd name="connsiteX1-63" fmla="*/ 0 w 1299265"/>
              <a:gd name="connsiteY1-64" fmla="*/ 50006 h 871537"/>
              <a:gd name="connsiteX2-65" fmla="*/ 881063 w 1299265"/>
              <a:gd name="connsiteY2-66" fmla="*/ 864393 h 871537"/>
              <a:gd name="connsiteX3-67" fmla="*/ 1057275 w 1299265"/>
              <a:gd name="connsiteY3-68" fmla="*/ 871537 h 871537"/>
              <a:gd name="connsiteX4-69" fmla="*/ 1016794 w 1299265"/>
              <a:gd name="connsiteY4-70" fmla="*/ 259556 h 871537"/>
              <a:gd name="connsiteX5-71" fmla="*/ 45244 w 1299265"/>
              <a:gd name="connsiteY5-72" fmla="*/ 0 h 871537"/>
              <a:gd name="connsiteX0-73" fmla="*/ 45244 w 1299265"/>
              <a:gd name="connsiteY0-74" fmla="*/ 0 h 871537"/>
              <a:gd name="connsiteX1-75" fmla="*/ 0 w 1299265"/>
              <a:gd name="connsiteY1-76" fmla="*/ 50006 h 871537"/>
              <a:gd name="connsiteX2-77" fmla="*/ 881063 w 1299265"/>
              <a:gd name="connsiteY2-78" fmla="*/ 864393 h 871537"/>
              <a:gd name="connsiteX3-79" fmla="*/ 1057275 w 1299265"/>
              <a:gd name="connsiteY3-80" fmla="*/ 871537 h 871537"/>
              <a:gd name="connsiteX4-81" fmla="*/ 1016794 w 1299265"/>
              <a:gd name="connsiteY4-82" fmla="*/ 259556 h 871537"/>
              <a:gd name="connsiteX5-83" fmla="*/ 45244 w 1299265"/>
              <a:gd name="connsiteY5-84" fmla="*/ 0 h 871537"/>
              <a:gd name="connsiteX0-85" fmla="*/ 45244 w 1299265"/>
              <a:gd name="connsiteY0-86" fmla="*/ 0 h 871537"/>
              <a:gd name="connsiteX1-87" fmla="*/ 0 w 1299265"/>
              <a:gd name="connsiteY1-88" fmla="*/ 50006 h 871537"/>
              <a:gd name="connsiteX2-89" fmla="*/ 881063 w 1299265"/>
              <a:gd name="connsiteY2-90" fmla="*/ 864393 h 871537"/>
              <a:gd name="connsiteX3-91" fmla="*/ 1057275 w 1299265"/>
              <a:gd name="connsiteY3-92" fmla="*/ 871537 h 871537"/>
              <a:gd name="connsiteX4-93" fmla="*/ 1016794 w 1299265"/>
              <a:gd name="connsiteY4-94" fmla="*/ 259556 h 871537"/>
              <a:gd name="connsiteX5-95" fmla="*/ 45244 w 1299265"/>
              <a:gd name="connsiteY5-96" fmla="*/ 0 h 87153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299265" h="871537">
                <a:moveTo>
                  <a:pt x="45244" y="0"/>
                </a:moveTo>
                <a:lnTo>
                  <a:pt x="0" y="50006"/>
                </a:lnTo>
                <a:cubicBezTo>
                  <a:pt x="469901" y="147637"/>
                  <a:pt x="1658938" y="409575"/>
                  <a:pt x="881063" y="864393"/>
                </a:cubicBezTo>
                <a:lnTo>
                  <a:pt x="1057275" y="871537"/>
                </a:lnTo>
                <a:cubicBezTo>
                  <a:pt x="1477169" y="688974"/>
                  <a:pt x="1275556" y="370681"/>
                  <a:pt x="1016794" y="259556"/>
                </a:cubicBezTo>
                <a:cubicBezTo>
                  <a:pt x="690563" y="127794"/>
                  <a:pt x="373857" y="65088"/>
                  <a:pt x="45244" y="0"/>
                </a:cubicBezTo>
                <a:close/>
              </a:path>
            </a:pathLst>
          </a:custGeom>
          <a:solidFill>
            <a:srgbClr val="404040"/>
          </a:solidFill>
          <a:ln>
            <a:noFill/>
          </a:ln>
          <a:effectLst>
            <a:innerShdw blurRad="508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华文细黑" panose="02010600040101010101" pitchFamily="2" charset="-122"/>
              <a:ea typeface="华文细黑" panose="02010600040101010101" pitchFamily="2" charset="-122"/>
              <a:cs typeface="+mn-cs"/>
            </a:endParaRPr>
          </a:p>
        </p:txBody>
      </p:sp>
      <p:sp>
        <p:nvSpPr>
          <p:cNvPr id="29" name="任意多边形 28"/>
          <p:cNvSpPr/>
          <p:nvPr/>
        </p:nvSpPr>
        <p:spPr>
          <a:xfrm>
            <a:off x="4478496" y="3929670"/>
            <a:ext cx="1460699" cy="1535439"/>
          </a:xfrm>
          <a:custGeom>
            <a:avLst/>
            <a:gdLst>
              <a:gd name="connsiteX0" fmla="*/ 1069181 w 1069181"/>
              <a:gd name="connsiteY0" fmla="*/ 16669 h 1407319"/>
              <a:gd name="connsiteX1" fmla="*/ 850106 w 1069181"/>
              <a:gd name="connsiteY1" fmla="*/ 0 h 1407319"/>
              <a:gd name="connsiteX2" fmla="*/ 0 w 1069181"/>
              <a:gd name="connsiteY2" fmla="*/ 388144 h 1407319"/>
              <a:gd name="connsiteX3" fmla="*/ 607219 w 1069181"/>
              <a:gd name="connsiteY3" fmla="*/ 1407319 h 1407319"/>
              <a:gd name="connsiteX4" fmla="*/ 964406 w 1069181"/>
              <a:gd name="connsiteY4" fmla="*/ 1252538 h 1407319"/>
              <a:gd name="connsiteX5" fmla="*/ 428625 w 1069181"/>
              <a:gd name="connsiteY5" fmla="*/ 302419 h 1407319"/>
              <a:gd name="connsiteX6" fmla="*/ 1069181 w 1069181"/>
              <a:gd name="connsiteY6" fmla="*/ 16669 h 1407319"/>
              <a:gd name="connsiteX0-1" fmla="*/ 1069181 w 1069181"/>
              <a:gd name="connsiteY0-2" fmla="*/ 16669 h 1407319"/>
              <a:gd name="connsiteX1-3" fmla="*/ 850106 w 1069181"/>
              <a:gd name="connsiteY1-4" fmla="*/ 0 h 1407319"/>
              <a:gd name="connsiteX2-5" fmla="*/ 0 w 1069181"/>
              <a:gd name="connsiteY2-6" fmla="*/ 388144 h 1407319"/>
              <a:gd name="connsiteX3-7" fmla="*/ 607219 w 1069181"/>
              <a:gd name="connsiteY3-8" fmla="*/ 1407319 h 1407319"/>
              <a:gd name="connsiteX4-9" fmla="*/ 964406 w 1069181"/>
              <a:gd name="connsiteY4-10" fmla="*/ 1252538 h 1407319"/>
              <a:gd name="connsiteX5-11" fmla="*/ 428625 w 1069181"/>
              <a:gd name="connsiteY5-12" fmla="*/ 302419 h 1407319"/>
              <a:gd name="connsiteX6-13" fmla="*/ 1069181 w 1069181"/>
              <a:gd name="connsiteY6-14" fmla="*/ 16669 h 1407319"/>
              <a:gd name="connsiteX0-15" fmla="*/ 1113650 w 1113650"/>
              <a:gd name="connsiteY0-16" fmla="*/ 16669 h 1407319"/>
              <a:gd name="connsiteX1-17" fmla="*/ 894575 w 1113650"/>
              <a:gd name="connsiteY1-18" fmla="*/ 0 h 1407319"/>
              <a:gd name="connsiteX2-19" fmla="*/ 44469 w 1113650"/>
              <a:gd name="connsiteY2-20" fmla="*/ 388144 h 1407319"/>
              <a:gd name="connsiteX3-21" fmla="*/ 651688 w 1113650"/>
              <a:gd name="connsiteY3-22" fmla="*/ 1407319 h 1407319"/>
              <a:gd name="connsiteX4-23" fmla="*/ 1008875 w 1113650"/>
              <a:gd name="connsiteY4-24" fmla="*/ 1252538 h 1407319"/>
              <a:gd name="connsiteX5-25" fmla="*/ 473094 w 1113650"/>
              <a:gd name="connsiteY5-26" fmla="*/ 302419 h 1407319"/>
              <a:gd name="connsiteX6-27" fmla="*/ 1113650 w 1113650"/>
              <a:gd name="connsiteY6-28" fmla="*/ 16669 h 1407319"/>
              <a:gd name="connsiteX0-29" fmla="*/ 1338815 w 1338815"/>
              <a:gd name="connsiteY0-30" fmla="*/ 16669 h 1407319"/>
              <a:gd name="connsiteX1-31" fmla="*/ 1119740 w 1338815"/>
              <a:gd name="connsiteY1-32" fmla="*/ 0 h 1407319"/>
              <a:gd name="connsiteX2-33" fmla="*/ 269634 w 1338815"/>
              <a:gd name="connsiteY2-34" fmla="*/ 388144 h 1407319"/>
              <a:gd name="connsiteX3-35" fmla="*/ 876853 w 1338815"/>
              <a:gd name="connsiteY3-36" fmla="*/ 1407319 h 1407319"/>
              <a:gd name="connsiteX4-37" fmla="*/ 1234040 w 1338815"/>
              <a:gd name="connsiteY4-38" fmla="*/ 1252538 h 1407319"/>
              <a:gd name="connsiteX5-39" fmla="*/ 698259 w 1338815"/>
              <a:gd name="connsiteY5-40" fmla="*/ 302419 h 1407319"/>
              <a:gd name="connsiteX6-41" fmla="*/ 1338815 w 1338815"/>
              <a:gd name="connsiteY6-42" fmla="*/ 16669 h 1407319"/>
              <a:gd name="connsiteX0-43" fmla="*/ 1338815 w 1338815"/>
              <a:gd name="connsiteY0-44" fmla="*/ 16669 h 1407319"/>
              <a:gd name="connsiteX1-45" fmla="*/ 1119740 w 1338815"/>
              <a:gd name="connsiteY1-46" fmla="*/ 0 h 1407319"/>
              <a:gd name="connsiteX2-47" fmla="*/ 269634 w 1338815"/>
              <a:gd name="connsiteY2-48" fmla="*/ 388144 h 1407319"/>
              <a:gd name="connsiteX3-49" fmla="*/ 876853 w 1338815"/>
              <a:gd name="connsiteY3-50" fmla="*/ 1407319 h 1407319"/>
              <a:gd name="connsiteX4-51" fmla="*/ 1234040 w 1338815"/>
              <a:gd name="connsiteY4-52" fmla="*/ 1252538 h 1407319"/>
              <a:gd name="connsiteX5-53" fmla="*/ 698259 w 1338815"/>
              <a:gd name="connsiteY5-54" fmla="*/ 302419 h 1407319"/>
              <a:gd name="connsiteX6-55" fmla="*/ 1338815 w 1338815"/>
              <a:gd name="connsiteY6-56" fmla="*/ 16669 h 1407319"/>
              <a:gd name="connsiteX0-57" fmla="*/ 1338815 w 1338815"/>
              <a:gd name="connsiteY0-58" fmla="*/ 16669 h 1407319"/>
              <a:gd name="connsiteX1-59" fmla="*/ 1119740 w 1338815"/>
              <a:gd name="connsiteY1-60" fmla="*/ 0 h 1407319"/>
              <a:gd name="connsiteX2-61" fmla="*/ 269634 w 1338815"/>
              <a:gd name="connsiteY2-62" fmla="*/ 388144 h 1407319"/>
              <a:gd name="connsiteX3-63" fmla="*/ 876853 w 1338815"/>
              <a:gd name="connsiteY3-64" fmla="*/ 1407319 h 1407319"/>
              <a:gd name="connsiteX4-65" fmla="*/ 1234040 w 1338815"/>
              <a:gd name="connsiteY4-66" fmla="*/ 1252538 h 1407319"/>
              <a:gd name="connsiteX5-67" fmla="*/ 698259 w 1338815"/>
              <a:gd name="connsiteY5-68" fmla="*/ 302419 h 1407319"/>
              <a:gd name="connsiteX6-69" fmla="*/ 1338815 w 1338815"/>
              <a:gd name="connsiteY6-70" fmla="*/ 16669 h 1407319"/>
              <a:gd name="connsiteX0-71" fmla="*/ 1338815 w 1338815"/>
              <a:gd name="connsiteY0-72" fmla="*/ 16669 h 1407319"/>
              <a:gd name="connsiteX1-73" fmla="*/ 1119740 w 1338815"/>
              <a:gd name="connsiteY1-74" fmla="*/ 0 h 1407319"/>
              <a:gd name="connsiteX2-75" fmla="*/ 269634 w 1338815"/>
              <a:gd name="connsiteY2-76" fmla="*/ 388144 h 1407319"/>
              <a:gd name="connsiteX3-77" fmla="*/ 876853 w 1338815"/>
              <a:gd name="connsiteY3-78" fmla="*/ 1407319 h 1407319"/>
              <a:gd name="connsiteX4-79" fmla="*/ 1234040 w 1338815"/>
              <a:gd name="connsiteY4-80" fmla="*/ 1252538 h 1407319"/>
              <a:gd name="connsiteX5-81" fmla="*/ 698259 w 1338815"/>
              <a:gd name="connsiteY5-82" fmla="*/ 302419 h 1407319"/>
              <a:gd name="connsiteX6-83" fmla="*/ 1338815 w 1338815"/>
              <a:gd name="connsiteY6-84" fmla="*/ 16669 h 1407319"/>
              <a:gd name="connsiteX0-85" fmla="*/ 1338815 w 1338815"/>
              <a:gd name="connsiteY0-86" fmla="*/ 16669 h 1407319"/>
              <a:gd name="connsiteX1-87" fmla="*/ 1119740 w 1338815"/>
              <a:gd name="connsiteY1-88" fmla="*/ 0 h 1407319"/>
              <a:gd name="connsiteX2-89" fmla="*/ 269634 w 1338815"/>
              <a:gd name="connsiteY2-90" fmla="*/ 388144 h 1407319"/>
              <a:gd name="connsiteX3-91" fmla="*/ 876853 w 1338815"/>
              <a:gd name="connsiteY3-92" fmla="*/ 1407319 h 1407319"/>
              <a:gd name="connsiteX4-93" fmla="*/ 1234040 w 1338815"/>
              <a:gd name="connsiteY4-94" fmla="*/ 1252538 h 1407319"/>
              <a:gd name="connsiteX5-95" fmla="*/ 700640 w 1338815"/>
              <a:gd name="connsiteY5-96" fmla="*/ 309563 h 1407319"/>
              <a:gd name="connsiteX6-97" fmla="*/ 1338815 w 1338815"/>
              <a:gd name="connsiteY6-98" fmla="*/ 16669 h 140731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338815" h="1407319">
                <a:moveTo>
                  <a:pt x="1338815" y="16669"/>
                </a:moveTo>
                <a:lnTo>
                  <a:pt x="1119740" y="0"/>
                </a:lnTo>
                <a:cubicBezTo>
                  <a:pt x="836371" y="129381"/>
                  <a:pt x="550622" y="237331"/>
                  <a:pt x="269634" y="388144"/>
                </a:cubicBezTo>
                <a:cubicBezTo>
                  <a:pt x="55321" y="496888"/>
                  <a:pt x="-435215" y="958057"/>
                  <a:pt x="876853" y="1407319"/>
                </a:cubicBezTo>
                <a:lnTo>
                  <a:pt x="1234040" y="1252538"/>
                </a:lnTo>
                <a:cubicBezTo>
                  <a:pt x="636346" y="1123951"/>
                  <a:pt x="-92316" y="685800"/>
                  <a:pt x="700640" y="309563"/>
                </a:cubicBezTo>
                <a:lnTo>
                  <a:pt x="1338815" y="16669"/>
                </a:lnTo>
                <a:close/>
              </a:path>
            </a:pathLst>
          </a:custGeom>
          <a:solidFill>
            <a:srgbClr val="404040"/>
          </a:solidFill>
          <a:ln>
            <a:noFill/>
          </a:ln>
          <a:effectLst>
            <a:innerShdw blurRad="508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华文细黑" panose="02010600040101010101" pitchFamily="2" charset="-122"/>
              <a:ea typeface="华文细黑" panose="02010600040101010101" pitchFamily="2" charset="-122"/>
              <a:cs typeface="+mn-cs"/>
            </a:endParaRPr>
          </a:p>
        </p:txBody>
      </p:sp>
      <p:sp>
        <p:nvSpPr>
          <p:cNvPr id="30" name="任意多边形 29"/>
          <p:cNvSpPr/>
          <p:nvPr/>
        </p:nvSpPr>
        <p:spPr>
          <a:xfrm>
            <a:off x="5715765" y="5366382"/>
            <a:ext cx="3715187" cy="615735"/>
          </a:xfrm>
          <a:custGeom>
            <a:avLst/>
            <a:gdLst>
              <a:gd name="connsiteX0" fmla="*/ 383381 w 3405187"/>
              <a:gd name="connsiteY0" fmla="*/ 0 h 564357"/>
              <a:gd name="connsiteX1" fmla="*/ 0 w 3405187"/>
              <a:gd name="connsiteY1" fmla="*/ 150019 h 564357"/>
              <a:gd name="connsiteX2" fmla="*/ 2369343 w 3405187"/>
              <a:gd name="connsiteY2" fmla="*/ 438150 h 564357"/>
              <a:gd name="connsiteX3" fmla="*/ 2240756 w 3405187"/>
              <a:gd name="connsiteY3" fmla="*/ 564357 h 564357"/>
              <a:gd name="connsiteX4" fmla="*/ 3405187 w 3405187"/>
              <a:gd name="connsiteY4" fmla="*/ 402432 h 564357"/>
              <a:gd name="connsiteX5" fmla="*/ 2788443 w 3405187"/>
              <a:gd name="connsiteY5" fmla="*/ 107157 h 564357"/>
              <a:gd name="connsiteX6" fmla="*/ 2705100 w 3405187"/>
              <a:gd name="connsiteY6" fmla="*/ 180975 h 564357"/>
              <a:gd name="connsiteX7" fmla="*/ 383381 w 3405187"/>
              <a:gd name="connsiteY7" fmla="*/ 0 h 564357"/>
              <a:gd name="connsiteX0-1" fmla="*/ 383381 w 3405187"/>
              <a:gd name="connsiteY0-2" fmla="*/ 0 h 564357"/>
              <a:gd name="connsiteX1-3" fmla="*/ 0 w 3405187"/>
              <a:gd name="connsiteY1-4" fmla="*/ 150019 h 564357"/>
              <a:gd name="connsiteX2-5" fmla="*/ 2369343 w 3405187"/>
              <a:gd name="connsiteY2-6" fmla="*/ 438150 h 564357"/>
              <a:gd name="connsiteX3-7" fmla="*/ 2240756 w 3405187"/>
              <a:gd name="connsiteY3-8" fmla="*/ 564357 h 564357"/>
              <a:gd name="connsiteX4-9" fmla="*/ 3405187 w 3405187"/>
              <a:gd name="connsiteY4-10" fmla="*/ 402432 h 564357"/>
              <a:gd name="connsiteX5-11" fmla="*/ 2788443 w 3405187"/>
              <a:gd name="connsiteY5-12" fmla="*/ 107157 h 564357"/>
              <a:gd name="connsiteX6-13" fmla="*/ 2705100 w 3405187"/>
              <a:gd name="connsiteY6-14" fmla="*/ 180975 h 564357"/>
              <a:gd name="connsiteX7-15" fmla="*/ 383381 w 3405187"/>
              <a:gd name="connsiteY7-16" fmla="*/ 0 h 564357"/>
              <a:gd name="connsiteX0-17" fmla="*/ 383381 w 3405187"/>
              <a:gd name="connsiteY0-18" fmla="*/ 0 h 564357"/>
              <a:gd name="connsiteX1-19" fmla="*/ 0 w 3405187"/>
              <a:gd name="connsiteY1-20" fmla="*/ 150019 h 564357"/>
              <a:gd name="connsiteX2-21" fmla="*/ 2369343 w 3405187"/>
              <a:gd name="connsiteY2-22" fmla="*/ 438150 h 564357"/>
              <a:gd name="connsiteX3-23" fmla="*/ 2240756 w 3405187"/>
              <a:gd name="connsiteY3-24" fmla="*/ 564357 h 564357"/>
              <a:gd name="connsiteX4-25" fmla="*/ 3405187 w 3405187"/>
              <a:gd name="connsiteY4-26" fmla="*/ 402432 h 564357"/>
              <a:gd name="connsiteX5-27" fmla="*/ 2788443 w 3405187"/>
              <a:gd name="connsiteY5-28" fmla="*/ 107157 h 564357"/>
              <a:gd name="connsiteX6-29" fmla="*/ 2705100 w 3405187"/>
              <a:gd name="connsiteY6-30" fmla="*/ 180975 h 564357"/>
              <a:gd name="connsiteX7-31" fmla="*/ 383381 w 3405187"/>
              <a:gd name="connsiteY7-32" fmla="*/ 0 h 564357"/>
              <a:gd name="connsiteX0-33" fmla="*/ 383381 w 3405187"/>
              <a:gd name="connsiteY0-34" fmla="*/ 0 h 564357"/>
              <a:gd name="connsiteX1-35" fmla="*/ 0 w 3405187"/>
              <a:gd name="connsiteY1-36" fmla="*/ 150019 h 564357"/>
              <a:gd name="connsiteX2-37" fmla="*/ 2369343 w 3405187"/>
              <a:gd name="connsiteY2-38" fmla="*/ 438150 h 564357"/>
              <a:gd name="connsiteX3-39" fmla="*/ 2240756 w 3405187"/>
              <a:gd name="connsiteY3-40" fmla="*/ 564357 h 564357"/>
              <a:gd name="connsiteX4-41" fmla="*/ 3405187 w 3405187"/>
              <a:gd name="connsiteY4-42" fmla="*/ 402432 h 564357"/>
              <a:gd name="connsiteX5-43" fmla="*/ 2788443 w 3405187"/>
              <a:gd name="connsiteY5-44" fmla="*/ 107157 h 564357"/>
              <a:gd name="connsiteX6-45" fmla="*/ 2705100 w 3405187"/>
              <a:gd name="connsiteY6-46" fmla="*/ 180975 h 564357"/>
              <a:gd name="connsiteX7-47" fmla="*/ 383381 w 3405187"/>
              <a:gd name="connsiteY7-48" fmla="*/ 0 h 564357"/>
              <a:gd name="connsiteX0-49" fmla="*/ 383381 w 3405187"/>
              <a:gd name="connsiteY0-50" fmla="*/ 0 h 564357"/>
              <a:gd name="connsiteX1-51" fmla="*/ 0 w 3405187"/>
              <a:gd name="connsiteY1-52" fmla="*/ 150019 h 564357"/>
              <a:gd name="connsiteX2-53" fmla="*/ 2369343 w 3405187"/>
              <a:gd name="connsiteY2-54" fmla="*/ 438150 h 564357"/>
              <a:gd name="connsiteX3-55" fmla="*/ 2240756 w 3405187"/>
              <a:gd name="connsiteY3-56" fmla="*/ 564357 h 564357"/>
              <a:gd name="connsiteX4-57" fmla="*/ 3405187 w 3405187"/>
              <a:gd name="connsiteY4-58" fmla="*/ 402432 h 564357"/>
              <a:gd name="connsiteX5-59" fmla="*/ 2788443 w 3405187"/>
              <a:gd name="connsiteY5-60" fmla="*/ 107157 h 564357"/>
              <a:gd name="connsiteX6-61" fmla="*/ 2705100 w 3405187"/>
              <a:gd name="connsiteY6-62" fmla="*/ 180975 h 564357"/>
              <a:gd name="connsiteX7-63" fmla="*/ 383381 w 3405187"/>
              <a:gd name="connsiteY7-64" fmla="*/ 0 h 5643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3405187" h="564357">
                <a:moveTo>
                  <a:pt x="383381" y="0"/>
                </a:moveTo>
                <a:lnTo>
                  <a:pt x="0" y="150019"/>
                </a:lnTo>
                <a:cubicBezTo>
                  <a:pt x="692150" y="307975"/>
                  <a:pt x="1527174" y="432594"/>
                  <a:pt x="2369343" y="438150"/>
                </a:cubicBezTo>
                <a:lnTo>
                  <a:pt x="2240756" y="564357"/>
                </a:lnTo>
                <a:lnTo>
                  <a:pt x="3405187" y="402432"/>
                </a:lnTo>
                <a:lnTo>
                  <a:pt x="2788443" y="107157"/>
                </a:lnTo>
                <a:lnTo>
                  <a:pt x="2705100" y="180975"/>
                </a:lnTo>
                <a:cubicBezTo>
                  <a:pt x="1933576" y="177800"/>
                  <a:pt x="1159668" y="98425"/>
                  <a:pt x="383381" y="0"/>
                </a:cubicBezTo>
                <a:close/>
              </a:path>
            </a:pathLst>
          </a:custGeom>
          <a:solidFill>
            <a:srgbClr val="404040"/>
          </a:solidFill>
          <a:ln>
            <a:noFill/>
          </a:ln>
          <a:effectLst>
            <a:innerShdw blurRad="508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华文细黑" panose="02010600040101010101" pitchFamily="2" charset="-122"/>
              <a:ea typeface="华文细黑" panose="02010600040101010101" pitchFamily="2" charset="-122"/>
              <a:cs typeface="+mn-cs"/>
            </a:endParaRPr>
          </a:p>
        </p:txBody>
      </p:sp>
      <p:sp>
        <p:nvSpPr>
          <p:cNvPr id="41" name="文本框 40"/>
          <p:cNvSpPr txBox="1"/>
          <p:nvPr/>
        </p:nvSpPr>
        <p:spPr>
          <a:xfrm>
            <a:off x="3143106" y="1533148"/>
            <a:ext cx="897682" cy="369332"/>
          </a:xfrm>
          <a:prstGeom prst="rect">
            <a:avLst/>
          </a:prstGeom>
          <a:noFill/>
        </p:spPr>
        <p:txBody>
          <a:bodyPr wrap="none" lIns="0"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lumMod val="75000"/>
                    <a:lumOff val="25000"/>
                  </a:prstClr>
                </a:solidFill>
                <a:effectLst/>
                <a:uLnTx/>
                <a:uFillTx/>
                <a:latin typeface="Arial"/>
                <a:ea typeface="华文细黑" panose="02010600040101010101" pitchFamily="2" charset="-122"/>
                <a:cs typeface="+mn-cs"/>
              </a:rPr>
              <a:t>2019.1.1</a:t>
            </a:r>
            <a:endParaRPr kumimoji="0" lang="zh-CN" altLang="en-US" sz="1800" b="1" i="0" u="none" strike="noStrike" kern="1200" cap="none" spc="0" normalizeH="0" baseline="0" noProof="0" dirty="0">
              <a:ln>
                <a:noFill/>
              </a:ln>
              <a:solidFill>
                <a:prstClr val="black">
                  <a:lumMod val="75000"/>
                  <a:lumOff val="25000"/>
                </a:prstClr>
              </a:solidFill>
              <a:effectLst/>
              <a:uLnTx/>
              <a:uFillTx/>
              <a:latin typeface="Arial"/>
              <a:ea typeface="华文细黑" panose="02010600040101010101" pitchFamily="2" charset="-122"/>
              <a:cs typeface="+mn-cs"/>
            </a:endParaRPr>
          </a:p>
        </p:txBody>
      </p:sp>
      <p:sp>
        <p:nvSpPr>
          <p:cNvPr id="40" name="矩形 39">
            <a:extLst>
              <a:ext uri="{FF2B5EF4-FFF2-40B4-BE49-F238E27FC236}">
                <a16:creationId xmlns:a16="http://schemas.microsoft.com/office/drawing/2014/main" id="{70BCEA2C-A694-4C4B-9681-B2215817DA9F}"/>
              </a:ext>
            </a:extLst>
          </p:cNvPr>
          <p:cNvSpPr/>
          <p:nvPr/>
        </p:nvSpPr>
        <p:spPr>
          <a:xfrm>
            <a:off x="3143106" y="1948857"/>
            <a:ext cx="2193392" cy="679801"/>
          </a:xfrm>
          <a:prstGeom prst="rect">
            <a:avLst/>
          </a:prstGeom>
        </p:spPr>
        <p:txBody>
          <a:bodyPr wrap="square" lIns="0" rIns="0">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请输入文本请输入文本请输入文本请输入文本</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21" name="文本框 20">
            <a:extLst>
              <a:ext uri="{FF2B5EF4-FFF2-40B4-BE49-F238E27FC236}">
                <a16:creationId xmlns:a16="http://schemas.microsoft.com/office/drawing/2014/main" id="{FA304240-B4D0-4FB5-8C93-3C6C3C78DB20}"/>
              </a:ext>
            </a:extLst>
          </p:cNvPr>
          <p:cNvSpPr txBox="1"/>
          <p:nvPr/>
        </p:nvSpPr>
        <p:spPr>
          <a:xfrm>
            <a:off x="6993253" y="2298378"/>
            <a:ext cx="897682" cy="369332"/>
          </a:xfrm>
          <a:prstGeom prst="rect">
            <a:avLst/>
          </a:prstGeom>
          <a:noFill/>
        </p:spPr>
        <p:txBody>
          <a:bodyPr wrap="none" lIns="0"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lumMod val="75000"/>
                    <a:lumOff val="25000"/>
                  </a:prstClr>
                </a:solidFill>
                <a:effectLst/>
                <a:uLnTx/>
                <a:uFillTx/>
                <a:latin typeface="Arial"/>
                <a:ea typeface="华文细黑" panose="02010600040101010101" pitchFamily="2" charset="-122"/>
                <a:cs typeface="+mn-cs"/>
              </a:rPr>
              <a:t>2019.2.1</a:t>
            </a:r>
            <a:endParaRPr kumimoji="0" lang="zh-CN" altLang="en-US" sz="1800" b="1" i="0" u="none" strike="noStrike" kern="1200" cap="none" spc="0" normalizeH="0" baseline="0" noProof="0" dirty="0">
              <a:ln>
                <a:noFill/>
              </a:ln>
              <a:solidFill>
                <a:prstClr val="black">
                  <a:lumMod val="75000"/>
                  <a:lumOff val="25000"/>
                </a:prstClr>
              </a:solidFill>
              <a:effectLst/>
              <a:uLnTx/>
              <a:uFillTx/>
              <a:latin typeface="Arial"/>
              <a:ea typeface="华文细黑" panose="02010600040101010101" pitchFamily="2" charset="-122"/>
              <a:cs typeface="+mn-cs"/>
            </a:endParaRPr>
          </a:p>
        </p:txBody>
      </p:sp>
      <p:sp>
        <p:nvSpPr>
          <p:cNvPr id="22" name="矩形 21">
            <a:extLst>
              <a:ext uri="{FF2B5EF4-FFF2-40B4-BE49-F238E27FC236}">
                <a16:creationId xmlns:a16="http://schemas.microsoft.com/office/drawing/2014/main" id="{E3DC11CF-2A49-4705-8F4D-924A44E2CDB4}"/>
              </a:ext>
            </a:extLst>
          </p:cNvPr>
          <p:cNvSpPr/>
          <p:nvPr/>
        </p:nvSpPr>
        <p:spPr>
          <a:xfrm>
            <a:off x="6993253" y="2714087"/>
            <a:ext cx="2193392" cy="679801"/>
          </a:xfrm>
          <a:prstGeom prst="rect">
            <a:avLst/>
          </a:prstGeom>
        </p:spPr>
        <p:txBody>
          <a:bodyPr wrap="square" lIns="0" rIns="0">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请输入文本请输入文本请输入文本请输入文本</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24" name="文本框 23">
            <a:extLst>
              <a:ext uri="{FF2B5EF4-FFF2-40B4-BE49-F238E27FC236}">
                <a16:creationId xmlns:a16="http://schemas.microsoft.com/office/drawing/2014/main" id="{8A0ADC0B-5AC0-4314-871F-458CF788D80A}"/>
              </a:ext>
            </a:extLst>
          </p:cNvPr>
          <p:cNvSpPr txBox="1"/>
          <p:nvPr/>
        </p:nvSpPr>
        <p:spPr>
          <a:xfrm>
            <a:off x="3418396" y="4310682"/>
            <a:ext cx="897682" cy="369332"/>
          </a:xfrm>
          <a:prstGeom prst="rect">
            <a:avLst/>
          </a:prstGeom>
          <a:noFill/>
        </p:spPr>
        <p:txBody>
          <a:bodyPr wrap="none" lIns="0" r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lumMod val="75000"/>
                    <a:lumOff val="25000"/>
                  </a:prstClr>
                </a:solidFill>
                <a:effectLst/>
                <a:uLnTx/>
                <a:uFillTx/>
                <a:latin typeface="Arial"/>
                <a:ea typeface="华文细黑" panose="02010600040101010101" pitchFamily="2" charset="-122"/>
                <a:cs typeface="+mn-cs"/>
              </a:rPr>
              <a:t>2019.3.1</a:t>
            </a:r>
            <a:endParaRPr kumimoji="0" lang="zh-CN" altLang="en-US" sz="1800" b="1" i="0" u="none" strike="noStrike" kern="1200" cap="none" spc="0" normalizeH="0" baseline="0" noProof="0" dirty="0">
              <a:ln>
                <a:noFill/>
              </a:ln>
              <a:solidFill>
                <a:prstClr val="black">
                  <a:lumMod val="75000"/>
                  <a:lumOff val="25000"/>
                </a:prstClr>
              </a:solidFill>
              <a:effectLst/>
              <a:uLnTx/>
              <a:uFillTx/>
              <a:latin typeface="Arial"/>
              <a:ea typeface="华文细黑" panose="02010600040101010101" pitchFamily="2" charset="-122"/>
              <a:cs typeface="+mn-cs"/>
            </a:endParaRPr>
          </a:p>
        </p:txBody>
      </p:sp>
      <p:sp>
        <p:nvSpPr>
          <p:cNvPr id="25" name="矩形 24">
            <a:extLst>
              <a:ext uri="{FF2B5EF4-FFF2-40B4-BE49-F238E27FC236}">
                <a16:creationId xmlns:a16="http://schemas.microsoft.com/office/drawing/2014/main" id="{E9C5720A-9088-419B-8804-F6EAF95A3E8F}"/>
              </a:ext>
            </a:extLst>
          </p:cNvPr>
          <p:cNvSpPr/>
          <p:nvPr/>
        </p:nvSpPr>
        <p:spPr>
          <a:xfrm>
            <a:off x="2122686" y="4726391"/>
            <a:ext cx="2193392" cy="679801"/>
          </a:xfrm>
          <a:prstGeom prst="rect">
            <a:avLst/>
          </a:prstGeom>
        </p:spPr>
        <p:txBody>
          <a:bodyPr wrap="square" lIns="0" rIns="0">
            <a:spAutoFit/>
          </a:bodyPr>
          <a:lstStyle/>
          <a:p>
            <a:pPr marL="0" marR="0" lvl="0" indent="0" algn="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请输入文本请输入文本请输入文本请输入文本</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36" name="文本框 35">
            <a:extLst>
              <a:ext uri="{FF2B5EF4-FFF2-40B4-BE49-F238E27FC236}">
                <a16:creationId xmlns:a16="http://schemas.microsoft.com/office/drawing/2014/main" id="{3F618256-D42A-4AD7-BDBF-C55BFBC89C3A}"/>
              </a:ext>
            </a:extLst>
          </p:cNvPr>
          <p:cNvSpPr txBox="1"/>
          <p:nvPr/>
        </p:nvSpPr>
        <p:spPr>
          <a:xfrm>
            <a:off x="9430952" y="4509790"/>
            <a:ext cx="897682" cy="369332"/>
          </a:xfrm>
          <a:prstGeom prst="rect">
            <a:avLst/>
          </a:prstGeom>
          <a:noFill/>
        </p:spPr>
        <p:txBody>
          <a:bodyPr wrap="none" lIns="0"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lumMod val="75000"/>
                    <a:lumOff val="25000"/>
                  </a:prstClr>
                </a:solidFill>
                <a:effectLst/>
                <a:uLnTx/>
                <a:uFillTx/>
                <a:latin typeface="Arial"/>
                <a:ea typeface="华文细黑" panose="02010600040101010101" pitchFamily="2" charset="-122"/>
                <a:cs typeface="+mn-cs"/>
              </a:rPr>
              <a:t>2019.4.1</a:t>
            </a:r>
            <a:endParaRPr kumimoji="0" lang="zh-CN" altLang="en-US" sz="1800" b="1" i="0" u="none" strike="noStrike" kern="1200" cap="none" spc="0" normalizeH="0" baseline="0" noProof="0" dirty="0">
              <a:ln>
                <a:noFill/>
              </a:ln>
              <a:solidFill>
                <a:prstClr val="black">
                  <a:lumMod val="75000"/>
                  <a:lumOff val="25000"/>
                </a:prstClr>
              </a:solidFill>
              <a:effectLst/>
              <a:uLnTx/>
              <a:uFillTx/>
              <a:latin typeface="Arial"/>
              <a:ea typeface="华文细黑" panose="02010600040101010101" pitchFamily="2" charset="-122"/>
              <a:cs typeface="+mn-cs"/>
            </a:endParaRPr>
          </a:p>
        </p:txBody>
      </p:sp>
      <p:sp>
        <p:nvSpPr>
          <p:cNvPr id="42" name="矩形 41">
            <a:extLst>
              <a:ext uri="{FF2B5EF4-FFF2-40B4-BE49-F238E27FC236}">
                <a16:creationId xmlns:a16="http://schemas.microsoft.com/office/drawing/2014/main" id="{BE3DB505-848E-4689-BC6B-A7A6C2B7BD41}"/>
              </a:ext>
            </a:extLst>
          </p:cNvPr>
          <p:cNvSpPr/>
          <p:nvPr/>
        </p:nvSpPr>
        <p:spPr>
          <a:xfrm>
            <a:off x="9430952" y="4925499"/>
            <a:ext cx="2193392" cy="679801"/>
          </a:xfrm>
          <a:prstGeom prst="rect">
            <a:avLst/>
          </a:prstGeom>
        </p:spPr>
        <p:txBody>
          <a:bodyPr wrap="square" lIns="0" rIns="0">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请输入文本请输入文本请输入文本请输入文本</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20" name="flag_98143">
            <a:extLst>
              <a:ext uri="{FF2B5EF4-FFF2-40B4-BE49-F238E27FC236}">
                <a16:creationId xmlns:a16="http://schemas.microsoft.com/office/drawing/2014/main" id="{469228E7-1FFB-40DB-98FF-F0A627E0BC71}"/>
              </a:ext>
            </a:extLst>
          </p:cNvPr>
          <p:cNvSpPr>
            <a:spLocks noChangeAspect="1"/>
          </p:cNvSpPr>
          <p:nvPr/>
        </p:nvSpPr>
        <p:spPr bwMode="auto">
          <a:xfrm>
            <a:off x="1856277" y="1533148"/>
            <a:ext cx="1032223" cy="1328145"/>
          </a:xfrm>
          <a:custGeom>
            <a:avLst/>
            <a:gdLst>
              <a:gd name="connsiteX0" fmla="*/ 159898 w 468907"/>
              <a:gd name="connsiteY0" fmla="*/ 449854 h 603334"/>
              <a:gd name="connsiteX1" fmla="*/ 159898 w 468907"/>
              <a:gd name="connsiteY1" fmla="*/ 506002 h 603334"/>
              <a:gd name="connsiteX2" fmla="*/ 204396 w 468907"/>
              <a:gd name="connsiteY2" fmla="*/ 550446 h 603334"/>
              <a:gd name="connsiteX3" fmla="*/ 248895 w 468907"/>
              <a:gd name="connsiteY3" fmla="*/ 506002 h 603334"/>
              <a:gd name="connsiteX4" fmla="*/ 248895 w 468907"/>
              <a:gd name="connsiteY4" fmla="*/ 449854 h 603334"/>
              <a:gd name="connsiteX5" fmla="*/ 408644 w 468907"/>
              <a:gd name="connsiteY5" fmla="*/ 525705 h 603334"/>
              <a:gd name="connsiteX6" fmla="*/ 204396 w 468907"/>
              <a:gd name="connsiteY6" fmla="*/ 603334 h 603334"/>
              <a:gd name="connsiteX7" fmla="*/ 0 w 468907"/>
              <a:gd name="connsiteY7" fmla="*/ 525705 h 603334"/>
              <a:gd name="connsiteX8" fmla="*/ 159898 w 468907"/>
              <a:gd name="connsiteY8" fmla="*/ 449854 h 603334"/>
              <a:gd name="connsiteX9" fmla="*/ 204406 w 468907"/>
              <a:gd name="connsiteY9" fmla="*/ 0 h 603334"/>
              <a:gd name="connsiteX10" fmla="*/ 224136 w 468907"/>
              <a:gd name="connsiteY10" fmla="*/ 19701 h 603334"/>
              <a:gd name="connsiteX11" fmla="*/ 224136 w 468907"/>
              <a:gd name="connsiteY11" fmla="*/ 41772 h 603334"/>
              <a:gd name="connsiteX12" fmla="*/ 247278 w 468907"/>
              <a:gd name="connsiteY12" fmla="*/ 53326 h 603334"/>
              <a:gd name="connsiteX13" fmla="*/ 248910 w 468907"/>
              <a:gd name="connsiteY13" fmla="*/ 54067 h 603334"/>
              <a:gd name="connsiteX14" fmla="*/ 339698 w 468907"/>
              <a:gd name="connsiteY14" fmla="*/ 53326 h 603334"/>
              <a:gd name="connsiteX15" fmla="*/ 406157 w 468907"/>
              <a:gd name="connsiteY15" fmla="*/ 44438 h 603334"/>
              <a:gd name="connsiteX16" fmla="*/ 451847 w 468907"/>
              <a:gd name="connsiteY16" fmla="*/ 53622 h 603334"/>
              <a:gd name="connsiteX17" fmla="*/ 468907 w 468907"/>
              <a:gd name="connsiteY17" fmla="*/ 74360 h 603334"/>
              <a:gd name="connsiteX18" fmla="*/ 468907 w 468907"/>
              <a:gd name="connsiteY18" fmla="*/ 225746 h 603334"/>
              <a:gd name="connsiteX19" fmla="*/ 461045 w 468907"/>
              <a:gd name="connsiteY19" fmla="*/ 242040 h 603334"/>
              <a:gd name="connsiteX20" fmla="*/ 443540 w 468907"/>
              <a:gd name="connsiteY20" fmla="*/ 246484 h 603334"/>
              <a:gd name="connsiteX21" fmla="*/ 406157 w 468907"/>
              <a:gd name="connsiteY21" fmla="*/ 238930 h 603334"/>
              <a:gd name="connsiteX22" fmla="*/ 339698 w 468907"/>
              <a:gd name="connsiteY22" fmla="*/ 247817 h 603334"/>
              <a:gd name="connsiteX23" fmla="*/ 248910 w 468907"/>
              <a:gd name="connsiteY23" fmla="*/ 248558 h 603334"/>
              <a:gd name="connsiteX24" fmla="*/ 247278 w 468907"/>
              <a:gd name="connsiteY24" fmla="*/ 247817 h 603334"/>
              <a:gd name="connsiteX25" fmla="*/ 224136 w 468907"/>
              <a:gd name="connsiteY25" fmla="*/ 236264 h 603334"/>
              <a:gd name="connsiteX26" fmla="*/ 224136 w 468907"/>
              <a:gd name="connsiteY26" fmla="*/ 506004 h 603334"/>
              <a:gd name="connsiteX27" fmla="*/ 204406 w 468907"/>
              <a:gd name="connsiteY27" fmla="*/ 525853 h 603334"/>
              <a:gd name="connsiteX28" fmla="*/ 184528 w 468907"/>
              <a:gd name="connsiteY28" fmla="*/ 506004 h 603334"/>
              <a:gd name="connsiteX29" fmla="*/ 184528 w 468907"/>
              <a:gd name="connsiteY29" fmla="*/ 19701 h 603334"/>
              <a:gd name="connsiteX30" fmla="*/ 204406 w 468907"/>
              <a:gd name="connsiteY30" fmla="*/ 0 h 60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68907" h="603334">
                <a:moveTo>
                  <a:pt x="159898" y="449854"/>
                </a:moveTo>
                <a:lnTo>
                  <a:pt x="159898" y="506002"/>
                </a:lnTo>
                <a:cubicBezTo>
                  <a:pt x="159898" y="530594"/>
                  <a:pt x="179774" y="550446"/>
                  <a:pt x="204396" y="550446"/>
                </a:cubicBezTo>
                <a:cubicBezTo>
                  <a:pt x="228870" y="550446"/>
                  <a:pt x="248895" y="530594"/>
                  <a:pt x="248895" y="506002"/>
                </a:cubicBezTo>
                <a:lnTo>
                  <a:pt x="248895" y="449854"/>
                </a:lnTo>
                <a:cubicBezTo>
                  <a:pt x="340265" y="457558"/>
                  <a:pt x="408644" y="488520"/>
                  <a:pt x="408644" y="525705"/>
                </a:cubicBezTo>
                <a:cubicBezTo>
                  <a:pt x="408644" y="568520"/>
                  <a:pt x="317126" y="603334"/>
                  <a:pt x="204396" y="603334"/>
                </a:cubicBezTo>
                <a:cubicBezTo>
                  <a:pt x="91518" y="603334"/>
                  <a:pt x="0" y="568520"/>
                  <a:pt x="0" y="525705"/>
                </a:cubicBezTo>
                <a:cubicBezTo>
                  <a:pt x="0" y="488520"/>
                  <a:pt x="68379" y="457558"/>
                  <a:pt x="159898" y="449854"/>
                </a:cubicBezTo>
                <a:close/>
                <a:moveTo>
                  <a:pt x="204406" y="0"/>
                </a:moveTo>
                <a:cubicBezTo>
                  <a:pt x="215236" y="0"/>
                  <a:pt x="224136" y="8888"/>
                  <a:pt x="224136" y="19701"/>
                </a:cubicBezTo>
                <a:lnTo>
                  <a:pt x="224136" y="41772"/>
                </a:lnTo>
                <a:lnTo>
                  <a:pt x="247278" y="53326"/>
                </a:lnTo>
                <a:cubicBezTo>
                  <a:pt x="247872" y="53622"/>
                  <a:pt x="248317" y="53770"/>
                  <a:pt x="248910" y="54067"/>
                </a:cubicBezTo>
                <a:cubicBezTo>
                  <a:pt x="277541" y="67842"/>
                  <a:pt x="311215" y="67694"/>
                  <a:pt x="339698" y="53326"/>
                </a:cubicBezTo>
                <a:cubicBezTo>
                  <a:pt x="360318" y="43105"/>
                  <a:pt x="383756" y="39994"/>
                  <a:pt x="406157" y="44438"/>
                </a:cubicBezTo>
                <a:lnTo>
                  <a:pt x="451847" y="53622"/>
                </a:lnTo>
                <a:cubicBezTo>
                  <a:pt x="461786" y="55548"/>
                  <a:pt x="468907" y="64287"/>
                  <a:pt x="468907" y="74360"/>
                </a:cubicBezTo>
                <a:lnTo>
                  <a:pt x="468907" y="225746"/>
                </a:lnTo>
                <a:cubicBezTo>
                  <a:pt x="468907" y="231968"/>
                  <a:pt x="466088" y="238041"/>
                  <a:pt x="461045" y="242040"/>
                </a:cubicBezTo>
                <a:cubicBezTo>
                  <a:pt x="456149" y="246040"/>
                  <a:pt x="449770" y="247669"/>
                  <a:pt x="443540" y="246484"/>
                </a:cubicBezTo>
                <a:lnTo>
                  <a:pt x="406157" y="238930"/>
                </a:lnTo>
                <a:cubicBezTo>
                  <a:pt x="383756" y="234486"/>
                  <a:pt x="360318" y="237597"/>
                  <a:pt x="339698" y="247817"/>
                </a:cubicBezTo>
                <a:cubicBezTo>
                  <a:pt x="311215" y="262186"/>
                  <a:pt x="277541" y="262334"/>
                  <a:pt x="248910" y="248558"/>
                </a:cubicBezTo>
                <a:cubicBezTo>
                  <a:pt x="248317" y="248410"/>
                  <a:pt x="247872" y="248114"/>
                  <a:pt x="247278" y="247817"/>
                </a:cubicBezTo>
                <a:lnTo>
                  <a:pt x="224136" y="236264"/>
                </a:lnTo>
                <a:lnTo>
                  <a:pt x="224136" y="506004"/>
                </a:lnTo>
                <a:cubicBezTo>
                  <a:pt x="224136" y="516965"/>
                  <a:pt x="215236" y="525853"/>
                  <a:pt x="204406" y="525853"/>
                </a:cubicBezTo>
                <a:cubicBezTo>
                  <a:pt x="193429" y="525853"/>
                  <a:pt x="184528" y="516965"/>
                  <a:pt x="184528" y="506004"/>
                </a:cubicBezTo>
                <a:lnTo>
                  <a:pt x="184528" y="19701"/>
                </a:lnTo>
                <a:cubicBezTo>
                  <a:pt x="184528" y="8888"/>
                  <a:pt x="193429" y="0"/>
                  <a:pt x="204406" y="0"/>
                </a:cubicBezTo>
                <a:close/>
              </a:path>
            </a:pathLst>
          </a:custGeom>
          <a:solidFill>
            <a:schemeClr val="accent1">
              <a:lumMod val="60000"/>
              <a:lumOff val="40000"/>
            </a:scheme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23" name="flag_98143">
            <a:extLst>
              <a:ext uri="{FF2B5EF4-FFF2-40B4-BE49-F238E27FC236}">
                <a16:creationId xmlns:a16="http://schemas.microsoft.com/office/drawing/2014/main" id="{30A5B696-E8D2-4ED9-A1D7-1A8BE1A18A08}"/>
              </a:ext>
            </a:extLst>
          </p:cNvPr>
          <p:cNvSpPr>
            <a:spLocks noChangeAspect="1"/>
          </p:cNvSpPr>
          <p:nvPr/>
        </p:nvSpPr>
        <p:spPr bwMode="auto">
          <a:xfrm>
            <a:off x="5728399" y="2283835"/>
            <a:ext cx="1032223" cy="1328145"/>
          </a:xfrm>
          <a:custGeom>
            <a:avLst/>
            <a:gdLst>
              <a:gd name="connsiteX0" fmla="*/ 159898 w 468907"/>
              <a:gd name="connsiteY0" fmla="*/ 449854 h 603334"/>
              <a:gd name="connsiteX1" fmla="*/ 159898 w 468907"/>
              <a:gd name="connsiteY1" fmla="*/ 506002 h 603334"/>
              <a:gd name="connsiteX2" fmla="*/ 204396 w 468907"/>
              <a:gd name="connsiteY2" fmla="*/ 550446 h 603334"/>
              <a:gd name="connsiteX3" fmla="*/ 248895 w 468907"/>
              <a:gd name="connsiteY3" fmla="*/ 506002 h 603334"/>
              <a:gd name="connsiteX4" fmla="*/ 248895 w 468907"/>
              <a:gd name="connsiteY4" fmla="*/ 449854 h 603334"/>
              <a:gd name="connsiteX5" fmla="*/ 408644 w 468907"/>
              <a:gd name="connsiteY5" fmla="*/ 525705 h 603334"/>
              <a:gd name="connsiteX6" fmla="*/ 204396 w 468907"/>
              <a:gd name="connsiteY6" fmla="*/ 603334 h 603334"/>
              <a:gd name="connsiteX7" fmla="*/ 0 w 468907"/>
              <a:gd name="connsiteY7" fmla="*/ 525705 h 603334"/>
              <a:gd name="connsiteX8" fmla="*/ 159898 w 468907"/>
              <a:gd name="connsiteY8" fmla="*/ 449854 h 603334"/>
              <a:gd name="connsiteX9" fmla="*/ 204406 w 468907"/>
              <a:gd name="connsiteY9" fmla="*/ 0 h 603334"/>
              <a:gd name="connsiteX10" fmla="*/ 224136 w 468907"/>
              <a:gd name="connsiteY10" fmla="*/ 19701 h 603334"/>
              <a:gd name="connsiteX11" fmla="*/ 224136 w 468907"/>
              <a:gd name="connsiteY11" fmla="*/ 41772 h 603334"/>
              <a:gd name="connsiteX12" fmla="*/ 247278 w 468907"/>
              <a:gd name="connsiteY12" fmla="*/ 53326 h 603334"/>
              <a:gd name="connsiteX13" fmla="*/ 248910 w 468907"/>
              <a:gd name="connsiteY13" fmla="*/ 54067 h 603334"/>
              <a:gd name="connsiteX14" fmla="*/ 339698 w 468907"/>
              <a:gd name="connsiteY14" fmla="*/ 53326 h 603334"/>
              <a:gd name="connsiteX15" fmla="*/ 406157 w 468907"/>
              <a:gd name="connsiteY15" fmla="*/ 44438 h 603334"/>
              <a:gd name="connsiteX16" fmla="*/ 451847 w 468907"/>
              <a:gd name="connsiteY16" fmla="*/ 53622 h 603334"/>
              <a:gd name="connsiteX17" fmla="*/ 468907 w 468907"/>
              <a:gd name="connsiteY17" fmla="*/ 74360 h 603334"/>
              <a:gd name="connsiteX18" fmla="*/ 468907 w 468907"/>
              <a:gd name="connsiteY18" fmla="*/ 225746 h 603334"/>
              <a:gd name="connsiteX19" fmla="*/ 461045 w 468907"/>
              <a:gd name="connsiteY19" fmla="*/ 242040 h 603334"/>
              <a:gd name="connsiteX20" fmla="*/ 443540 w 468907"/>
              <a:gd name="connsiteY20" fmla="*/ 246484 h 603334"/>
              <a:gd name="connsiteX21" fmla="*/ 406157 w 468907"/>
              <a:gd name="connsiteY21" fmla="*/ 238930 h 603334"/>
              <a:gd name="connsiteX22" fmla="*/ 339698 w 468907"/>
              <a:gd name="connsiteY22" fmla="*/ 247817 h 603334"/>
              <a:gd name="connsiteX23" fmla="*/ 248910 w 468907"/>
              <a:gd name="connsiteY23" fmla="*/ 248558 h 603334"/>
              <a:gd name="connsiteX24" fmla="*/ 247278 w 468907"/>
              <a:gd name="connsiteY24" fmla="*/ 247817 h 603334"/>
              <a:gd name="connsiteX25" fmla="*/ 224136 w 468907"/>
              <a:gd name="connsiteY25" fmla="*/ 236264 h 603334"/>
              <a:gd name="connsiteX26" fmla="*/ 224136 w 468907"/>
              <a:gd name="connsiteY26" fmla="*/ 506004 h 603334"/>
              <a:gd name="connsiteX27" fmla="*/ 204406 w 468907"/>
              <a:gd name="connsiteY27" fmla="*/ 525853 h 603334"/>
              <a:gd name="connsiteX28" fmla="*/ 184528 w 468907"/>
              <a:gd name="connsiteY28" fmla="*/ 506004 h 603334"/>
              <a:gd name="connsiteX29" fmla="*/ 184528 w 468907"/>
              <a:gd name="connsiteY29" fmla="*/ 19701 h 603334"/>
              <a:gd name="connsiteX30" fmla="*/ 204406 w 468907"/>
              <a:gd name="connsiteY30" fmla="*/ 0 h 60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68907" h="603334">
                <a:moveTo>
                  <a:pt x="159898" y="449854"/>
                </a:moveTo>
                <a:lnTo>
                  <a:pt x="159898" y="506002"/>
                </a:lnTo>
                <a:cubicBezTo>
                  <a:pt x="159898" y="530594"/>
                  <a:pt x="179774" y="550446"/>
                  <a:pt x="204396" y="550446"/>
                </a:cubicBezTo>
                <a:cubicBezTo>
                  <a:pt x="228870" y="550446"/>
                  <a:pt x="248895" y="530594"/>
                  <a:pt x="248895" y="506002"/>
                </a:cubicBezTo>
                <a:lnTo>
                  <a:pt x="248895" y="449854"/>
                </a:lnTo>
                <a:cubicBezTo>
                  <a:pt x="340265" y="457558"/>
                  <a:pt x="408644" y="488520"/>
                  <a:pt x="408644" y="525705"/>
                </a:cubicBezTo>
                <a:cubicBezTo>
                  <a:pt x="408644" y="568520"/>
                  <a:pt x="317126" y="603334"/>
                  <a:pt x="204396" y="603334"/>
                </a:cubicBezTo>
                <a:cubicBezTo>
                  <a:pt x="91518" y="603334"/>
                  <a:pt x="0" y="568520"/>
                  <a:pt x="0" y="525705"/>
                </a:cubicBezTo>
                <a:cubicBezTo>
                  <a:pt x="0" y="488520"/>
                  <a:pt x="68379" y="457558"/>
                  <a:pt x="159898" y="449854"/>
                </a:cubicBezTo>
                <a:close/>
                <a:moveTo>
                  <a:pt x="204406" y="0"/>
                </a:moveTo>
                <a:cubicBezTo>
                  <a:pt x="215236" y="0"/>
                  <a:pt x="224136" y="8888"/>
                  <a:pt x="224136" y="19701"/>
                </a:cubicBezTo>
                <a:lnTo>
                  <a:pt x="224136" y="41772"/>
                </a:lnTo>
                <a:lnTo>
                  <a:pt x="247278" y="53326"/>
                </a:lnTo>
                <a:cubicBezTo>
                  <a:pt x="247872" y="53622"/>
                  <a:pt x="248317" y="53770"/>
                  <a:pt x="248910" y="54067"/>
                </a:cubicBezTo>
                <a:cubicBezTo>
                  <a:pt x="277541" y="67842"/>
                  <a:pt x="311215" y="67694"/>
                  <a:pt x="339698" y="53326"/>
                </a:cubicBezTo>
                <a:cubicBezTo>
                  <a:pt x="360318" y="43105"/>
                  <a:pt x="383756" y="39994"/>
                  <a:pt x="406157" y="44438"/>
                </a:cubicBezTo>
                <a:lnTo>
                  <a:pt x="451847" y="53622"/>
                </a:lnTo>
                <a:cubicBezTo>
                  <a:pt x="461786" y="55548"/>
                  <a:pt x="468907" y="64287"/>
                  <a:pt x="468907" y="74360"/>
                </a:cubicBezTo>
                <a:lnTo>
                  <a:pt x="468907" y="225746"/>
                </a:lnTo>
                <a:cubicBezTo>
                  <a:pt x="468907" y="231968"/>
                  <a:pt x="466088" y="238041"/>
                  <a:pt x="461045" y="242040"/>
                </a:cubicBezTo>
                <a:cubicBezTo>
                  <a:pt x="456149" y="246040"/>
                  <a:pt x="449770" y="247669"/>
                  <a:pt x="443540" y="246484"/>
                </a:cubicBezTo>
                <a:lnTo>
                  <a:pt x="406157" y="238930"/>
                </a:lnTo>
                <a:cubicBezTo>
                  <a:pt x="383756" y="234486"/>
                  <a:pt x="360318" y="237597"/>
                  <a:pt x="339698" y="247817"/>
                </a:cubicBezTo>
                <a:cubicBezTo>
                  <a:pt x="311215" y="262186"/>
                  <a:pt x="277541" y="262334"/>
                  <a:pt x="248910" y="248558"/>
                </a:cubicBezTo>
                <a:cubicBezTo>
                  <a:pt x="248317" y="248410"/>
                  <a:pt x="247872" y="248114"/>
                  <a:pt x="247278" y="247817"/>
                </a:cubicBezTo>
                <a:lnTo>
                  <a:pt x="224136" y="236264"/>
                </a:lnTo>
                <a:lnTo>
                  <a:pt x="224136" y="506004"/>
                </a:lnTo>
                <a:cubicBezTo>
                  <a:pt x="224136" y="516965"/>
                  <a:pt x="215236" y="525853"/>
                  <a:pt x="204406" y="525853"/>
                </a:cubicBezTo>
                <a:cubicBezTo>
                  <a:pt x="193429" y="525853"/>
                  <a:pt x="184528" y="516965"/>
                  <a:pt x="184528" y="506004"/>
                </a:cubicBezTo>
                <a:lnTo>
                  <a:pt x="184528" y="19701"/>
                </a:lnTo>
                <a:cubicBezTo>
                  <a:pt x="184528" y="8888"/>
                  <a:pt x="193429" y="0"/>
                  <a:pt x="204406" y="0"/>
                </a:cubicBezTo>
                <a:close/>
              </a:path>
            </a:pathLst>
          </a:custGeom>
          <a:solidFill>
            <a:schemeClr val="accent1">
              <a:lumMod val="60000"/>
              <a:lumOff val="40000"/>
            </a:schemeClr>
          </a:solidFill>
          <a:ln>
            <a:noFill/>
          </a:ln>
        </p:spPr>
      </p:sp>
      <p:sp>
        <p:nvSpPr>
          <p:cNvPr id="32" name="flag_98143">
            <a:extLst>
              <a:ext uri="{FF2B5EF4-FFF2-40B4-BE49-F238E27FC236}">
                <a16:creationId xmlns:a16="http://schemas.microsoft.com/office/drawing/2014/main" id="{C280B86B-DEE6-4D70-B5F6-F156300FC2E7}"/>
              </a:ext>
            </a:extLst>
          </p:cNvPr>
          <p:cNvSpPr>
            <a:spLocks noChangeAspect="1"/>
          </p:cNvSpPr>
          <p:nvPr/>
        </p:nvSpPr>
        <p:spPr bwMode="auto">
          <a:xfrm>
            <a:off x="4673454" y="4124583"/>
            <a:ext cx="1032223" cy="1328145"/>
          </a:xfrm>
          <a:custGeom>
            <a:avLst/>
            <a:gdLst>
              <a:gd name="connsiteX0" fmla="*/ 159898 w 468907"/>
              <a:gd name="connsiteY0" fmla="*/ 449854 h 603334"/>
              <a:gd name="connsiteX1" fmla="*/ 159898 w 468907"/>
              <a:gd name="connsiteY1" fmla="*/ 506002 h 603334"/>
              <a:gd name="connsiteX2" fmla="*/ 204396 w 468907"/>
              <a:gd name="connsiteY2" fmla="*/ 550446 h 603334"/>
              <a:gd name="connsiteX3" fmla="*/ 248895 w 468907"/>
              <a:gd name="connsiteY3" fmla="*/ 506002 h 603334"/>
              <a:gd name="connsiteX4" fmla="*/ 248895 w 468907"/>
              <a:gd name="connsiteY4" fmla="*/ 449854 h 603334"/>
              <a:gd name="connsiteX5" fmla="*/ 408644 w 468907"/>
              <a:gd name="connsiteY5" fmla="*/ 525705 h 603334"/>
              <a:gd name="connsiteX6" fmla="*/ 204396 w 468907"/>
              <a:gd name="connsiteY6" fmla="*/ 603334 h 603334"/>
              <a:gd name="connsiteX7" fmla="*/ 0 w 468907"/>
              <a:gd name="connsiteY7" fmla="*/ 525705 h 603334"/>
              <a:gd name="connsiteX8" fmla="*/ 159898 w 468907"/>
              <a:gd name="connsiteY8" fmla="*/ 449854 h 603334"/>
              <a:gd name="connsiteX9" fmla="*/ 204406 w 468907"/>
              <a:gd name="connsiteY9" fmla="*/ 0 h 603334"/>
              <a:gd name="connsiteX10" fmla="*/ 224136 w 468907"/>
              <a:gd name="connsiteY10" fmla="*/ 19701 h 603334"/>
              <a:gd name="connsiteX11" fmla="*/ 224136 w 468907"/>
              <a:gd name="connsiteY11" fmla="*/ 41772 h 603334"/>
              <a:gd name="connsiteX12" fmla="*/ 247278 w 468907"/>
              <a:gd name="connsiteY12" fmla="*/ 53326 h 603334"/>
              <a:gd name="connsiteX13" fmla="*/ 248910 w 468907"/>
              <a:gd name="connsiteY13" fmla="*/ 54067 h 603334"/>
              <a:gd name="connsiteX14" fmla="*/ 339698 w 468907"/>
              <a:gd name="connsiteY14" fmla="*/ 53326 h 603334"/>
              <a:gd name="connsiteX15" fmla="*/ 406157 w 468907"/>
              <a:gd name="connsiteY15" fmla="*/ 44438 h 603334"/>
              <a:gd name="connsiteX16" fmla="*/ 451847 w 468907"/>
              <a:gd name="connsiteY16" fmla="*/ 53622 h 603334"/>
              <a:gd name="connsiteX17" fmla="*/ 468907 w 468907"/>
              <a:gd name="connsiteY17" fmla="*/ 74360 h 603334"/>
              <a:gd name="connsiteX18" fmla="*/ 468907 w 468907"/>
              <a:gd name="connsiteY18" fmla="*/ 225746 h 603334"/>
              <a:gd name="connsiteX19" fmla="*/ 461045 w 468907"/>
              <a:gd name="connsiteY19" fmla="*/ 242040 h 603334"/>
              <a:gd name="connsiteX20" fmla="*/ 443540 w 468907"/>
              <a:gd name="connsiteY20" fmla="*/ 246484 h 603334"/>
              <a:gd name="connsiteX21" fmla="*/ 406157 w 468907"/>
              <a:gd name="connsiteY21" fmla="*/ 238930 h 603334"/>
              <a:gd name="connsiteX22" fmla="*/ 339698 w 468907"/>
              <a:gd name="connsiteY22" fmla="*/ 247817 h 603334"/>
              <a:gd name="connsiteX23" fmla="*/ 248910 w 468907"/>
              <a:gd name="connsiteY23" fmla="*/ 248558 h 603334"/>
              <a:gd name="connsiteX24" fmla="*/ 247278 w 468907"/>
              <a:gd name="connsiteY24" fmla="*/ 247817 h 603334"/>
              <a:gd name="connsiteX25" fmla="*/ 224136 w 468907"/>
              <a:gd name="connsiteY25" fmla="*/ 236264 h 603334"/>
              <a:gd name="connsiteX26" fmla="*/ 224136 w 468907"/>
              <a:gd name="connsiteY26" fmla="*/ 506004 h 603334"/>
              <a:gd name="connsiteX27" fmla="*/ 204406 w 468907"/>
              <a:gd name="connsiteY27" fmla="*/ 525853 h 603334"/>
              <a:gd name="connsiteX28" fmla="*/ 184528 w 468907"/>
              <a:gd name="connsiteY28" fmla="*/ 506004 h 603334"/>
              <a:gd name="connsiteX29" fmla="*/ 184528 w 468907"/>
              <a:gd name="connsiteY29" fmla="*/ 19701 h 603334"/>
              <a:gd name="connsiteX30" fmla="*/ 204406 w 468907"/>
              <a:gd name="connsiteY30" fmla="*/ 0 h 60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68907" h="603334">
                <a:moveTo>
                  <a:pt x="159898" y="449854"/>
                </a:moveTo>
                <a:lnTo>
                  <a:pt x="159898" y="506002"/>
                </a:lnTo>
                <a:cubicBezTo>
                  <a:pt x="159898" y="530594"/>
                  <a:pt x="179774" y="550446"/>
                  <a:pt x="204396" y="550446"/>
                </a:cubicBezTo>
                <a:cubicBezTo>
                  <a:pt x="228870" y="550446"/>
                  <a:pt x="248895" y="530594"/>
                  <a:pt x="248895" y="506002"/>
                </a:cubicBezTo>
                <a:lnTo>
                  <a:pt x="248895" y="449854"/>
                </a:lnTo>
                <a:cubicBezTo>
                  <a:pt x="340265" y="457558"/>
                  <a:pt x="408644" y="488520"/>
                  <a:pt x="408644" y="525705"/>
                </a:cubicBezTo>
                <a:cubicBezTo>
                  <a:pt x="408644" y="568520"/>
                  <a:pt x="317126" y="603334"/>
                  <a:pt x="204396" y="603334"/>
                </a:cubicBezTo>
                <a:cubicBezTo>
                  <a:pt x="91518" y="603334"/>
                  <a:pt x="0" y="568520"/>
                  <a:pt x="0" y="525705"/>
                </a:cubicBezTo>
                <a:cubicBezTo>
                  <a:pt x="0" y="488520"/>
                  <a:pt x="68379" y="457558"/>
                  <a:pt x="159898" y="449854"/>
                </a:cubicBezTo>
                <a:close/>
                <a:moveTo>
                  <a:pt x="204406" y="0"/>
                </a:moveTo>
                <a:cubicBezTo>
                  <a:pt x="215236" y="0"/>
                  <a:pt x="224136" y="8888"/>
                  <a:pt x="224136" y="19701"/>
                </a:cubicBezTo>
                <a:lnTo>
                  <a:pt x="224136" y="41772"/>
                </a:lnTo>
                <a:lnTo>
                  <a:pt x="247278" y="53326"/>
                </a:lnTo>
                <a:cubicBezTo>
                  <a:pt x="247872" y="53622"/>
                  <a:pt x="248317" y="53770"/>
                  <a:pt x="248910" y="54067"/>
                </a:cubicBezTo>
                <a:cubicBezTo>
                  <a:pt x="277541" y="67842"/>
                  <a:pt x="311215" y="67694"/>
                  <a:pt x="339698" y="53326"/>
                </a:cubicBezTo>
                <a:cubicBezTo>
                  <a:pt x="360318" y="43105"/>
                  <a:pt x="383756" y="39994"/>
                  <a:pt x="406157" y="44438"/>
                </a:cubicBezTo>
                <a:lnTo>
                  <a:pt x="451847" y="53622"/>
                </a:lnTo>
                <a:cubicBezTo>
                  <a:pt x="461786" y="55548"/>
                  <a:pt x="468907" y="64287"/>
                  <a:pt x="468907" y="74360"/>
                </a:cubicBezTo>
                <a:lnTo>
                  <a:pt x="468907" y="225746"/>
                </a:lnTo>
                <a:cubicBezTo>
                  <a:pt x="468907" y="231968"/>
                  <a:pt x="466088" y="238041"/>
                  <a:pt x="461045" y="242040"/>
                </a:cubicBezTo>
                <a:cubicBezTo>
                  <a:pt x="456149" y="246040"/>
                  <a:pt x="449770" y="247669"/>
                  <a:pt x="443540" y="246484"/>
                </a:cubicBezTo>
                <a:lnTo>
                  <a:pt x="406157" y="238930"/>
                </a:lnTo>
                <a:cubicBezTo>
                  <a:pt x="383756" y="234486"/>
                  <a:pt x="360318" y="237597"/>
                  <a:pt x="339698" y="247817"/>
                </a:cubicBezTo>
                <a:cubicBezTo>
                  <a:pt x="311215" y="262186"/>
                  <a:pt x="277541" y="262334"/>
                  <a:pt x="248910" y="248558"/>
                </a:cubicBezTo>
                <a:cubicBezTo>
                  <a:pt x="248317" y="248410"/>
                  <a:pt x="247872" y="248114"/>
                  <a:pt x="247278" y="247817"/>
                </a:cubicBezTo>
                <a:lnTo>
                  <a:pt x="224136" y="236264"/>
                </a:lnTo>
                <a:lnTo>
                  <a:pt x="224136" y="506004"/>
                </a:lnTo>
                <a:cubicBezTo>
                  <a:pt x="224136" y="516965"/>
                  <a:pt x="215236" y="525853"/>
                  <a:pt x="204406" y="525853"/>
                </a:cubicBezTo>
                <a:cubicBezTo>
                  <a:pt x="193429" y="525853"/>
                  <a:pt x="184528" y="516965"/>
                  <a:pt x="184528" y="506004"/>
                </a:cubicBezTo>
                <a:lnTo>
                  <a:pt x="184528" y="19701"/>
                </a:lnTo>
                <a:cubicBezTo>
                  <a:pt x="184528" y="8888"/>
                  <a:pt x="193429" y="0"/>
                  <a:pt x="204406" y="0"/>
                </a:cubicBezTo>
                <a:close/>
              </a:path>
            </a:pathLst>
          </a:custGeom>
          <a:solidFill>
            <a:schemeClr val="accent1">
              <a:lumMod val="60000"/>
              <a:lumOff val="40000"/>
            </a:schemeClr>
          </a:solidFill>
          <a:ln>
            <a:noFill/>
          </a:ln>
        </p:spPr>
      </p:sp>
      <p:sp>
        <p:nvSpPr>
          <p:cNvPr id="43" name="flag_98143">
            <a:extLst>
              <a:ext uri="{FF2B5EF4-FFF2-40B4-BE49-F238E27FC236}">
                <a16:creationId xmlns:a16="http://schemas.microsoft.com/office/drawing/2014/main" id="{8059B868-721E-4D9C-8114-33D998BCD919}"/>
              </a:ext>
            </a:extLst>
          </p:cNvPr>
          <p:cNvSpPr>
            <a:spLocks noChangeAspect="1"/>
          </p:cNvSpPr>
          <p:nvPr/>
        </p:nvSpPr>
        <p:spPr bwMode="auto">
          <a:xfrm>
            <a:off x="8172806" y="4509790"/>
            <a:ext cx="1032223" cy="1328145"/>
          </a:xfrm>
          <a:custGeom>
            <a:avLst/>
            <a:gdLst>
              <a:gd name="connsiteX0" fmla="*/ 159898 w 468907"/>
              <a:gd name="connsiteY0" fmla="*/ 449854 h 603334"/>
              <a:gd name="connsiteX1" fmla="*/ 159898 w 468907"/>
              <a:gd name="connsiteY1" fmla="*/ 506002 h 603334"/>
              <a:gd name="connsiteX2" fmla="*/ 204396 w 468907"/>
              <a:gd name="connsiteY2" fmla="*/ 550446 h 603334"/>
              <a:gd name="connsiteX3" fmla="*/ 248895 w 468907"/>
              <a:gd name="connsiteY3" fmla="*/ 506002 h 603334"/>
              <a:gd name="connsiteX4" fmla="*/ 248895 w 468907"/>
              <a:gd name="connsiteY4" fmla="*/ 449854 h 603334"/>
              <a:gd name="connsiteX5" fmla="*/ 408644 w 468907"/>
              <a:gd name="connsiteY5" fmla="*/ 525705 h 603334"/>
              <a:gd name="connsiteX6" fmla="*/ 204396 w 468907"/>
              <a:gd name="connsiteY6" fmla="*/ 603334 h 603334"/>
              <a:gd name="connsiteX7" fmla="*/ 0 w 468907"/>
              <a:gd name="connsiteY7" fmla="*/ 525705 h 603334"/>
              <a:gd name="connsiteX8" fmla="*/ 159898 w 468907"/>
              <a:gd name="connsiteY8" fmla="*/ 449854 h 603334"/>
              <a:gd name="connsiteX9" fmla="*/ 204406 w 468907"/>
              <a:gd name="connsiteY9" fmla="*/ 0 h 603334"/>
              <a:gd name="connsiteX10" fmla="*/ 224136 w 468907"/>
              <a:gd name="connsiteY10" fmla="*/ 19701 h 603334"/>
              <a:gd name="connsiteX11" fmla="*/ 224136 w 468907"/>
              <a:gd name="connsiteY11" fmla="*/ 41772 h 603334"/>
              <a:gd name="connsiteX12" fmla="*/ 247278 w 468907"/>
              <a:gd name="connsiteY12" fmla="*/ 53326 h 603334"/>
              <a:gd name="connsiteX13" fmla="*/ 248910 w 468907"/>
              <a:gd name="connsiteY13" fmla="*/ 54067 h 603334"/>
              <a:gd name="connsiteX14" fmla="*/ 339698 w 468907"/>
              <a:gd name="connsiteY14" fmla="*/ 53326 h 603334"/>
              <a:gd name="connsiteX15" fmla="*/ 406157 w 468907"/>
              <a:gd name="connsiteY15" fmla="*/ 44438 h 603334"/>
              <a:gd name="connsiteX16" fmla="*/ 451847 w 468907"/>
              <a:gd name="connsiteY16" fmla="*/ 53622 h 603334"/>
              <a:gd name="connsiteX17" fmla="*/ 468907 w 468907"/>
              <a:gd name="connsiteY17" fmla="*/ 74360 h 603334"/>
              <a:gd name="connsiteX18" fmla="*/ 468907 w 468907"/>
              <a:gd name="connsiteY18" fmla="*/ 225746 h 603334"/>
              <a:gd name="connsiteX19" fmla="*/ 461045 w 468907"/>
              <a:gd name="connsiteY19" fmla="*/ 242040 h 603334"/>
              <a:gd name="connsiteX20" fmla="*/ 443540 w 468907"/>
              <a:gd name="connsiteY20" fmla="*/ 246484 h 603334"/>
              <a:gd name="connsiteX21" fmla="*/ 406157 w 468907"/>
              <a:gd name="connsiteY21" fmla="*/ 238930 h 603334"/>
              <a:gd name="connsiteX22" fmla="*/ 339698 w 468907"/>
              <a:gd name="connsiteY22" fmla="*/ 247817 h 603334"/>
              <a:gd name="connsiteX23" fmla="*/ 248910 w 468907"/>
              <a:gd name="connsiteY23" fmla="*/ 248558 h 603334"/>
              <a:gd name="connsiteX24" fmla="*/ 247278 w 468907"/>
              <a:gd name="connsiteY24" fmla="*/ 247817 h 603334"/>
              <a:gd name="connsiteX25" fmla="*/ 224136 w 468907"/>
              <a:gd name="connsiteY25" fmla="*/ 236264 h 603334"/>
              <a:gd name="connsiteX26" fmla="*/ 224136 w 468907"/>
              <a:gd name="connsiteY26" fmla="*/ 506004 h 603334"/>
              <a:gd name="connsiteX27" fmla="*/ 204406 w 468907"/>
              <a:gd name="connsiteY27" fmla="*/ 525853 h 603334"/>
              <a:gd name="connsiteX28" fmla="*/ 184528 w 468907"/>
              <a:gd name="connsiteY28" fmla="*/ 506004 h 603334"/>
              <a:gd name="connsiteX29" fmla="*/ 184528 w 468907"/>
              <a:gd name="connsiteY29" fmla="*/ 19701 h 603334"/>
              <a:gd name="connsiteX30" fmla="*/ 204406 w 468907"/>
              <a:gd name="connsiteY30" fmla="*/ 0 h 60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68907" h="603334">
                <a:moveTo>
                  <a:pt x="159898" y="449854"/>
                </a:moveTo>
                <a:lnTo>
                  <a:pt x="159898" y="506002"/>
                </a:lnTo>
                <a:cubicBezTo>
                  <a:pt x="159898" y="530594"/>
                  <a:pt x="179774" y="550446"/>
                  <a:pt x="204396" y="550446"/>
                </a:cubicBezTo>
                <a:cubicBezTo>
                  <a:pt x="228870" y="550446"/>
                  <a:pt x="248895" y="530594"/>
                  <a:pt x="248895" y="506002"/>
                </a:cubicBezTo>
                <a:lnTo>
                  <a:pt x="248895" y="449854"/>
                </a:lnTo>
                <a:cubicBezTo>
                  <a:pt x="340265" y="457558"/>
                  <a:pt x="408644" y="488520"/>
                  <a:pt x="408644" y="525705"/>
                </a:cubicBezTo>
                <a:cubicBezTo>
                  <a:pt x="408644" y="568520"/>
                  <a:pt x="317126" y="603334"/>
                  <a:pt x="204396" y="603334"/>
                </a:cubicBezTo>
                <a:cubicBezTo>
                  <a:pt x="91518" y="603334"/>
                  <a:pt x="0" y="568520"/>
                  <a:pt x="0" y="525705"/>
                </a:cubicBezTo>
                <a:cubicBezTo>
                  <a:pt x="0" y="488520"/>
                  <a:pt x="68379" y="457558"/>
                  <a:pt x="159898" y="449854"/>
                </a:cubicBezTo>
                <a:close/>
                <a:moveTo>
                  <a:pt x="204406" y="0"/>
                </a:moveTo>
                <a:cubicBezTo>
                  <a:pt x="215236" y="0"/>
                  <a:pt x="224136" y="8888"/>
                  <a:pt x="224136" y="19701"/>
                </a:cubicBezTo>
                <a:lnTo>
                  <a:pt x="224136" y="41772"/>
                </a:lnTo>
                <a:lnTo>
                  <a:pt x="247278" y="53326"/>
                </a:lnTo>
                <a:cubicBezTo>
                  <a:pt x="247872" y="53622"/>
                  <a:pt x="248317" y="53770"/>
                  <a:pt x="248910" y="54067"/>
                </a:cubicBezTo>
                <a:cubicBezTo>
                  <a:pt x="277541" y="67842"/>
                  <a:pt x="311215" y="67694"/>
                  <a:pt x="339698" y="53326"/>
                </a:cubicBezTo>
                <a:cubicBezTo>
                  <a:pt x="360318" y="43105"/>
                  <a:pt x="383756" y="39994"/>
                  <a:pt x="406157" y="44438"/>
                </a:cubicBezTo>
                <a:lnTo>
                  <a:pt x="451847" y="53622"/>
                </a:lnTo>
                <a:cubicBezTo>
                  <a:pt x="461786" y="55548"/>
                  <a:pt x="468907" y="64287"/>
                  <a:pt x="468907" y="74360"/>
                </a:cubicBezTo>
                <a:lnTo>
                  <a:pt x="468907" y="225746"/>
                </a:lnTo>
                <a:cubicBezTo>
                  <a:pt x="468907" y="231968"/>
                  <a:pt x="466088" y="238041"/>
                  <a:pt x="461045" y="242040"/>
                </a:cubicBezTo>
                <a:cubicBezTo>
                  <a:pt x="456149" y="246040"/>
                  <a:pt x="449770" y="247669"/>
                  <a:pt x="443540" y="246484"/>
                </a:cubicBezTo>
                <a:lnTo>
                  <a:pt x="406157" y="238930"/>
                </a:lnTo>
                <a:cubicBezTo>
                  <a:pt x="383756" y="234486"/>
                  <a:pt x="360318" y="237597"/>
                  <a:pt x="339698" y="247817"/>
                </a:cubicBezTo>
                <a:cubicBezTo>
                  <a:pt x="311215" y="262186"/>
                  <a:pt x="277541" y="262334"/>
                  <a:pt x="248910" y="248558"/>
                </a:cubicBezTo>
                <a:cubicBezTo>
                  <a:pt x="248317" y="248410"/>
                  <a:pt x="247872" y="248114"/>
                  <a:pt x="247278" y="247817"/>
                </a:cubicBezTo>
                <a:lnTo>
                  <a:pt x="224136" y="236264"/>
                </a:lnTo>
                <a:lnTo>
                  <a:pt x="224136" y="506004"/>
                </a:lnTo>
                <a:cubicBezTo>
                  <a:pt x="224136" y="516965"/>
                  <a:pt x="215236" y="525853"/>
                  <a:pt x="204406" y="525853"/>
                </a:cubicBezTo>
                <a:cubicBezTo>
                  <a:pt x="193429" y="525853"/>
                  <a:pt x="184528" y="516965"/>
                  <a:pt x="184528" y="506004"/>
                </a:cubicBezTo>
                <a:lnTo>
                  <a:pt x="184528" y="19701"/>
                </a:lnTo>
                <a:cubicBezTo>
                  <a:pt x="184528" y="8888"/>
                  <a:pt x="193429" y="0"/>
                  <a:pt x="204406" y="0"/>
                </a:cubicBezTo>
                <a:close/>
              </a:path>
            </a:pathLst>
          </a:custGeom>
          <a:solidFill>
            <a:schemeClr val="accent4">
              <a:lumMod val="60000"/>
              <a:lumOff val="40000"/>
            </a:schemeClr>
          </a:solidFill>
          <a:ln>
            <a:noFill/>
          </a:ln>
        </p:spPr>
      </p:sp>
    </p:spTree>
    <p:extLst>
      <p:ext uri="{BB962C8B-B14F-4D97-AF65-F5344CB8AC3E}">
        <p14:creationId xmlns:p14="http://schemas.microsoft.com/office/powerpoint/2010/main" val="2385007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6">
            <a:extLst>
              <a:ext uri="{FF2B5EF4-FFF2-40B4-BE49-F238E27FC236}">
                <a16:creationId xmlns:a16="http://schemas.microsoft.com/office/drawing/2014/main" id="{386DF09D-2EEF-4FFA-8F07-DA6D66A4BE2C}"/>
              </a:ext>
            </a:extLst>
          </p:cNvPr>
          <p:cNvSpPr>
            <a:spLocks noGrp="1"/>
          </p:cNvSpPr>
          <p:nvPr>
            <p:ph type="body" sz="quarter" idx="10"/>
          </p:nvPr>
        </p:nvSpPr>
        <p:spPr/>
        <p:txBody>
          <a:bodyPr/>
          <a:lstStyle/>
          <a:p>
            <a:r>
              <a:rPr lang="zh-CN" altLang="en-US" dirty="0">
                <a:sym typeface="+mn-lt"/>
              </a:rPr>
              <a:t>五段流程式（字少</a:t>
            </a:r>
            <a:r>
              <a:rPr lang="en-US" altLang="zh-CN" dirty="0">
                <a:sym typeface="+mn-lt"/>
              </a:rPr>
              <a:t>+</a:t>
            </a:r>
            <a:r>
              <a:rPr lang="zh-CN" altLang="en-US" dirty="0">
                <a:sym typeface="+mn-lt"/>
              </a:rPr>
              <a:t>开头）</a:t>
            </a:r>
            <a:endParaRPr lang="en-US" altLang="zh-CN" dirty="0">
              <a:sym typeface="+mn-lt"/>
            </a:endParaRPr>
          </a:p>
          <a:p>
            <a:endParaRPr lang="zh-CN" altLang="en-US" dirty="0"/>
          </a:p>
        </p:txBody>
      </p:sp>
      <p:graphicFrame>
        <p:nvGraphicFramePr>
          <p:cNvPr id="2" name="Diagram 2">
            <a:extLst>
              <a:ext uri="{FF2B5EF4-FFF2-40B4-BE49-F238E27FC236}">
                <a16:creationId xmlns:a16="http://schemas.microsoft.com/office/drawing/2014/main" id="{D8817930-E15B-490A-BA64-30656D92CA0E}"/>
              </a:ext>
            </a:extLst>
          </p:cNvPr>
          <p:cNvGraphicFramePr/>
          <p:nvPr/>
        </p:nvGraphicFramePr>
        <p:xfrm>
          <a:off x="666749" y="2512688"/>
          <a:ext cx="10858500" cy="37284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6" name="组合 5">
            <a:extLst>
              <a:ext uri="{FF2B5EF4-FFF2-40B4-BE49-F238E27FC236}">
                <a16:creationId xmlns:a16="http://schemas.microsoft.com/office/drawing/2014/main" id="{CC2C7DE6-8509-4E53-9187-CFB584402B45}"/>
              </a:ext>
            </a:extLst>
          </p:cNvPr>
          <p:cNvGrpSpPr/>
          <p:nvPr/>
        </p:nvGrpSpPr>
        <p:grpSpPr>
          <a:xfrm>
            <a:off x="2507444" y="1400903"/>
            <a:ext cx="7177112" cy="747738"/>
            <a:chOff x="2507444" y="1041139"/>
            <a:chExt cx="7177112" cy="747738"/>
          </a:xfrm>
        </p:grpSpPr>
        <p:sp>
          <p:nvSpPr>
            <p:cNvPr id="8" name="TextBox 35">
              <a:extLst>
                <a:ext uri="{FF2B5EF4-FFF2-40B4-BE49-F238E27FC236}">
                  <a16:creationId xmlns:a16="http://schemas.microsoft.com/office/drawing/2014/main" id="{CFE3C9D6-1362-498C-A7E8-75A2F7DA8849}"/>
                </a:ext>
              </a:extLst>
            </p:cNvPr>
            <p:cNvSpPr txBox="1"/>
            <p:nvPr/>
          </p:nvSpPr>
          <p:spPr>
            <a:xfrm>
              <a:off x="3253756" y="1109076"/>
              <a:ext cx="5684488" cy="679801"/>
            </a:xfrm>
            <a:prstGeom prst="rect">
              <a:avLst/>
            </a:prstGeom>
          </p:spPr>
          <p:txBody>
            <a:bodyPr wrap="square">
              <a:spAutoFit/>
            </a:bodyPr>
            <a:lstStyle>
              <a:defPPr>
                <a:defRPr lang="zh-CN"/>
              </a:defPPr>
              <a:lvl1pPr algn="ctr">
                <a:lnSpc>
                  <a:spcPct val="125000"/>
                </a:lnSpc>
                <a:defRPr sz="16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9" name="文本框 8">
              <a:extLst>
                <a:ext uri="{FF2B5EF4-FFF2-40B4-BE49-F238E27FC236}">
                  <a16:creationId xmlns:a16="http://schemas.microsoft.com/office/drawing/2014/main" id="{BD35D4DA-9DF7-4527-8320-EB2DE3322679}"/>
                </a:ext>
              </a:extLst>
            </p:cNvPr>
            <p:cNvSpPr txBox="1"/>
            <p:nvPr/>
          </p:nvSpPr>
          <p:spPr>
            <a:xfrm>
              <a:off x="2507444" y="1041139"/>
              <a:ext cx="461036" cy="426393"/>
            </a:xfrm>
            <a:custGeom>
              <a:avLst/>
              <a:gdLst/>
              <a:ahLst/>
              <a:cxnLst/>
              <a:rect l="l" t="t" r="r" b="b"/>
              <a:pathLst>
                <a:path w="461036" h="426393">
                  <a:moveTo>
                    <a:pt x="421951" y="0"/>
                  </a:moveTo>
                  <a:lnTo>
                    <a:pt x="461036" y="62182"/>
                  </a:lnTo>
                  <a:cubicBezTo>
                    <a:pt x="428465" y="75803"/>
                    <a:pt x="404480" y="96086"/>
                    <a:pt x="389083" y="123032"/>
                  </a:cubicBezTo>
                  <a:cubicBezTo>
                    <a:pt x="373685" y="149978"/>
                    <a:pt x="365098" y="189212"/>
                    <a:pt x="363322" y="240734"/>
                  </a:cubicBezTo>
                  <a:lnTo>
                    <a:pt x="446823" y="240734"/>
                  </a:lnTo>
                  <a:lnTo>
                    <a:pt x="446823" y="426393"/>
                  </a:lnTo>
                  <a:lnTo>
                    <a:pt x="275378" y="426393"/>
                  </a:lnTo>
                  <a:lnTo>
                    <a:pt x="275378" y="279820"/>
                  </a:lnTo>
                  <a:cubicBezTo>
                    <a:pt x="275378" y="200464"/>
                    <a:pt x="284853" y="143019"/>
                    <a:pt x="303804" y="107487"/>
                  </a:cubicBezTo>
                  <a:cubicBezTo>
                    <a:pt x="328677" y="60110"/>
                    <a:pt x="368059" y="24281"/>
                    <a:pt x="421951" y="0"/>
                  </a:cubicBezTo>
                  <a:close/>
                  <a:moveTo>
                    <a:pt x="146572" y="0"/>
                  </a:moveTo>
                  <a:lnTo>
                    <a:pt x="185658" y="62182"/>
                  </a:lnTo>
                  <a:cubicBezTo>
                    <a:pt x="153086" y="75803"/>
                    <a:pt x="129102" y="96086"/>
                    <a:pt x="113704" y="123032"/>
                  </a:cubicBezTo>
                  <a:cubicBezTo>
                    <a:pt x="98307" y="149978"/>
                    <a:pt x="89720" y="189212"/>
                    <a:pt x="87943" y="240734"/>
                  </a:cubicBezTo>
                  <a:lnTo>
                    <a:pt x="171445" y="240734"/>
                  </a:lnTo>
                  <a:lnTo>
                    <a:pt x="171445" y="426393"/>
                  </a:lnTo>
                  <a:lnTo>
                    <a:pt x="0" y="426393"/>
                  </a:lnTo>
                  <a:lnTo>
                    <a:pt x="0" y="279820"/>
                  </a:lnTo>
                  <a:cubicBezTo>
                    <a:pt x="0" y="200464"/>
                    <a:pt x="9475" y="143019"/>
                    <a:pt x="28426" y="107487"/>
                  </a:cubicBezTo>
                  <a:cubicBezTo>
                    <a:pt x="53299" y="60110"/>
                    <a:pt x="92681" y="24281"/>
                    <a:pt x="146572" y="0"/>
                  </a:cubicBezTo>
                  <a:close/>
                </a:path>
              </a:pathLst>
            </a:custGeom>
            <a:solidFill>
              <a:schemeClr val="accent1">
                <a:lumMod val="60000"/>
                <a:lumOff val="4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endParaRPr kumimoji="0" lang="en-US" sz="14300" b="0" i="0" u="none" strike="noStrike" kern="1200" cap="none" spc="0" normalizeH="0" baseline="0" noProof="0" dirty="0">
                <a:ln>
                  <a:noFill/>
                </a:ln>
                <a:solidFill>
                  <a:srgbClr val="36456E">
                    <a:lumMod val="60000"/>
                    <a:lumOff val="40000"/>
                  </a:srgbClr>
                </a:solidFill>
                <a:effectLst/>
                <a:uLnTx/>
                <a:uFillTx/>
                <a:latin typeface="Arial"/>
                <a:ea typeface="Montserrat" panose="02000505000000020004"/>
                <a:cs typeface="Montserrat" panose="02000505000000020004"/>
                <a:sym typeface="Montserrat" panose="02000505000000020004"/>
              </a:endParaRPr>
            </a:p>
          </p:txBody>
        </p:sp>
        <p:sp>
          <p:nvSpPr>
            <p:cNvPr id="10" name="文本框 9">
              <a:extLst>
                <a:ext uri="{FF2B5EF4-FFF2-40B4-BE49-F238E27FC236}">
                  <a16:creationId xmlns:a16="http://schemas.microsoft.com/office/drawing/2014/main" id="{27FCDE0C-D60E-4F46-B998-83DE434DCBD0}"/>
                </a:ext>
              </a:extLst>
            </p:cNvPr>
            <p:cNvSpPr txBox="1"/>
            <p:nvPr/>
          </p:nvSpPr>
          <p:spPr>
            <a:xfrm flipH="1" flipV="1">
              <a:off x="9223520" y="1041139"/>
              <a:ext cx="461036" cy="426393"/>
            </a:xfrm>
            <a:custGeom>
              <a:avLst/>
              <a:gdLst/>
              <a:ahLst/>
              <a:cxnLst/>
              <a:rect l="l" t="t" r="r" b="b"/>
              <a:pathLst>
                <a:path w="461036" h="426393">
                  <a:moveTo>
                    <a:pt x="421951" y="0"/>
                  </a:moveTo>
                  <a:lnTo>
                    <a:pt x="461036" y="62182"/>
                  </a:lnTo>
                  <a:cubicBezTo>
                    <a:pt x="428465" y="75803"/>
                    <a:pt x="404480" y="96086"/>
                    <a:pt x="389083" y="123032"/>
                  </a:cubicBezTo>
                  <a:cubicBezTo>
                    <a:pt x="373685" y="149978"/>
                    <a:pt x="365098" y="189212"/>
                    <a:pt x="363322" y="240734"/>
                  </a:cubicBezTo>
                  <a:lnTo>
                    <a:pt x="446823" y="240734"/>
                  </a:lnTo>
                  <a:lnTo>
                    <a:pt x="446823" y="426393"/>
                  </a:lnTo>
                  <a:lnTo>
                    <a:pt x="275378" y="426393"/>
                  </a:lnTo>
                  <a:lnTo>
                    <a:pt x="275378" y="279820"/>
                  </a:lnTo>
                  <a:cubicBezTo>
                    <a:pt x="275378" y="200464"/>
                    <a:pt x="284853" y="143019"/>
                    <a:pt x="303804" y="107487"/>
                  </a:cubicBezTo>
                  <a:cubicBezTo>
                    <a:pt x="328677" y="60110"/>
                    <a:pt x="368059" y="24281"/>
                    <a:pt x="421951" y="0"/>
                  </a:cubicBezTo>
                  <a:close/>
                  <a:moveTo>
                    <a:pt x="146572" y="0"/>
                  </a:moveTo>
                  <a:lnTo>
                    <a:pt x="185658" y="62182"/>
                  </a:lnTo>
                  <a:cubicBezTo>
                    <a:pt x="153086" y="75803"/>
                    <a:pt x="129102" y="96086"/>
                    <a:pt x="113704" y="123032"/>
                  </a:cubicBezTo>
                  <a:cubicBezTo>
                    <a:pt x="98307" y="149978"/>
                    <a:pt x="89720" y="189212"/>
                    <a:pt x="87943" y="240734"/>
                  </a:cubicBezTo>
                  <a:lnTo>
                    <a:pt x="171445" y="240734"/>
                  </a:lnTo>
                  <a:lnTo>
                    <a:pt x="171445" y="426393"/>
                  </a:lnTo>
                  <a:lnTo>
                    <a:pt x="0" y="426393"/>
                  </a:lnTo>
                  <a:lnTo>
                    <a:pt x="0" y="279820"/>
                  </a:lnTo>
                  <a:cubicBezTo>
                    <a:pt x="0" y="200464"/>
                    <a:pt x="9475" y="143019"/>
                    <a:pt x="28426" y="107487"/>
                  </a:cubicBezTo>
                  <a:cubicBezTo>
                    <a:pt x="53299" y="60110"/>
                    <a:pt x="92681" y="24281"/>
                    <a:pt x="146572" y="0"/>
                  </a:cubicBezTo>
                  <a:close/>
                </a:path>
              </a:pathLst>
            </a:custGeom>
            <a:solidFill>
              <a:schemeClr val="accent1">
                <a:lumMod val="60000"/>
                <a:lumOff val="4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endParaRPr kumimoji="0" lang="en-US" sz="14300" b="0" i="0" u="none" strike="noStrike" kern="1200" cap="none" spc="0" normalizeH="0" baseline="0" noProof="0" dirty="0">
                <a:ln>
                  <a:noFill/>
                </a:ln>
                <a:solidFill>
                  <a:srgbClr val="36456E">
                    <a:lumMod val="60000"/>
                    <a:lumOff val="40000"/>
                  </a:srgbClr>
                </a:solidFill>
                <a:effectLst/>
                <a:uLnTx/>
                <a:uFillTx/>
                <a:latin typeface="Arial"/>
                <a:ea typeface="Montserrat" panose="02000505000000020004"/>
                <a:cs typeface="Montserrat" panose="02000505000000020004"/>
                <a:sym typeface="Montserrat" panose="02000505000000020004"/>
              </a:endParaRPr>
            </a:p>
          </p:txBody>
        </p:sp>
      </p:grpSp>
    </p:spTree>
    <p:extLst>
      <p:ext uri="{BB962C8B-B14F-4D97-AF65-F5344CB8AC3E}">
        <p14:creationId xmlns:p14="http://schemas.microsoft.com/office/powerpoint/2010/main" val="16862757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60D2343B-D897-4D6B-B166-832743B40F89}"/>
              </a:ext>
            </a:extLst>
          </p:cNvPr>
          <p:cNvSpPr>
            <a:spLocks noGrp="1"/>
          </p:cNvSpPr>
          <p:nvPr>
            <p:ph type="body" sz="quarter" idx="10"/>
          </p:nvPr>
        </p:nvSpPr>
        <p:spPr/>
        <p:txBody>
          <a:bodyPr/>
          <a:lstStyle/>
          <a:p>
            <a:r>
              <a:rPr lang="zh-CN" altLang="en-US" dirty="0">
                <a:sym typeface="+mn-lt"/>
              </a:rPr>
              <a:t>五段流程式（字多无开头）</a:t>
            </a:r>
            <a:endParaRPr lang="en-US" altLang="zh-CN" dirty="0">
              <a:sym typeface="+mn-lt"/>
            </a:endParaRPr>
          </a:p>
          <a:p>
            <a:endParaRPr lang="en-US" altLang="zh-CN" dirty="0">
              <a:sym typeface="+mn-lt"/>
            </a:endParaRPr>
          </a:p>
          <a:p>
            <a:endParaRPr lang="zh-CN" altLang="en-US" dirty="0"/>
          </a:p>
        </p:txBody>
      </p:sp>
      <p:sp>
        <p:nvSpPr>
          <p:cNvPr id="7" name="Block Arc 6"/>
          <p:cNvSpPr/>
          <p:nvPr/>
        </p:nvSpPr>
        <p:spPr>
          <a:xfrm>
            <a:off x="4164197" y="1715602"/>
            <a:ext cx="1424243" cy="1424244"/>
          </a:xfrm>
          <a:prstGeom prst="blockArc">
            <a:avLst>
              <a:gd name="adj1" fmla="val 10800000"/>
              <a:gd name="adj2" fmla="val 5445255"/>
              <a:gd name="adj3" fmla="val 1459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8" name="Block Arc 7"/>
          <p:cNvSpPr/>
          <p:nvPr/>
        </p:nvSpPr>
        <p:spPr>
          <a:xfrm rot="10800000">
            <a:off x="4164198" y="2927354"/>
            <a:ext cx="1424243" cy="1424244"/>
          </a:xfrm>
          <a:prstGeom prst="blockArc">
            <a:avLst>
              <a:gd name="adj1" fmla="val 10800000"/>
              <a:gd name="adj2" fmla="val 5445255"/>
              <a:gd name="adj3" fmla="val 1459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9" name="Block Arc 8"/>
          <p:cNvSpPr/>
          <p:nvPr/>
        </p:nvSpPr>
        <p:spPr>
          <a:xfrm>
            <a:off x="5388301" y="2936201"/>
            <a:ext cx="1424243" cy="1424244"/>
          </a:xfrm>
          <a:prstGeom prst="blockArc">
            <a:avLst>
              <a:gd name="adj1" fmla="val 10800000"/>
              <a:gd name="adj2" fmla="val 5445255"/>
              <a:gd name="adj3" fmla="val 1459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0" name="Block Arc 9"/>
          <p:cNvSpPr/>
          <p:nvPr/>
        </p:nvSpPr>
        <p:spPr>
          <a:xfrm rot="10800000">
            <a:off x="5388302" y="4158072"/>
            <a:ext cx="1424243" cy="1424244"/>
          </a:xfrm>
          <a:prstGeom prst="blockArc">
            <a:avLst>
              <a:gd name="adj1" fmla="val 10800000"/>
              <a:gd name="adj2" fmla="val 5445255"/>
              <a:gd name="adj3" fmla="val 1459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1" name="Block Arc 10"/>
          <p:cNvSpPr/>
          <p:nvPr/>
        </p:nvSpPr>
        <p:spPr>
          <a:xfrm>
            <a:off x="6603560" y="4166918"/>
            <a:ext cx="1424243" cy="1424244"/>
          </a:xfrm>
          <a:prstGeom prst="blockArc">
            <a:avLst>
              <a:gd name="adj1" fmla="val 10800000"/>
              <a:gd name="adj2" fmla="val 5445255"/>
              <a:gd name="adj3" fmla="val 1459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2" name="Oval 11"/>
          <p:cNvSpPr/>
          <p:nvPr/>
        </p:nvSpPr>
        <p:spPr>
          <a:xfrm>
            <a:off x="4540162" y="2091567"/>
            <a:ext cx="672313" cy="67231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a:ea typeface="微软雅黑"/>
                <a:cs typeface="+mn-cs"/>
              </a:rPr>
              <a:t>01</a:t>
            </a:r>
          </a:p>
        </p:txBody>
      </p:sp>
      <p:sp>
        <p:nvSpPr>
          <p:cNvPr id="13" name="Oval 12"/>
          <p:cNvSpPr/>
          <p:nvPr/>
        </p:nvSpPr>
        <p:spPr>
          <a:xfrm>
            <a:off x="4544584" y="3303319"/>
            <a:ext cx="672313" cy="67231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a:ea typeface="微软雅黑"/>
                <a:cs typeface="+mn-cs"/>
              </a:rPr>
              <a:t>02</a:t>
            </a:r>
          </a:p>
        </p:txBody>
      </p:sp>
      <p:sp>
        <p:nvSpPr>
          <p:cNvPr id="14" name="Oval 13"/>
          <p:cNvSpPr/>
          <p:nvPr/>
        </p:nvSpPr>
        <p:spPr>
          <a:xfrm>
            <a:off x="5768688" y="3312165"/>
            <a:ext cx="672313" cy="67231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a:ea typeface="微软雅黑"/>
                <a:cs typeface="+mn-cs"/>
              </a:rPr>
              <a:t>03</a:t>
            </a:r>
          </a:p>
        </p:txBody>
      </p:sp>
      <p:sp>
        <p:nvSpPr>
          <p:cNvPr id="15" name="Oval 14"/>
          <p:cNvSpPr/>
          <p:nvPr/>
        </p:nvSpPr>
        <p:spPr>
          <a:xfrm>
            <a:off x="5768688" y="4542883"/>
            <a:ext cx="672313" cy="67231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a:ea typeface="微软雅黑"/>
                <a:cs typeface="+mn-cs"/>
              </a:rPr>
              <a:t>04</a:t>
            </a:r>
          </a:p>
        </p:txBody>
      </p:sp>
      <p:sp>
        <p:nvSpPr>
          <p:cNvPr id="16" name="Oval 15"/>
          <p:cNvSpPr/>
          <p:nvPr/>
        </p:nvSpPr>
        <p:spPr>
          <a:xfrm>
            <a:off x="6975104" y="4534036"/>
            <a:ext cx="672313" cy="67231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a:ea typeface="微软雅黑"/>
                <a:cs typeface="+mn-cs"/>
              </a:rPr>
              <a:t>05</a:t>
            </a:r>
          </a:p>
        </p:txBody>
      </p:sp>
      <p:sp>
        <p:nvSpPr>
          <p:cNvPr id="24" name="TextBox 35">
            <a:extLst>
              <a:ext uri="{FF2B5EF4-FFF2-40B4-BE49-F238E27FC236}">
                <a16:creationId xmlns:a16="http://schemas.microsoft.com/office/drawing/2014/main" id="{A5A831AD-1908-4F54-AA41-7053EBD954F9}"/>
              </a:ext>
            </a:extLst>
          </p:cNvPr>
          <p:cNvSpPr txBox="1"/>
          <p:nvPr/>
        </p:nvSpPr>
        <p:spPr>
          <a:xfrm>
            <a:off x="5715613" y="1965802"/>
            <a:ext cx="3539976" cy="679801"/>
          </a:xfrm>
          <a:prstGeom prst="rect">
            <a:avLst/>
          </a:prstGeom>
          <a:noFill/>
        </p:spPr>
        <p:txBody>
          <a:bodyPr wrap="square" rtlCol="0">
            <a:spAutoFit/>
          </a:bodyPr>
          <a:lstStyle>
            <a:defPPr>
              <a:defRPr lang="zh-CN"/>
            </a:defPPr>
            <a:lvl1pPr>
              <a:lnSpc>
                <a:spcPct val="125000"/>
              </a:lnSpc>
              <a:defRPr sz="1400">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请输入文本请输入文本请输入文本请输入文本请输入文本请输入文本请</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25" name="TextBox 36">
            <a:extLst>
              <a:ext uri="{FF2B5EF4-FFF2-40B4-BE49-F238E27FC236}">
                <a16:creationId xmlns:a16="http://schemas.microsoft.com/office/drawing/2014/main" id="{FF89B7EB-5339-43C9-B616-5F0610B0749C}"/>
              </a:ext>
            </a:extLst>
          </p:cNvPr>
          <p:cNvSpPr txBox="1"/>
          <p:nvPr/>
        </p:nvSpPr>
        <p:spPr>
          <a:xfrm>
            <a:off x="5715613" y="1415453"/>
            <a:ext cx="2083614"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cxnSp>
        <p:nvCxnSpPr>
          <p:cNvPr id="26" name="直接连接符 25">
            <a:extLst>
              <a:ext uri="{FF2B5EF4-FFF2-40B4-BE49-F238E27FC236}">
                <a16:creationId xmlns:a16="http://schemas.microsoft.com/office/drawing/2014/main" id="{D758A938-2756-4F66-8B44-4263F1164395}"/>
              </a:ext>
            </a:extLst>
          </p:cNvPr>
          <p:cNvCxnSpPr/>
          <p:nvPr/>
        </p:nvCxnSpPr>
        <p:spPr>
          <a:xfrm>
            <a:off x="5839693" y="1863519"/>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TextBox 35">
            <a:extLst>
              <a:ext uri="{FF2B5EF4-FFF2-40B4-BE49-F238E27FC236}">
                <a16:creationId xmlns:a16="http://schemas.microsoft.com/office/drawing/2014/main" id="{E63D0817-94C3-4BB5-B900-2F693AD255F5}"/>
              </a:ext>
            </a:extLst>
          </p:cNvPr>
          <p:cNvSpPr txBox="1"/>
          <p:nvPr/>
        </p:nvSpPr>
        <p:spPr>
          <a:xfrm>
            <a:off x="6975104" y="3448698"/>
            <a:ext cx="3539976" cy="679801"/>
          </a:xfrm>
          <a:prstGeom prst="rect">
            <a:avLst/>
          </a:prstGeom>
          <a:noFill/>
        </p:spPr>
        <p:txBody>
          <a:bodyPr wrap="square" rtlCol="0">
            <a:spAutoFit/>
          </a:bodyPr>
          <a:lstStyle>
            <a:defPPr>
              <a:defRPr lang="zh-CN"/>
            </a:defPPr>
            <a:lvl1pPr>
              <a:lnSpc>
                <a:spcPct val="125000"/>
              </a:lnSpc>
              <a:defRPr sz="1400">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请输入文本请输入文本请输入文本请输入文本请输入文本请输入文本请</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29" name="TextBox 36">
            <a:extLst>
              <a:ext uri="{FF2B5EF4-FFF2-40B4-BE49-F238E27FC236}">
                <a16:creationId xmlns:a16="http://schemas.microsoft.com/office/drawing/2014/main" id="{39322DFF-937F-4051-B447-60A536335FE9}"/>
              </a:ext>
            </a:extLst>
          </p:cNvPr>
          <p:cNvSpPr txBox="1"/>
          <p:nvPr/>
        </p:nvSpPr>
        <p:spPr>
          <a:xfrm>
            <a:off x="6975104" y="2898349"/>
            <a:ext cx="2083614"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cxnSp>
        <p:nvCxnSpPr>
          <p:cNvPr id="30" name="直接连接符 29">
            <a:extLst>
              <a:ext uri="{FF2B5EF4-FFF2-40B4-BE49-F238E27FC236}">
                <a16:creationId xmlns:a16="http://schemas.microsoft.com/office/drawing/2014/main" id="{DD9F035C-FD04-48A8-A1E1-2DA8D01EC7C3}"/>
              </a:ext>
            </a:extLst>
          </p:cNvPr>
          <p:cNvCxnSpPr/>
          <p:nvPr/>
        </p:nvCxnSpPr>
        <p:spPr>
          <a:xfrm>
            <a:off x="7099184" y="3346415"/>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TextBox 35">
            <a:extLst>
              <a:ext uri="{FF2B5EF4-FFF2-40B4-BE49-F238E27FC236}">
                <a16:creationId xmlns:a16="http://schemas.microsoft.com/office/drawing/2014/main" id="{D3118F13-BD28-4BE0-BC30-5E9198C706AE}"/>
              </a:ext>
            </a:extLst>
          </p:cNvPr>
          <p:cNvSpPr txBox="1"/>
          <p:nvPr/>
        </p:nvSpPr>
        <p:spPr>
          <a:xfrm>
            <a:off x="8146010" y="5025883"/>
            <a:ext cx="3539976" cy="679801"/>
          </a:xfrm>
          <a:prstGeom prst="rect">
            <a:avLst/>
          </a:prstGeom>
          <a:noFill/>
        </p:spPr>
        <p:txBody>
          <a:bodyPr wrap="square" rtlCol="0">
            <a:spAutoFit/>
          </a:bodyPr>
          <a:lstStyle>
            <a:defPPr>
              <a:defRPr lang="zh-CN"/>
            </a:defPPr>
            <a:lvl1pPr>
              <a:lnSpc>
                <a:spcPct val="125000"/>
              </a:lnSpc>
              <a:defRPr sz="1400">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请输入文本请输入文本请输入文本请输入文本请输入文本请输入文本请</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33" name="TextBox 36">
            <a:extLst>
              <a:ext uri="{FF2B5EF4-FFF2-40B4-BE49-F238E27FC236}">
                <a16:creationId xmlns:a16="http://schemas.microsoft.com/office/drawing/2014/main" id="{27C50817-B11D-4D31-9B44-C2F6BA96BB1B}"/>
              </a:ext>
            </a:extLst>
          </p:cNvPr>
          <p:cNvSpPr txBox="1"/>
          <p:nvPr/>
        </p:nvSpPr>
        <p:spPr>
          <a:xfrm>
            <a:off x="8146010" y="4475534"/>
            <a:ext cx="2083614"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cxnSp>
        <p:nvCxnSpPr>
          <p:cNvPr id="34" name="直接连接符 33">
            <a:extLst>
              <a:ext uri="{FF2B5EF4-FFF2-40B4-BE49-F238E27FC236}">
                <a16:creationId xmlns:a16="http://schemas.microsoft.com/office/drawing/2014/main" id="{8005A047-7BEB-477A-B799-11A1E8F70C41}"/>
              </a:ext>
            </a:extLst>
          </p:cNvPr>
          <p:cNvCxnSpPr/>
          <p:nvPr/>
        </p:nvCxnSpPr>
        <p:spPr>
          <a:xfrm>
            <a:off x="8270090" y="4923600"/>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5D1CBEC6-1829-4CBD-85D1-6D810F000C80}"/>
              </a:ext>
            </a:extLst>
          </p:cNvPr>
          <p:cNvSpPr txBox="1"/>
          <p:nvPr/>
        </p:nvSpPr>
        <p:spPr>
          <a:xfrm>
            <a:off x="469010" y="3448698"/>
            <a:ext cx="3532627" cy="679801"/>
          </a:xfrm>
          <a:prstGeom prst="rect">
            <a:avLst/>
          </a:prstGeom>
          <a:noFill/>
        </p:spPr>
        <p:txBody>
          <a:bodyPr wrap="square" rtlCol="0">
            <a:spAutoFit/>
          </a:bodyPr>
          <a:lstStyle>
            <a:defPPr>
              <a:defRPr lang="zh-CN"/>
            </a:defPPr>
            <a:lvl1pPr>
              <a:lnSpc>
                <a:spcPct val="125000"/>
              </a:lnSpc>
              <a:defRPr sz="1400">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pPr marL="0" marR="0" lvl="0" indent="0" algn="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请输入文本请输入文本请输入文本请输入文本请输入文本请输入文本请</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37" name="TextBox 36">
            <a:extLst>
              <a:ext uri="{FF2B5EF4-FFF2-40B4-BE49-F238E27FC236}">
                <a16:creationId xmlns:a16="http://schemas.microsoft.com/office/drawing/2014/main" id="{9117DB0E-26F1-494E-8F16-E50A299C8B1C}"/>
              </a:ext>
            </a:extLst>
          </p:cNvPr>
          <p:cNvSpPr txBox="1"/>
          <p:nvPr/>
        </p:nvSpPr>
        <p:spPr>
          <a:xfrm>
            <a:off x="2111992" y="2898349"/>
            <a:ext cx="1889645"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cxnSp>
        <p:nvCxnSpPr>
          <p:cNvPr id="38" name="直接连接符 37">
            <a:extLst>
              <a:ext uri="{FF2B5EF4-FFF2-40B4-BE49-F238E27FC236}">
                <a16:creationId xmlns:a16="http://schemas.microsoft.com/office/drawing/2014/main" id="{AD3E5314-92BB-4D9D-AEC0-D2716F83547F}"/>
              </a:ext>
            </a:extLst>
          </p:cNvPr>
          <p:cNvCxnSpPr/>
          <p:nvPr/>
        </p:nvCxnSpPr>
        <p:spPr>
          <a:xfrm>
            <a:off x="3253010" y="3346415"/>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40" name="TextBox 35">
            <a:extLst>
              <a:ext uri="{FF2B5EF4-FFF2-40B4-BE49-F238E27FC236}">
                <a16:creationId xmlns:a16="http://schemas.microsoft.com/office/drawing/2014/main" id="{CA5473DF-F2AB-46C3-B9F4-0A3ED37C75CE}"/>
              </a:ext>
            </a:extLst>
          </p:cNvPr>
          <p:cNvSpPr txBox="1"/>
          <p:nvPr/>
        </p:nvSpPr>
        <p:spPr>
          <a:xfrm>
            <a:off x="1707358" y="5025883"/>
            <a:ext cx="3532627" cy="658257"/>
          </a:xfrm>
          <a:prstGeom prst="rect">
            <a:avLst/>
          </a:prstGeom>
          <a:noFill/>
        </p:spPr>
        <p:txBody>
          <a:bodyPr wrap="square" rtlCol="0">
            <a:spAutoFit/>
          </a:bodyPr>
          <a:lstStyle>
            <a:defPPr>
              <a:defRPr lang="zh-CN"/>
            </a:defPPr>
            <a:lvl1pPr lvl="0" algn="r">
              <a:lnSpc>
                <a:spcPct val="125000"/>
              </a:lnSpc>
              <a:defRPr kumimoji="0" sz="1600" b="0" i="0" u="none" strike="noStrike" cap="none" spc="0" normalizeH="0" baseline="0">
                <a:ln>
                  <a:noFill/>
                </a:ln>
                <a:solidFill>
                  <a:schemeClr val="tx1">
                    <a:lumMod val="75000"/>
                    <a:lumOff val="25000"/>
                  </a:schemeClr>
                </a:solidFill>
                <a:effectLst/>
                <a:uLnTx/>
                <a:uFillTx/>
                <a:latin typeface="+mn-ea"/>
              </a:defRPr>
            </a:lvl1pPr>
          </a:lstStyle>
          <a:p>
            <a:pPr marL="0" marR="0" lvl="0" indent="0" algn="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请输入文本请输入文本请输入文本请输入文本请输入文本请输入文本请</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41" name="TextBox 36">
            <a:extLst>
              <a:ext uri="{FF2B5EF4-FFF2-40B4-BE49-F238E27FC236}">
                <a16:creationId xmlns:a16="http://schemas.microsoft.com/office/drawing/2014/main" id="{310BD4A2-1AF7-4475-98CD-310FBAC88995}"/>
              </a:ext>
            </a:extLst>
          </p:cNvPr>
          <p:cNvSpPr txBox="1"/>
          <p:nvPr/>
        </p:nvSpPr>
        <p:spPr>
          <a:xfrm>
            <a:off x="3350340" y="4475534"/>
            <a:ext cx="1889645"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cxnSp>
        <p:nvCxnSpPr>
          <p:cNvPr id="42" name="直接连接符 41">
            <a:extLst>
              <a:ext uri="{FF2B5EF4-FFF2-40B4-BE49-F238E27FC236}">
                <a16:creationId xmlns:a16="http://schemas.microsoft.com/office/drawing/2014/main" id="{3AC37FDC-5A2B-4E2F-8786-45B06594ADF7}"/>
              </a:ext>
            </a:extLst>
          </p:cNvPr>
          <p:cNvCxnSpPr/>
          <p:nvPr/>
        </p:nvCxnSpPr>
        <p:spPr>
          <a:xfrm>
            <a:off x="4491358" y="4923600"/>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a:extLst>
              <a:ext uri="{FF2B5EF4-FFF2-40B4-BE49-F238E27FC236}">
                <a16:creationId xmlns:a16="http://schemas.microsoft.com/office/drawing/2014/main" id="{55430395-E86C-4F4F-945C-6FCB7E12750B}"/>
              </a:ext>
            </a:extLst>
          </p:cNvPr>
          <p:cNvSpPr>
            <a:spLocks noGrp="1"/>
          </p:cNvSpPr>
          <p:nvPr>
            <p:ph type="body" sz="quarter" idx="10"/>
          </p:nvPr>
        </p:nvSpPr>
        <p:spPr/>
        <p:txBody>
          <a:bodyPr/>
          <a:lstStyle/>
          <a:p>
            <a:r>
              <a:rPr lang="zh-CN" altLang="en-US" dirty="0">
                <a:sym typeface="+mn-lt"/>
              </a:rPr>
              <a:t>六段流程式</a:t>
            </a:r>
            <a:endParaRPr lang="en-US" altLang="zh-CN" dirty="0">
              <a:sym typeface="+mn-lt"/>
            </a:endParaRPr>
          </a:p>
          <a:p>
            <a:endParaRPr lang="zh-CN" altLang="en-US" dirty="0"/>
          </a:p>
        </p:txBody>
      </p:sp>
      <p:sp>
        <p:nvSpPr>
          <p:cNvPr id="8" name="任意多边形: 形状 7">
            <a:extLst>
              <a:ext uri="{FF2B5EF4-FFF2-40B4-BE49-F238E27FC236}">
                <a16:creationId xmlns:a16="http://schemas.microsoft.com/office/drawing/2014/main" id="{0DD27856-CF4B-4A2D-8F18-ED2DDA6B6113}"/>
              </a:ext>
            </a:extLst>
          </p:cNvPr>
          <p:cNvSpPr/>
          <p:nvPr/>
        </p:nvSpPr>
        <p:spPr>
          <a:xfrm rot="5400000">
            <a:off x="4970076" y="-1709587"/>
            <a:ext cx="2090053" cy="10694890"/>
          </a:xfrm>
          <a:custGeom>
            <a:avLst/>
            <a:gdLst>
              <a:gd name="connsiteX0" fmla="*/ 0 w 2796403"/>
              <a:gd name="connsiteY0" fmla="*/ 2552372 h 11561492"/>
              <a:gd name="connsiteX1" fmla="*/ 1398202 w 2796403"/>
              <a:gd name="connsiteY1" fmla="*/ 0 h 11561492"/>
              <a:gd name="connsiteX2" fmla="*/ 2796403 w 2796403"/>
              <a:gd name="connsiteY2" fmla="*/ 2552372 h 11561492"/>
              <a:gd name="connsiteX3" fmla="*/ 2272313 w 2796403"/>
              <a:gd name="connsiteY3" fmla="*/ 2552372 h 11561492"/>
              <a:gd name="connsiteX4" fmla="*/ 2272312 w 2796403"/>
              <a:gd name="connsiteY4" fmla="*/ 11561492 h 11561492"/>
              <a:gd name="connsiteX5" fmla="*/ 528109 w 2796403"/>
              <a:gd name="connsiteY5" fmla="*/ 11561492 h 11561492"/>
              <a:gd name="connsiteX6" fmla="*/ 528109 w 2796403"/>
              <a:gd name="connsiteY6" fmla="*/ 2552372 h 11561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6403" h="11561492">
                <a:moveTo>
                  <a:pt x="0" y="2552372"/>
                </a:moveTo>
                <a:lnTo>
                  <a:pt x="1398202" y="0"/>
                </a:lnTo>
                <a:lnTo>
                  <a:pt x="2796403" y="2552372"/>
                </a:lnTo>
                <a:lnTo>
                  <a:pt x="2272313" y="2552372"/>
                </a:lnTo>
                <a:lnTo>
                  <a:pt x="2272312" y="11561492"/>
                </a:lnTo>
                <a:lnTo>
                  <a:pt x="528109" y="11561492"/>
                </a:lnTo>
                <a:lnTo>
                  <a:pt x="528109" y="2552372"/>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en-GB" sz="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9" name="直接连接符 8">
            <a:extLst>
              <a:ext uri="{FF2B5EF4-FFF2-40B4-BE49-F238E27FC236}">
                <a16:creationId xmlns:a16="http://schemas.microsoft.com/office/drawing/2014/main" id="{E89C0461-2DE3-42DE-83CA-26AE678057CA}"/>
              </a:ext>
            </a:extLst>
          </p:cNvPr>
          <p:cNvCxnSpPr>
            <a:cxnSpLocks/>
          </p:cNvCxnSpPr>
          <p:nvPr/>
        </p:nvCxnSpPr>
        <p:spPr>
          <a:xfrm flipV="1">
            <a:off x="1861918" y="1591616"/>
            <a:ext cx="0" cy="1930120"/>
          </a:xfrm>
          <a:prstGeom prst="line">
            <a:avLst/>
          </a:prstGeom>
          <a:ln>
            <a:solidFill>
              <a:schemeClr val="bg1">
                <a:lumMod val="65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1" name="TextBox 35">
            <a:extLst>
              <a:ext uri="{FF2B5EF4-FFF2-40B4-BE49-F238E27FC236}">
                <a16:creationId xmlns:a16="http://schemas.microsoft.com/office/drawing/2014/main" id="{46616CFB-0688-42B4-8660-D35AA34067E4}"/>
              </a:ext>
            </a:extLst>
          </p:cNvPr>
          <p:cNvSpPr txBox="1"/>
          <p:nvPr/>
        </p:nvSpPr>
        <p:spPr>
          <a:xfrm>
            <a:off x="2026712" y="2146863"/>
            <a:ext cx="2083614" cy="987578"/>
          </a:xfrm>
          <a:prstGeom prst="rect">
            <a:avLst/>
          </a:prstGeom>
          <a:noFill/>
        </p:spPr>
        <p:txBody>
          <a:bodyPr wrap="square" rtlCol="0">
            <a:spAutoFit/>
          </a:bodyPr>
          <a:lstStyle>
            <a:defPPr>
              <a:defRPr lang="zh-CN"/>
            </a:defPPr>
            <a:lvl1pPr>
              <a:lnSpc>
                <a:spcPct val="125000"/>
              </a:lnSpc>
              <a:defRPr sz="1400">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12" name="TextBox 36">
            <a:extLst>
              <a:ext uri="{FF2B5EF4-FFF2-40B4-BE49-F238E27FC236}">
                <a16:creationId xmlns:a16="http://schemas.microsoft.com/office/drawing/2014/main" id="{7817FB0C-1AC9-4B30-BF4B-503DB43D454F}"/>
              </a:ext>
            </a:extLst>
          </p:cNvPr>
          <p:cNvSpPr txBox="1"/>
          <p:nvPr/>
        </p:nvSpPr>
        <p:spPr>
          <a:xfrm>
            <a:off x="2026711" y="1591614"/>
            <a:ext cx="2083614"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cxnSp>
        <p:nvCxnSpPr>
          <p:cNvPr id="14" name="直接连接符 13">
            <a:extLst>
              <a:ext uri="{FF2B5EF4-FFF2-40B4-BE49-F238E27FC236}">
                <a16:creationId xmlns:a16="http://schemas.microsoft.com/office/drawing/2014/main" id="{7DB3EFC0-AAB5-4088-BD24-D92BA1E27848}"/>
              </a:ext>
            </a:extLst>
          </p:cNvPr>
          <p:cNvCxnSpPr/>
          <p:nvPr/>
        </p:nvCxnSpPr>
        <p:spPr>
          <a:xfrm>
            <a:off x="2136277" y="2051680"/>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F3F0F0B5-6579-473F-9670-D9E397E03FA1}"/>
              </a:ext>
            </a:extLst>
          </p:cNvPr>
          <p:cNvCxnSpPr>
            <a:cxnSpLocks/>
          </p:cNvCxnSpPr>
          <p:nvPr/>
        </p:nvCxnSpPr>
        <p:spPr>
          <a:xfrm flipV="1">
            <a:off x="4866384" y="1591616"/>
            <a:ext cx="0" cy="1930120"/>
          </a:xfrm>
          <a:prstGeom prst="line">
            <a:avLst/>
          </a:prstGeom>
          <a:ln>
            <a:solidFill>
              <a:schemeClr val="bg1">
                <a:lumMod val="65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7" name="TextBox 35">
            <a:extLst>
              <a:ext uri="{FF2B5EF4-FFF2-40B4-BE49-F238E27FC236}">
                <a16:creationId xmlns:a16="http://schemas.microsoft.com/office/drawing/2014/main" id="{73163C5C-68DD-42E2-8488-2B7252434774}"/>
              </a:ext>
            </a:extLst>
          </p:cNvPr>
          <p:cNvSpPr txBox="1"/>
          <p:nvPr/>
        </p:nvSpPr>
        <p:spPr>
          <a:xfrm>
            <a:off x="5031178" y="2146863"/>
            <a:ext cx="2083614" cy="953723"/>
          </a:xfrm>
          <a:prstGeom prst="rect">
            <a:avLst/>
          </a:prstGeom>
          <a:noFill/>
        </p:spPr>
        <p:txBody>
          <a:bodyPr wrap="square" rtlCol="0">
            <a:spAutoFit/>
          </a:bodyPr>
          <a:lstStyle>
            <a:defPPr>
              <a:defRPr lang="zh-CN"/>
            </a:defPPr>
            <a:lvl1pPr lvl="0">
              <a:lnSpc>
                <a:spcPct val="125000"/>
              </a:lnSpc>
              <a:defRPr kumimoji="0" sz="1600" b="0" i="0" u="none" strike="noStrike" cap="none" spc="0" normalizeH="0" baseline="0">
                <a:ln>
                  <a:noFill/>
                </a:ln>
                <a:solidFill>
                  <a:schemeClr val="tx1">
                    <a:lumMod val="75000"/>
                    <a:lumOff val="25000"/>
                  </a:schemeClr>
                </a:solidFill>
                <a:effectLst/>
                <a:uLnTx/>
                <a:uFillTx/>
                <a:latin typeface="+mn-ea"/>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18" name="TextBox 36">
            <a:extLst>
              <a:ext uri="{FF2B5EF4-FFF2-40B4-BE49-F238E27FC236}">
                <a16:creationId xmlns:a16="http://schemas.microsoft.com/office/drawing/2014/main" id="{218C6065-A443-4BBD-B47A-93458E3C1B72}"/>
              </a:ext>
            </a:extLst>
          </p:cNvPr>
          <p:cNvSpPr txBox="1"/>
          <p:nvPr/>
        </p:nvSpPr>
        <p:spPr>
          <a:xfrm>
            <a:off x="5031177" y="1591614"/>
            <a:ext cx="2083614"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cxnSp>
        <p:nvCxnSpPr>
          <p:cNvPr id="19" name="直接连接符 18">
            <a:extLst>
              <a:ext uri="{FF2B5EF4-FFF2-40B4-BE49-F238E27FC236}">
                <a16:creationId xmlns:a16="http://schemas.microsoft.com/office/drawing/2014/main" id="{9FFB3309-C2A4-4030-8620-268595533B46}"/>
              </a:ext>
            </a:extLst>
          </p:cNvPr>
          <p:cNvCxnSpPr/>
          <p:nvPr/>
        </p:nvCxnSpPr>
        <p:spPr>
          <a:xfrm>
            <a:off x="5140743" y="2051680"/>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a16="http://schemas.microsoft.com/office/drawing/2014/main" id="{E17F44E7-9DD1-4D34-AEC0-D9AF1F4C7915}"/>
              </a:ext>
            </a:extLst>
          </p:cNvPr>
          <p:cNvCxnSpPr>
            <a:cxnSpLocks/>
          </p:cNvCxnSpPr>
          <p:nvPr/>
        </p:nvCxnSpPr>
        <p:spPr>
          <a:xfrm flipV="1">
            <a:off x="7869890" y="1591616"/>
            <a:ext cx="0" cy="1930120"/>
          </a:xfrm>
          <a:prstGeom prst="line">
            <a:avLst/>
          </a:prstGeom>
          <a:ln>
            <a:solidFill>
              <a:schemeClr val="bg1">
                <a:lumMod val="65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21" name="TextBox 35">
            <a:extLst>
              <a:ext uri="{FF2B5EF4-FFF2-40B4-BE49-F238E27FC236}">
                <a16:creationId xmlns:a16="http://schemas.microsoft.com/office/drawing/2014/main" id="{A92F6512-7511-4132-8617-396785CDA95D}"/>
              </a:ext>
            </a:extLst>
          </p:cNvPr>
          <p:cNvSpPr txBox="1"/>
          <p:nvPr/>
        </p:nvSpPr>
        <p:spPr>
          <a:xfrm>
            <a:off x="8034684" y="2146863"/>
            <a:ext cx="2083614" cy="953723"/>
          </a:xfrm>
          <a:prstGeom prst="rect">
            <a:avLst/>
          </a:prstGeom>
          <a:noFill/>
        </p:spPr>
        <p:txBody>
          <a:bodyPr wrap="square" rtlCol="0">
            <a:spAutoFit/>
          </a:bodyPr>
          <a:lstStyle>
            <a:defPPr>
              <a:defRPr lang="zh-CN"/>
            </a:defPPr>
            <a:lvl1pPr lvl="0">
              <a:lnSpc>
                <a:spcPct val="125000"/>
              </a:lnSpc>
              <a:defRPr kumimoji="0" sz="1600" b="0" i="0" u="none" strike="noStrike" cap="none" spc="0" normalizeH="0" baseline="0">
                <a:ln>
                  <a:noFill/>
                </a:ln>
                <a:solidFill>
                  <a:schemeClr val="tx1">
                    <a:lumMod val="75000"/>
                    <a:lumOff val="25000"/>
                  </a:schemeClr>
                </a:solidFill>
                <a:effectLst/>
                <a:uLnTx/>
                <a:uFillTx/>
                <a:latin typeface="+mn-ea"/>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22" name="TextBox 36">
            <a:extLst>
              <a:ext uri="{FF2B5EF4-FFF2-40B4-BE49-F238E27FC236}">
                <a16:creationId xmlns:a16="http://schemas.microsoft.com/office/drawing/2014/main" id="{579577AE-2D04-4252-9628-E8F5AEE60904}"/>
              </a:ext>
            </a:extLst>
          </p:cNvPr>
          <p:cNvSpPr txBox="1"/>
          <p:nvPr/>
        </p:nvSpPr>
        <p:spPr>
          <a:xfrm>
            <a:off x="8034683" y="1591614"/>
            <a:ext cx="2083614"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cxnSp>
        <p:nvCxnSpPr>
          <p:cNvPr id="23" name="直接连接符 22">
            <a:extLst>
              <a:ext uri="{FF2B5EF4-FFF2-40B4-BE49-F238E27FC236}">
                <a16:creationId xmlns:a16="http://schemas.microsoft.com/office/drawing/2014/main" id="{BC96B493-62E5-4163-BE24-DD36F2604AB4}"/>
              </a:ext>
            </a:extLst>
          </p:cNvPr>
          <p:cNvCxnSpPr/>
          <p:nvPr/>
        </p:nvCxnSpPr>
        <p:spPr>
          <a:xfrm>
            <a:off x="8144249" y="2051680"/>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直接连接符 32">
            <a:extLst>
              <a:ext uri="{FF2B5EF4-FFF2-40B4-BE49-F238E27FC236}">
                <a16:creationId xmlns:a16="http://schemas.microsoft.com/office/drawing/2014/main" id="{5C04364E-4FB0-496D-B8D6-25E47F6BF990}"/>
              </a:ext>
            </a:extLst>
          </p:cNvPr>
          <p:cNvCxnSpPr>
            <a:cxnSpLocks/>
          </p:cNvCxnSpPr>
          <p:nvPr/>
        </p:nvCxnSpPr>
        <p:spPr>
          <a:xfrm>
            <a:off x="3354533" y="3688791"/>
            <a:ext cx="0" cy="1930121"/>
          </a:xfrm>
          <a:prstGeom prst="line">
            <a:avLst/>
          </a:prstGeom>
          <a:ln>
            <a:solidFill>
              <a:schemeClr val="bg1">
                <a:lumMod val="65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34" name="TextBox 35">
            <a:extLst>
              <a:ext uri="{FF2B5EF4-FFF2-40B4-BE49-F238E27FC236}">
                <a16:creationId xmlns:a16="http://schemas.microsoft.com/office/drawing/2014/main" id="{0BDEFACA-02C9-4D21-B646-E7006B9C8EF9}"/>
              </a:ext>
            </a:extLst>
          </p:cNvPr>
          <p:cNvSpPr txBox="1"/>
          <p:nvPr/>
        </p:nvSpPr>
        <p:spPr>
          <a:xfrm>
            <a:off x="3507179" y="4799905"/>
            <a:ext cx="2083614" cy="953723"/>
          </a:xfrm>
          <a:prstGeom prst="rect">
            <a:avLst/>
          </a:prstGeom>
          <a:noFill/>
        </p:spPr>
        <p:txBody>
          <a:bodyPr wrap="square" rtlCol="0">
            <a:spAutoFit/>
          </a:bodyPr>
          <a:lstStyle>
            <a:defPPr>
              <a:defRPr lang="zh-CN"/>
            </a:defPPr>
            <a:lvl1pPr lvl="0">
              <a:lnSpc>
                <a:spcPct val="125000"/>
              </a:lnSpc>
              <a:defRPr kumimoji="0" sz="1600" b="0" i="0" u="none" strike="noStrike" cap="none" spc="0" normalizeH="0" baseline="0">
                <a:ln>
                  <a:noFill/>
                </a:ln>
                <a:solidFill>
                  <a:schemeClr val="tx1">
                    <a:lumMod val="75000"/>
                    <a:lumOff val="25000"/>
                  </a:schemeClr>
                </a:solidFill>
                <a:effectLst/>
                <a:uLnTx/>
                <a:uFillTx/>
                <a:latin typeface="+mn-ea"/>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35" name="TextBox 36">
            <a:extLst>
              <a:ext uri="{FF2B5EF4-FFF2-40B4-BE49-F238E27FC236}">
                <a16:creationId xmlns:a16="http://schemas.microsoft.com/office/drawing/2014/main" id="{98667044-9EDC-48E5-86B8-18F9DCFEA6DC}"/>
              </a:ext>
            </a:extLst>
          </p:cNvPr>
          <p:cNvSpPr txBox="1"/>
          <p:nvPr/>
        </p:nvSpPr>
        <p:spPr>
          <a:xfrm>
            <a:off x="3507178" y="4244656"/>
            <a:ext cx="2083614"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cxnSp>
        <p:nvCxnSpPr>
          <p:cNvPr id="36" name="直接连接符 35">
            <a:extLst>
              <a:ext uri="{FF2B5EF4-FFF2-40B4-BE49-F238E27FC236}">
                <a16:creationId xmlns:a16="http://schemas.microsoft.com/office/drawing/2014/main" id="{FE0D3FC1-BB1F-45AF-B9AC-F60E81AA01E1}"/>
              </a:ext>
            </a:extLst>
          </p:cNvPr>
          <p:cNvCxnSpPr/>
          <p:nvPr/>
        </p:nvCxnSpPr>
        <p:spPr>
          <a:xfrm>
            <a:off x="3616744" y="4704722"/>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直接连接符 36">
            <a:extLst>
              <a:ext uri="{FF2B5EF4-FFF2-40B4-BE49-F238E27FC236}">
                <a16:creationId xmlns:a16="http://schemas.microsoft.com/office/drawing/2014/main" id="{953D059D-3CF5-47E2-8289-8F047AF7F9C0}"/>
              </a:ext>
            </a:extLst>
          </p:cNvPr>
          <p:cNvCxnSpPr>
            <a:cxnSpLocks/>
          </p:cNvCxnSpPr>
          <p:nvPr/>
        </p:nvCxnSpPr>
        <p:spPr>
          <a:xfrm>
            <a:off x="6405442" y="3688791"/>
            <a:ext cx="0" cy="1930121"/>
          </a:xfrm>
          <a:prstGeom prst="line">
            <a:avLst/>
          </a:prstGeom>
          <a:ln>
            <a:solidFill>
              <a:schemeClr val="bg1">
                <a:lumMod val="65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38" name="TextBox 35">
            <a:extLst>
              <a:ext uri="{FF2B5EF4-FFF2-40B4-BE49-F238E27FC236}">
                <a16:creationId xmlns:a16="http://schemas.microsoft.com/office/drawing/2014/main" id="{BE134C70-6BEE-488B-9855-290BF25BB153}"/>
              </a:ext>
            </a:extLst>
          </p:cNvPr>
          <p:cNvSpPr txBox="1"/>
          <p:nvPr/>
        </p:nvSpPr>
        <p:spPr>
          <a:xfrm>
            <a:off x="6558088" y="4799905"/>
            <a:ext cx="2083614" cy="953723"/>
          </a:xfrm>
          <a:prstGeom prst="rect">
            <a:avLst/>
          </a:prstGeom>
          <a:noFill/>
        </p:spPr>
        <p:txBody>
          <a:bodyPr wrap="square" rtlCol="0">
            <a:spAutoFit/>
          </a:bodyPr>
          <a:lstStyle>
            <a:defPPr>
              <a:defRPr lang="zh-CN"/>
            </a:defPPr>
            <a:lvl1pPr lvl="0">
              <a:lnSpc>
                <a:spcPct val="125000"/>
              </a:lnSpc>
              <a:defRPr kumimoji="0" sz="1600" b="0" i="0" u="none" strike="noStrike" cap="none" spc="0" normalizeH="0" baseline="0">
                <a:ln>
                  <a:noFill/>
                </a:ln>
                <a:solidFill>
                  <a:schemeClr val="tx1">
                    <a:lumMod val="75000"/>
                    <a:lumOff val="25000"/>
                  </a:schemeClr>
                </a:solidFill>
                <a:effectLst/>
                <a:uLnTx/>
                <a:uFillTx/>
                <a:latin typeface="+mn-ea"/>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39" name="TextBox 36">
            <a:extLst>
              <a:ext uri="{FF2B5EF4-FFF2-40B4-BE49-F238E27FC236}">
                <a16:creationId xmlns:a16="http://schemas.microsoft.com/office/drawing/2014/main" id="{BF3E76D2-0883-4BF5-B69D-C38B53FBDED3}"/>
              </a:ext>
            </a:extLst>
          </p:cNvPr>
          <p:cNvSpPr txBox="1"/>
          <p:nvPr/>
        </p:nvSpPr>
        <p:spPr>
          <a:xfrm>
            <a:off x="6558087" y="4244656"/>
            <a:ext cx="2083614"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cxnSp>
        <p:nvCxnSpPr>
          <p:cNvPr id="40" name="直接连接符 39">
            <a:extLst>
              <a:ext uri="{FF2B5EF4-FFF2-40B4-BE49-F238E27FC236}">
                <a16:creationId xmlns:a16="http://schemas.microsoft.com/office/drawing/2014/main" id="{E58D351B-50F5-48C2-86FB-8788C3D27EAC}"/>
              </a:ext>
            </a:extLst>
          </p:cNvPr>
          <p:cNvCxnSpPr/>
          <p:nvPr/>
        </p:nvCxnSpPr>
        <p:spPr>
          <a:xfrm>
            <a:off x="6667653" y="4704722"/>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 name="直接连接符 40">
            <a:extLst>
              <a:ext uri="{FF2B5EF4-FFF2-40B4-BE49-F238E27FC236}">
                <a16:creationId xmlns:a16="http://schemas.microsoft.com/office/drawing/2014/main" id="{37BCC1EC-8BF6-4A98-B8EA-60C0FD7C67CB}"/>
              </a:ext>
            </a:extLst>
          </p:cNvPr>
          <p:cNvCxnSpPr>
            <a:cxnSpLocks/>
          </p:cNvCxnSpPr>
          <p:nvPr/>
        </p:nvCxnSpPr>
        <p:spPr>
          <a:xfrm>
            <a:off x="9379740" y="3688791"/>
            <a:ext cx="0" cy="1930121"/>
          </a:xfrm>
          <a:prstGeom prst="line">
            <a:avLst/>
          </a:prstGeom>
          <a:ln>
            <a:solidFill>
              <a:schemeClr val="bg1">
                <a:lumMod val="65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42" name="TextBox 35">
            <a:extLst>
              <a:ext uri="{FF2B5EF4-FFF2-40B4-BE49-F238E27FC236}">
                <a16:creationId xmlns:a16="http://schemas.microsoft.com/office/drawing/2014/main" id="{87998B32-0F24-40E9-A92D-6CA9185CE29A}"/>
              </a:ext>
            </a:extLst>
          </p:cNvPr>
          <p:cNvSpPr txBox="1"/>
          <p:nvPr/>
        </p:nvSpPr>
        <p:spPr>
          <a:xfrm>
            <a:off x="9532386" y="4799905"/>
            <a:ext cx="2083614" cy="953723"/>
          </a:xfrm>
          <a:prstGeom prst="rect">
            <a:avLst/>
          </a:prstGeom>
          <a:noFill/>
        </p:spPr>
        <p:txBody>
          <a:bodyPr wrap="square" rtlCol="0">
            <a:spAutoFit/>
          </a:bodyPr>
          <a:lstStyle>
            <a:defPPr>
              <a:defRPr lang="zh-CN"/>
            </a:defPPr>
            <a:lvl1pPr lvl="0">
              <a:lnSpc>
                <a:spcPct val="125000"/>
              </a:lnSpc>
              <a:defRPr kumimoji="0" sz="1600" b="0" i="0" u="none" strike="noStrike" cap="none" spc="0" normalizeH="0" baseline="0">
                <a:ln>
                  <a:noFill/>
                </a:ln>
                <a:solidFill>
                  <a:schemeClr val="tx1">
                    <a:lumMod val="75000"/>
                    <a:lumOff val="25000"/>
                  </a:schemeClr>
                </a:solidFill>
                <a:effectLst/>
                <a:uLnTx/>
                <a:uFillTx/>
                <a:latin typeface="+mn-ea"/>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43" name="TextBox 36">
            <a:extLst>
              <a:ext uri="{FF2B5EF4-FFF2-40B4-BE49-F238E27FC236}">
                <a16:creationId xmlns:a16="http://schemas.microsoft.com/office/drawing/2014/main" id="{90BB69AC-EDDB-4E98-8D70-504395CF3109}"/>
              </a:ext>
            </a:extLst>
          </p:cNvPr>
          <p:cNvSpPr txBox="1"/>
          <p:nvPr/>
        </p:nvSpPr>
        <p:spPr>
          <a:xfrm>
            <a:off x="9532385" y="4244656"/>
            <a:ext cx="2083614"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cxnSp>
        <p:nvCxnSpPr>
          <p:cNvPr id="44" name="直接连接符 43">
            <a:extLst>
              <a:ext uri="{FF2B5EF4-FFF2-40B4-BE49-F238E27FC236}">
                <a16:creationId xmlns:a16="http://schemas.microsoft.com/office/drawing/2014/main" id="{531593E4-56C0-4DAA-9053-8062650F80F3}"/>
              </a:ext>
            </a:extLst>
          </p:cNvPr>
          <p:cNvCxnSpPr/>
          <p:nvPr/>
        </p:nvCxnSpPr>
        <p:spPr>
          <a:xfrm>
            <a:off x="9641951" y="4704722"/>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5" name="图示 4">
            <a:extLst>
              <a:ext uri="{FF2B5EF4-FFF2-40B4-BE49-F238E27FC236}">
                <a16:creationId xmlns:a16="http://schemas.microsoft.com/office/drawing/2014/main" id="{A9C83DF1-7411-4D12-9804-8ADEDA33C2FA}"/>
              </a:ext>
            </a:extLst>
          </p:cNvPr>
          <p:cNvGraphicFramePr/>
          <p:nvPr/>
        </p:nvGraphicFramePr>
        <p:xfrm>
          <a:off x="1045026" y="3402833"/>
          <a:ext cx="9189247" cy="4529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105487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椭圆 38">
            <a:extLst>
              <a:ext uri="{FF2B5EF4-FFF2-40B4-BE49-F238E27FC236}">
                <a16:creationId xmlns:a16="http://schemas.microsoft.com/office/drawing/2014/main" id="{69A2C5F9-1C33-477A-B225-C0563C7BB7A0}"/>
              </a:ext>
            </a:extLst>
          </p:cNvPr>
          <p:cNvSpPr/>
          <p:nvPr/>
        </p:nvSpPr>
        <p:spPr>
          <a:xfrm>
            <a:off x="3240064" y="720314"/>
            <a:ext cx="5711872" cy="5711872"/>
          </a:xfrm>
          <a:prstGeom prst="ellipse">
            <a:avLst/>
          </a:prstGeom>
          <a:gradFill flip="none" rotWithShape="1">
            <a:gsLst>
              <a:gs pos="100000">
                <a:schemeClr val="accent1">
                  <a:lumMod val="20000"/>
                  <a:lumOff val="80000"/>
                  <a:alpha val="10000"/>
                </a:schemeClr>
              </a:gs>
              <a:gs pos="0">
                <a:schemeClr val="accent1">
                  <a:lumMod val="60000"/>
                  <a:lumOff val="40000"/>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Freeform: Shape 19">
            <a:extLst>
              <a:ext uri="{FF2B5EF4-FFF2-40B4-BE49-F238E27FC236}">
                <a16:creationId xmlns:a16="http://schemas.microsoft.com/office/drawing/2014/main" id="{B6B6F56A-CDA0-4957-8500-BB67865812A6}"/>
              </a:ext>
            </a:extLst>
          </p:cNvPr>
          <p:cNvSpPr/>
          <p:nvPr/>
        </p:nvSpPr>
        <p:spPr>
          <a:xfrm flipH="1" flipV="1">
            <a:off x="7943721" y="1916806"/>
            <a:ext cx="2678561" cy="3549410"/>
          </a:xfrm>
          <a:custGeom>
            <a:avLst/>
            <a:gdLst>
              <a:gd name="connsiteX0" fmla="*/ 0 w 3275465"/>
              <a:gd name="connsiteY0" fmla="*/ 0 h 4340379"/>
              <a:gd name="connsiteX1" fmla="*/ 3275465 w 3275465"/>
              <a:gd name="connsiteY1" fmla="*/ 0 h 4340379"/>
              <a:gd name="connsiteX2" fmla="*/ 3275465 w 3275465"/>
              <a:gd name="connsiteY2" fmla="*/ 2873103 h 4340379"/>
              <a:gd name="connsiteX3" fmla="*/ 0 w 3275465"/>
              <a:gd name="connsiteY3" fmla="*/ 4340379 h 4340379"/>
              <a:gd name="connsiteX4" fmla="*/ 0 w 3275465"/>
              <a:gd name="connsiteY4" fmla="*/ 0 h 4340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5465" h="4340379">
                <a:moveTo>
                  <a:pt x="0" y="0"/>
                </a:moveTo>
                <a:lnTo>
                  <a:pt x="3275465" y="0"/>
                </a:lnTo>
                <a:lnTo>
                  <a:pt x="3275465" y="2873103"/>
                </a:lnTo>
                <a:lnTo>
                  <a:pt x="0" y="4340379"/>
                </a:lnTo>
                <a:lnTo>
                  <a:pt x="0" y="0"/>
                </a:lnTo>
                <a:close/>
              </a:path>
            </a:pathLst>
          </a:custGeom>
          <a:gradFill>
            <a:gsLst>
              <a:gs pos="42000">
                <a:schemeClr val="bg1">
                  <a:alpha val="90000"/>
                </a:schemeClr>
              </a:gs>
              <a:gs pos="100000">
                <a:schemeClr val="bg1">
                  <a:alpha val="0"/>
                </a:schemeClr>
              </a:gs>
            </a:gsLst>
            <a:lin ang="5400000" scaled="1"/>
          </a:gradFill>
          <a:ln>
            <a:gradFill flip="none" rotWithShape="1">
              <a:gsLst>
                <a:gs pos="0">
                  <a:schemeClr val="accent1"/>
                </a:gs>
                <a:gs pos="77000">
                  <a:schemeClr val="accent1">
                    <a:alpha val="0"/>
                  </a:schemeClr>
                </a:gs>
              </a:gsLst>
              <a:lin ang="4200000" scaled="0"/>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41" name="组合 40">
            <a:extLst>
              <a:ext uri="{FF2B5EF4-FFF2-40B4-BE49-F238E27FC236}">
                <a16:creationId xmlns:a16="http://schemas.microsoft.com/office/drawing/2014/main" id="{0A4AE49E-2029-4007-B9DA-D88B1574021D}"/>
              </a:ext>
            </a:extLst>
          </p:cNvPr>
          <p:cNvGrpSpPr/>
          <p:nvPr/>
        </p:nvGrpSpPr>
        <p:grpSpPr>
          <a:xfrm>
            <a:off x="939119" y="1183040"/>
            <a:ext cx="10224181" cy="4698702"/>
            <a:chOff x="939119" y="1286317"/>
            <a:chExt cx="10224181" cy="4698702"/>
          </a:xfrm>
        </p:grpSpPr>
        <p:cxnSp>
          <p:nvCxnSpPr>
            <p:cNvPr id="5" name="Straight Connector 4">
              <a:extLst>
                <a:ext uri="{FF2B5EF4-FFF2-40B4-BE49-F238E27FC236}">
                  <a16:creationId xmlns:a16="http://schemas.microsoft.com/office/drawing/2014/main" id="{28057C69-2B33-420B-A3FE-8C36A76E1246}"/>
                </a:ext>
              </a:extLst>
            </p:cNvPr>
            <p:cNvCxnSpPr>
              <a:cxnSpLocks/>
            </p:cNvCxnSpPr>
            <p:nvPr/>
          </p:nvCxnSpPr>
          <p:spPr>
            <a:xfrm flipV="1">
              <a:off x="1028700" y="1482580"/>
              <a:ext cx="10134600" cy="4502439"/>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7" name="直角三角形 36">
              <a:extLst>
                <a:ext uri="{FF2B5EF4-FFF2-40B4-BE49-F238E27FC236}">
                  <a16:creationId xmlns:a16="http://schemas.microsoft.com/office/drawing/2014/main" id="{483F9A8D-1F9A-45BF-BFE9-73AE5D1C9C9B}"/>
                </a:ext>
              </a:extLst>
            </p:cNvPr>
            <p:cNvSpPr/>
            <p:nvPr/>
          </p:nvSpPr>
          <p:spPr>
            <a:xfrm rot="20174935">
              <a:off x="939119" y="5566036"/>
              <a:ext cx="561335" cy="31225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8" name="直角三角形 37">
              <a:extLst>
                <a:ext uri="{FF2B5EF4-FFF2-40B4-BE49-F238E27FC236}">
                  <a16:creationId xmlns:a16="http://schemas.microsoft.com/office/drawing/2014/main" id="{BF00F63F-C846-4319-BF90-427B684D187D}"/>
                </a:ext>
              </a:extLst>
            </p:cNvPr>
            <p:cNvSpPr/>
            <p:nvPr/>
          </p:nvSpPr>
          <p:spPr>
            <a:xfrm rot="20151682" flipH="1">
              <a:off x="10557897" y="1286317"/>
              <a:ext cx="561335" cy="31225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4" name="文本占位符 3">
            <a:extLst>
              <a:ext uri="{FF2B5EF4-FFF2-40B4-BE49-F238E27FC236}">
                <a16:creationId xmlns:a16="http://schemas.microsoft.com/office/drawing/2014/main" id="{CC57D85C-DABD-494C-9352-36C74F86BC13}"/>
              </a:ext>
            </a:extLst>
          </p:cNvPr>
          <p:cNvSpPr>
            <a:spLocks noGrp="1"/>
          </p:cNvSpPr>
          <p:nvPr>
            <p:ph type="body" sz="quarter" idx="10"/>
          </p:nvPr>
        </p:nvSpPr>
        <p:spPr/>
        <p:txBody>
          <a:bodyPr/>
          <a:lstStyle/>
          <a:p>
            <a:r>
              <a:rPr lang="zh-CN" altLang="en-US" dirty="0"/>
              <a:t>两点相互促进式</a:t>
            </a:r>
          </a:p>
        </p:txBody>
      </p:sp>
      <p:sp>
        <p:nvSpPr>
          <p:cNvPr id="6" name="Freeform: Shape 16">
            <a:extLst>
              <a:ext uri="{FF2B5EF4-FFF2-40B4-BE49-F238E27FC236}">
                <a16:creationId xmlns:a16="http://schemas.microsoft.com/office/drawing/2014/main" id="{02332520-0AC0-4B5C-8180-151F0647BFF8}"/>
              </a:ext>
            </a:extLst>
          </p:cNvPr>
          <p:cNvSpPr/>
          <p:nvPr/>
        </p:nvSpPr>
        <p:spPr>
          <a:xfrm>
            <a:off x="1569720" y="2001383"/>
            <a:ext cx="2678561" cy="3549410"/>
          </a:xfrm>
          <a:custGeom>
            <a:avLst/>
            <a:gdLst>
              <a:gd name="connsiteX0" fmla="*/ 0 w 3275465"/>
              <a:gd name="connsiteY0" fmla="*/ 0 h 4340379"/>
              <a:gd name="connsiteX1" fmla="*/ 3275465 w 3275465"/>
              <a:gd name="connsiteY1" fmla="*/ 0 h 4340379"/>
              <a:gd name="connsiteX2" fmla="*/ 3275465 w 3275465"/>
              <a:gd name="connsiteY2" fmla="*/ 2873103 h 4340379"/>
              <a:gd name="connsiteX3" fmla="*/ 0 w 3275465"/>
              <a:gd name="connsiteY3" fmla="*/ 4340379 h 4340379"/>
              <a:gd name="connsiteX4" fmla="*/ 0 w 3275465"/>
              <a:gd name="connsiteY4" fmla="*/ 0 h 4340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5465" h="4340379">
                <a:moveTo>
                  <a:pt x="0" y="0"/>
                </a:moveTo>
                <a:lnTo>
                  <a:pt x="3275465" y="0"/>
                </a:lnTo>
                <a:lnTo>
                  <a:pt x="3275465" y="2873103"/>
                </a:lnTo>
                <a:lnTo>
                  <a:pt x="0" y="4340379"/>
                </a:lnTo>
                <a:lnTo>
                  <a:pt x="0" y="0"/>
                </a:lnTo>
                <a:close/>
              </a:path>
            </a:pathLst>
          </a:custGeom>
          <a:gradFill>
            <a:gsLst>
              <a:gs pos="42000">
                <a:schemeClr val="bg1">
                  <a:alpha val="90000"/>
                </a:schemeClr>
              </a:gs>
              <a:gs pos="100000">
                <a:schemeClr val="bg1">
                  <a:alpha val="0"/>
                </a:schemeClr>
              </a:gs>
            </a:gsLst>
            <a:lin ang="5400000" scaled="1"/>
          </a:gradFill>
          <a:ln>
            <a:gradFill flip="none" rotWithShape="1">
              <a:gsLst>
                <a:gs pos="0">
                  <a:schemeClr val="accent1"/>
                </a:gs>
                <a:gs pos="77000">
                  <a:schemeClr val="accent1">
                    <a:alpha val="0"/>
                  </a:schemeClr>
                </a:gs>
              </a:gsLst>
              <a:lin ang="4200000" scaled="0"/>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8" name="Freeform 33">
            <a:extLst>
              <a:ext uri="{FF2B5EF4-FFF2-40B4-BE49-F238E27FC236}">
                <a16:creationId xmlns:a16="http://schemas.microsoft.com/office/drawing/2014/main" id="{53F89B9C-D3C2-4225-9C97-772339236170}"/>
              </a:ext>
            </a:extLst>
          </p:cNvPr>
          <p:cNvSpPr>
            <a:spLocks noEditPoints="1"/>
          </p:cNvSpPr>
          <p:nvPr/>
        </p:nvSpPr>
        <p:spPr bwMode="auto">
          <a:xfrm>
            <a:off x="2752875" y="1585857"/>
            <a:ext cx="312250" cy="312250"/>
          </a:xfrm>
          <a:custGeom>
            <a:avLst/>
            <a:gdLst>
              <a:gd name="T0" fmla="*/ 302 w 596"/>
              <a:gd name="T1" fmla="*/ 536 h 596"/>
              <a:gd name="T2" fmla="*/ 291 w 596"/>
              <a:gd name="T3" fmla="*/ 534 h 596"/>
              <a:gd name="T4" fmla="*/ 110 w 596"/>
              <a:gd name="T5" fmla="*/ 350 h 596"/>
              <a:gd name="T6" fmla="*/ 112 w 596"/>
              <a:gd name="T7" fmla="*/ 342 h 596"/>
              <a:gd name="T8" fmla="*/ 119 w 596"/>
              <a:gd name="T9" fmla="*/ 338 h 596"/>
              <a:gd name="T10" fmla="*/ 219 w 596"/>
              <a:gd name="T11" fmla="*/ 87 h 596"/>
              <a:gd name="T12" fmla="*/ 228 w 596"/>
              <a:gd name="T13" fmla="*/ 80 h 596"/>
              <a:gd name="T14" fmla="*/ 374 w 596"/>
              <a:gd name="T15" fmla="*/ 83 h 596"/>
              <a:gd name="T16" fmla="*/ 378 w 596"/>
              <a:gd name="T17" fmla="*/ 338 h 596"/>
              <a:gd name="T18" fmla="*/ 482 w 596"/>
              <a:gd name="T19" fmla="*/ 340 h 596"/>
              <a:gd name="T20" fmla="*/ 487 w 596"/>
              <a:gd name="T21" fmla="*/ 347 h 596"/>
              <a:gd name="T22" fmla="*/ 483 w 596"/>
              <a:gd name="T23" fmla="*/ 356 h 596"/>
              <a:gd name="T24" fmla="*/ 268 w 596"/>
              <a:gd name="T25" fmla="*/ 2 h 596"/>
              <a:gd name="T26" fmla="*/ 225 w 596"/>
              <a:gd name="T27" fmla="*/ 10 h 596"/>
              <a:gd name="T28" fmla="*/ 184 w 596"/>
              <a:gd name="T29" fmla="*/ 23 h 596"/>
              <a:gd name="T30" fmla="*/ 145 w 596"/>
              <a:gd name="T31" fmla="*/ 42 h 596"/>
              <a:gd name="T32" fmla="*/ 109 w 596"/>
              <a:gd name="T33" fmla="*/ 68 h 596"/>
              <a:gd name="T34" fmla="*/ 77 w 596"/>
              <a:gd name="T35" fmla="*/ 99 h 596"/>
              <a:gd name="T36" fmla="*/ 49 w 596"/>
              <a:gd name="T37" fmla="*/ 133 h 596"/>
              <a:gd name="T38" fmla="*/ 29 w 596"/>
              <a:gd name="T39" fmla="*/ 171 h 596"/>
              <a:gd name="T40" fmla="*/ 13 w 596"/>
              <a:gd name="T41" fmla="*/ 212 h 596"/>
              <a:gd name="T42" fmla="*/ 3 w 596"/>
              <a:gd name="T43" fmla="*/ 254 h 596"/>
              <a:gd name="T44" fmla="*/ 0 w 596"/>
              <a:gd name="T45" fmla="*/ 298 h 596"/>
              <a:gd name="T46" fmla="*/ 3 w 596"/>
              <a:gd name="T47" fmla="*/ 343 h 596"/>
              <a:gd name="T48" fmla="*/ 13 w 596"/>
              <a:gd name="T49" fmla="*/ 386 h 596"/>
              <a:gd name="T50" fmla="*/ 29 w 596"/>
              <a:gd name="T51" fmla="*/ 426 h 596"/>
              <a:gd name="T52" fmla="*/ 49 w 596"/>
              <a:gd name="T53" fmla="*/ 464 h 596"/>
              <a:gd name="T54" fmla="*/ 77 w 596"/>
              <a:gd name="T55" fmla="*/ 498 h 596"/>
              <a:gd name="T56" fmla="*/ 109 w 596"/>
              <a:gd name="T57" fmla="*/ 529 h 596"/>
              <a:gd name="T58" fmla="*/ 145 w 596"/>
              <a:gd name="T59" fmla="*/ 554 h 596"/>
              <a:gd name="T60" fmla="*/ 184 w 596"/>
              <a:gd name="T61" fmla="*/ 574 h 596"/>
              <a:gd name="T62" fmla="*/ 225 w 596"/>
              <a:gd name="T63" fmla="*/ 588 h 596"/>
              <a:gd name="T64" fmla="*/ 268 w 596"/>
              <a:gd name="T65" fmla="*/ 595 h 596"/>
              <a:gd name="T66" fmla="*/ 313 w 596"/>
              <a:gd name="T67" fmla="*/ 596 h 596"/>
              <a:gd name="T68" fmla="*/ 356 w 596"/>
              <a:gd name="T69" fmla="*/ 591 h 596"/>
              <a:gd name="T70" fmla="*/ 398 w 596"/>
              <a:gd name="T71" fmla="*/ 579 h 596"/>
              <a:gd name="T72" fmla="*/ 438 w 596"/>
              <a:gd name="T73" fmla="*/ 562 h 596"/>
              <a:gd name="T74" fmla="*/ 475 w 596"/>
              <a:gd name="T75" fmla="*/ 538 h 596"/>
              <a:gd name="T76" fmla="*/ 508 w 596"/>
              <a:gd name="T77" fmla="*/ 509 h 596"/>
              <a:gd name="T78" fmla="*/ 537 w 596"/>
              <a:gd name="T79" fmla="*/ 475 h 596"/>
              <a:gd name="T80" fmla="*/ 561 w 596"/>
              <a:gd name="T81" fmla="*/ 439 h 596"/>
              <a:gd name="T82" fmla="*/ 578 w 596"/>
              <a:gd name="T83" fmla="*/ 399 h 596"/>
              <a:gd name="T84" fmla="*/ 590 w 596"/>
              <a:gd name="T85" fmla="*/ 358 h 596"/>
              <a:gd name="T86" fmla="*/ 596 w 596"/>
              <a:gd name="T87" fmla="*/ 313 h 596"/>
              <a:gd name="T88" fmla="*/ 595 w 596"/>
              <a:gd name="T89" fmla="*/ 268 h 596"/>
              <a:gd name="T90" fmla="*/ 586 w 596"/>
              <a:gd name="T91" fmla="*/ 224 h 596"/>
              <a:gd name="T92" fmla="*/ 572 w 596"/>
              <a:gd name="T93" fmla="*/ 183 h 596"/>
              <a:gd name="T94" fmla="*/ 552 w 596"/>
              <a:gd name="T95" fmla="*/ 144 h 596"/>
              <a:gd name="T96" fmla="*/ 528 w 596"/>
              <a:gd name="T97" fmla="*/ 109 h 596"/>
              <a:gd name="T98" fmla="*/ 498 w 596"/>
              <a:gd name="T99" fmla="*/ 78 h 596"/>
              <a:gd name="T100" fmla="*/ 464 w 596"/>
              <a:gd name="T101" fmla="*/ 52 h 596"/>
              <a:gd name="T102" fmla="*/ 427 w 596"/>
              <a:gd name="T103" fmla="*/ 30 h 596"/>
              <a:gd name="T104" fmla="*/ 386 w 596"/>
              <a:gd name="T105" fmla="*/ 14 h 596"/>
              <a:gd name="T106" fmla="*/ 343 w 596"/>
              <a:gd name="T107" fmla="*/ 5 h 596"/>
              <a:gd name="T108" fmla="*/ 298 w 596"/>
              <a:gd name="T109" fmla="*/ 0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96" h="596">
                <a:moveTo>
                  <a:pt x="483" y="356"/>
                </a:moveTo>
                <a:lnTo>
                  <a:pt x="305" y="534"/>
                </a:lnTo>
                <a:lnTo>
                  <a:pt x="302" y="536"/>
                </a:lnTo>
                <a:lnTo>
                  <a:pt x="298" y="537"/>
                </a:lnTo>
                <a:lnTo>
                  <a:pt x="294" y="536"/>
                </a:lnTo>
                <a:lnTo>
                  <a:pt x="291" y="534"/>
                </a:lnTo>
                <a:lnTo>
                  <a:pt x="112" y="356"/>
                </a:lnTo>
                <a:lnTo>
                  <a:pt x="111" y="353"/>
                </a:lnTo>
                <a:lnTo>
                  <a:pt x="110" y="350"/>
                </a:lnTo>
                <a:lnTo>
                  <a:pt x="109" y="347"/>
                </a:lnTo>
                <a:lnTo>
                  <a:pt x="110" y="345"/>
                </a:lnTo>
                <a:lnTo>
                  <a:pt x="112" y="342"/>
                </a:lnTo>
                <a:lnTo>
                  <a:pt x="114" y="340"/>
                </a:lnTo>
                <a:lnTo>
                  <a:pt x="116" y="339"/>
                </a:lnTo>
                <a:lnTo>
                  <a:pt x="119" y="338"/>
                </a:lnTo>
                <a:lnTo>
                  <a:pt x="219" y="338"/>
                </a:lnTo>
                <a:lnTo>
                  <a:pt x="219" y="90"/>
                </a:lnTo>
                <a:lnTo>
                  <a:pt x="219" y="87"/>
                </a:lnTo>
                <a:lnTo>
                  <a:pt x="221" y="83"/>
                </a:lnTo>
                <a:lnTo>
                  <a:pt x="224" y="81"/>
                </a:lnTo>
                <a:lnTo>
                  <a:pt x="228" y="80"/>
                </a:lnTo>
                <a:lnTo>
                  <a:pt x="368" y="80"/>
                </a:lnTo>
                <a:lnTo>
                  <a:pt x="371" y="81"/>
                </a:lnTo>
                <a:lnTo>
                  <a:pt x="374" y="83"/>
                </a:lnTo>
                <a:lnTo>
                  <a:pt x="376" y="87"/>
                </a:lnTo>
                <a:lnTo>
                  <a:pt x="378" y="90"/>
                </a:lnTo>
                <a:lnTo>
                  <a:pt x="378" y="338"/>
                </a:lnTo>
                <a:lnTo>
                  <a:pt x="477" y="338"/>
                </a:lnTo>
                <a:lnTo>
                  <a:pt x="479" y="338"/>
                </a:lnTo>
                <a:lnTo>
                  <a:pt x="482" y="340"/>
                </a:lnTo>
                <a:lnTo>
                  <a:pt x="484" y="342"/>
                </a:lnTo>
                <a:lnTo>
                  <a:pt x="486" y="345"/>
                </a:lnTo>
                <a:lnTo>
                  <a:pt x="487" y="347"/>
                </a:lnTo>
                <a:lnTo>
                  <a:pt x="487" y="350"/>
                </a:lnTo>
                <a:lnTo>
                  <a:pt x="486" y="353"/>
                </a:lnTo>
                <a:lnTo>
                  <a:pt x="483" y="356"/>
                </a:lnTo>
                <a:close/>
                <a:moveTo>
                  <a:pt x="298" y="0"/>
                </a:moveTo>
                <a:lnTo>
                  <a:pt x="282" y="1"/>
                </a:lnTo>
                <a:lnTo>
                  <a:pt x="268" y="2"/>
                </a:lnTo>
                <a:lnTo>
                  <a:pt x="253" y="3"/>
                </a:lnTo>
                <a:lnTo>
                  <a:pt x="239" y="7"/>
                </a:lnTo>
                <a:lnTo>
                  <a:pt x="225" y="10"/>
                </a:lnTo>
                <a:lnTo>
                  <a:pt x="211" y="13"/>
                </a:lnTo>
                <a:lnTo>
                  <a:pt x="197" y="18"/>
                </a:lnTo>
                <a:lnTo>
                  <a:pt x="184" y="23"/>
                </a:lnTo>
                <a:lnTo>
                  <a:pt x="170" y="29"/>
                </a:lnTo>
                <a:lnTo>
                  <a:pt x="157" y="36"/>
                </a:lnTo>
                <a:lnTo>
                  <a:pt x="145" y="42"/>
                </a:lnTo>
                <a:lnTo>
                  <a:pt x="132" y="51"/>
                </a:lnTo>
                <a:lnTo>
                  <a:pt x="121" y="59"/>
                </a:lnTo>
                <a:lnTo>
                  <a:pt x="109" y="68"/>
                </a:lnTo>
                <a:lnTo>
                  <a:pt x="98" y="78"/>
                </a:lnTo>
                <a:lnTo>
                  <a:pt x="87" y="88"/>
                </a:lnTo>
                <a:lnTo>
                  <a:pt x="77" y="99"/>
                </a:lnTo>
                <a:lnTo>
                  <a:pt x="68" y="110"/>
                </a:lnTo>
                <a:lnTo>
                  <a:pt x="58" y="121"/>
                </a:lnTo>
                <a:lnTo>
                  <a:pt x="49" y="133"/>
                </a:lnTo>
                <a:lnTo>
                  <a:pt x="42" y="146"/>
                </a:lnTo>
                <a:lnTo>
                  <a:pt x="35" y="158"/>
                </a:lnTo>
                <a:lnTo>
                  <a:pt x="29" y="171"/>
                </a:lnTo>
                <a:lnTo>
                  <a:pt x="22" y="185"/>
                </a:lnTo>
                <a:lnTo>
                  <a:pt x="17" y="198"/>
                </a:lnTo>
                <a:lnTo>
                  <a:pt x="13" y="212"/>
                </a:lnTo>
                <a:lnTo>
                  <a:pt x="9" y="226"/>
                </a:lnTo>
                <a:lnTo>
                  <a:pt x="6" y="240"/>
                </a:lnTo>
                <a:lnTo>
                  <a:pt x="3" y="254"/>
                </a:lnTo>
                <a:lnTo>
                  <a:pt x="2" y="269"/>
                </a:lnTo>
                <a:lnTo>
                  <a:pt x="1" y="284"/>
                </a:lnTo>
                <a:lnTo>
                  <a:pt x="0" y="298"/>
                </a:lnTo>
                <a:lnTo>
                  <a:pt x="1" y="313"/>
                </a:lnTo>
                <a:lnTo>
                  <a:pt x="2" y="329"/>
                </a:lnTo>
                <a:lnTo>
                  <a:pt x="3" y="343"/>
                </a:lnTo>
                <a:lnTo>
                  <a:pt x="6" y="358"/>
                </a:lnTo>
                <a:lnTo>
                  <a:pt x="9" y="372"/>
                </a:lnTo>
                <a:lnTo>
                  <a:pt x="13" y="386"/>
                </a:lnTo>
                <a:lnTo>
                  <a:pt x="17" y="399"/>
                </a:lnTo>
                <a:lnTo>
                  <a:pt x="22" y="413"/>
                </a:lnTo>
                <a:lnTo>
                  <a:pt x="29" y="426"/>
                </a:lnTo>
                <a:lnTo>
                  <a:pt x="35" y="439"/>
                </a:lnTo>
                <a:lnTo>
                  <a:pt x="42" y="452"/>
                </a:lnTo>
                <a:lnTo>
                  <a:pt x="49" y="464"/>
                </a:lnTo>
                <a:lnTo>
                  <a:pt x="58" y="475"/>
                </a:lnTo>
                <a:lnTo>
                  <a:pt x="68" y="487"/>
                </a:lnTo>
                <a:lnTo>
                  <a:pt x="77" y="498"/>
                </a:lnTo>
                <a:lnTo>
                  <a:pt x="87" y="509"/>
                </a:lnTo>
                <a:lnTo>
                  <a:pt x="98" y="520"/>
                </a:lnTo>
                <a:lnTo>
                  <a:pt x="109" y="529"/>
                </a:lnTo>
                <a:lnTo>
                  <a:pt x="121" y="538"/>
                </a:lnTo>
                <a:lnTo>
                  <a:pt x="132" y="547"/>
                </a:lnTo>
                <a:lnTo>
                  <a:pt x="145" y="554"/>
                </a:lnTo>
                <a:lnTo>
                  <a:pt x="157" y="562"/>
                </a:lnTo>
                <a:lnTo>
                  <a:pt x="170" y="568"/>
                </a:lnTo>
                <a:lnTo>
                  <a:pt x="184" y="574"/>
                </a:lnTo>
                <a:lnTo>
                  <a:pt x="197" y="579"/>
                </a:lnTo>
                <a:lnTo>
                  <a:pt x="211" y="583"/>
                </a:lnTo>
                <a:lnTo>
                  <a:pt x="225" y="588"/>
                </a:lnTo>
                <a:lnTo>
                  <a:pt x="239" y="591"/>
                </a:lnTo>
                <a:lnTo>
                  <a:pt x="253" y="593"/>
                </a:lnTo>
                <a:lnTo>
                  <a:pt x="268" y="595"/>
                </a:lnTo>
                <a:lnTo>
                  <a:pt x="282" y="596"/>
                </a:lnTo>
                <a:lnTo>
                  <a:pt x="298" y="596"/>
                </a:lnTo>
                <a:lnTo>
                  <a:pt x="313" y="596"/>
                </a:lnTo>
                <a:lnTo>
                  <a:pt x="328" y="595"/>
                </a:lnTo>
                <a:lnTo>
                  <a:pt x="342" y="593"/>
                </a:lnTo>
                <a:lnTo>
                  <a:pt x="356" y="591"/>
                </a:lnTo>
                <a:lnTo>
                  <a:pt x="371" y="588"/>
                </a:lnTo>
                <a:lnTo>
                  <a:pt x="385" y="583"/>
                </a:lnTo>
                <a:lnTo>
                  <a:pt x="398" y="579"/>
                </a:lnTo>
                <a:lnTo>
                  <a:pt x="412" y="574"/>
                </a:lnTo>
                <a:lnTo>
                  <a:pt x="425" y="568"/>
                </a:lnTo>
                <a:lnTo>
                  <a:pt x="438" y="562"/>
                </a:lnTo>
                <a:lnTo>
                  <a:pt x="451" y="554"/>
                </a:lnTo>
                <a:lnTo>
                  <a:pt x="463" y="547"/>
                </a:lnTo>
                <a:lnTo>
                  <a:pt x="475" y="538"/>
                </a:lnTo>
                <a:lnTo>
                  <a:pt x="487" y="529"/>
                </a:lnTo>
                <a:lnTo>
                  <a:pt x="497" y="520"/>
                </a:lnTo>
                <a:lnTo>
                  <a:pt x="508" y="509"/>
                </a:lnTo>
                <a:lnTo>
                  <a:pt x="519" y="498"/>
                </a:lnTo>
                <a:lnTo>
                  <a:pt x="529" y="487"/>
                </a:lnTo>
                <a:lnTo>
                  <a:pt x="537" y="475"/>
                </a:lnTo>
                <a:lnTo>
                  <a:pt x="546" y="464"/>
                </a:lnTo>
                <a:lnTo>
                  <a:pt x="554" y="452"/>
                </a:lnTo>
                <a:lnTo>
                  <a:pt x="561" y="439"/>
                </a:lnTo>
                <a:lnTo>
                  <a:pt x="568" y="426"/>
                </a:lnTo>
                <a:lnTo>
                  <a:pt x="573" y="413"/>
                </a:lnTo>
                <a:lnTo>
                  <a:pt x="578" y="399"/>
                </a:lnTo>
                <a:lnTo>
                  <a:pt x="583" y="386"/>
                </a:lnTo>
                <a:lnTo>
                  <a:pt x="587" y="372"/>
                </a:lnTo>
                <a:lnTo>
                  <a:pt x="590" y="358"/>
                </a:lnTo>
                <a:lnTo>
                  <a:pt x="592" y="343"/>
                </a:lnTo>
                <a:lnTo>
                  <a:pt x="595" y="329"/>
                </a:lnTo>
                <a:lnTo>
                  <a:pt x="596" y="313"/>
                </a:lnTo>
                <a:lnTo>
                  <a:pt x="596" y="298"/>
                </a:lnTo>
                <a:lnTo>
                  <a:pt x="596" y="283"/>
                </a:lnTo>
                <a:lnTo>
                  <a:pt x="595" y="268"/>
                </a:lnTo>
                <a:lnTo>
                  <a:pt x="592" y="253"/>
                </a:lnTo>
                <a:lnTo>
                  <a:pt x="589" y="239"/>
                </a:lnTo>
                <a:lnTo>
                  <a:pt x="586" y="224"/>
                </a:lnTo>
                <a:lnTo>
                  <a:pt x="583" y="210"/>
                </a:lnTo>
                <a:lnTo>
                  <a:pt x="577" y="197"/>
                </a:lnTo>
                <a:lnTo>
                  <a:pt x="572" y="183"/>
                </a:lnTo>
                <a:lnTo>
                  <a:pt x="567" y="170"/>
                </a:lnTo>
                <a:lnTo>
                  <a:pt x="560" y="157"/>
                </a:lnTo>
                <a:lnTo>
                  <a:pt x="552" y="144"/>
                </a:lnTo>
                <a:lnTo>
                  <a:pt x="545" y="132"/>
                </a:lnTo>
                <a:lnTo>
                  <a:pt x="536" y="120"/>
                </a:lnTo>
                <a:lnTo>
                  <a:pt x="528" y="109"/>
                </a:lnTo>
                <a:lnTo>
                  <a:pt x="518" y="99"/>
                </a:lnTo>
                <a:lnTo>
                  <a:pt x="508" y="88"/>
                </a:lnTo>
                <a:lnTo>
                  <a:pt x="498" y="78"/>
                </a:lnTo>
                <a:lnTo>
                  <a:pt x="488" y="69"/>
                </a:lnTo>
                <a:lnTo>
                  <a:pt x="476" y="60"/>
                </a:lnTo>
                <a:lnTo>
                  <a:pt x="464" y="52"/>
                </a:lnTo>
                <a:lnTo>
                  <a:pt x="452" y="43"/>
                </a:lnTo>
                <a:lnTo>
                  <a:pt x="440" y="37"/>
                </a:lnTo>
                <a:lnTo>
                  <a:pt x="427" y="30"/>
                </a:lnTo>
                <a:lnTo>
                  <a:pt x="413" y="24"/>
                </a:lnTo>
                <a:lnTo>
                  <a:pt x="400" y="19"/>
                </a:lnTo>
                <a:lnTo>
                  <a:pt x="386" y="14"/>
                </a:lnTo>
                <a:lnTo>
                  <a:pt x="372" y="10"/>
                </a:lnTo>
                <a:lnTo>
                  <a:pt x="358" y="7"/>
                </a:lnTo>
                <a:lnTo>
                  <a:pt x="343" y="5"/>
                </a:lnTo>
                <a:lnTo>
                  <a:pt x="328" y="2"/>
                </a:lnTo>
                <a:lnTo>
                  <a:pt x="313" y="1"/>
                </a:lnTo>
                <a:lnTo>
                  <a:pt x="298"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9" name="Freeform 34">
            <a:extLst>
              <a:ext uri="{FF2B5EF4-FFF2-40B4-BE49-F238E27FC236}">
                <a16:creationId xmlns:a16="http://schemas.microsoft.com/office/drawing/2014/main" id="{D203E3EC-F9A9-47EA-82D9-C5674CE5599C}"/>
              </a:ext>
            </a:extLst>
          </p:cNvPr>
          <p:cNvSpPr>
            <a:spLocks noEditPoints="1"/>
          </p:cNvSpPr>
          <p:nvPr/>
        </p:nvSpPr>
        <p:spPr bwMode="auto">
          <a:xfrm>
            <a:off x="9126876" y="5569492"/>
            <a:ext cx="312250" cy="312250"/>
          </a:xfrm>
          <a:custGeom>
            <a:avLst/>
            <a:gdLst>
              <a:gd name="T0" fmla="*/ 482 w 597"/>
              <a:gd name="T1" fmla="*/ 257 h 596"/>
              <a:gd name="T2" fmla="*/ 377 w 597"/>
              <a:gd name="T3" fmla="*/ 259 h 596"/>
              <a:gd name="T4" fmla="*/ 375 w 597"/>
              <a:gd name="T5" fmla="*/ 514 h 596"/>
              <a:gd name="T6" fmla="*/ 228 w 597"/>
              <a:gd name="T7" fmla="*/ 518 h 596"/>
              <a:gd name="T8" fmla="*/ 220 w 597"/>
              <a:gd name="T9" fmla="*/ 511 h 596"/>
              <a:gd name="T10" fmla="*/ 119 w 597"/>
              <a:gd name="T11" fmla="*/ 259 h 596"/>
              <a:gd name="T12" fmla="*/ 112 w 597"/>
              <a:gd name="T13" fmla="*/ 255 h 596"/>
              <a:gd name="T14" fmla="*/ 109 w 597"/>
              <a:gd name="T15" fmla="*/ 248 h 596"/>
              <a:gd name="T16" fmla="*/ 291 w 597"/>
              <a:gd name="T17" fmla="*/ 63 h 596"/>
              <a:gd name="T18" fmla="*/ 302 w 597"/>
              <a:gd name="T19" fmla="*/ 61 h 596"/>
              <a:gd name="T20" fmla="*/ 485 w 597"/>
              <a:gd name="T21" fmla="*/ 244 h 596"/>
              <a:gd name="T22" fmla="*/ 486 w 597"/>
              <a:gd name="T23" fmla="*/ 253 h 596"/>
              <a:gd name="T24" fmla="*/ 486 w 597"/>
              <a:gd name="T25" fmla="*/ 68 h 596"/>
              <a:gd name="T26" fmla="*/ 451 w 597"/>
              <a:gd name="T27" fmla="*/ 42 h 596"/>
              <a:gd name="T28" fmla="*/ 412 w 597"/>
              <a:gd name="T29" fmla="*/ 23 h 596"/>
              <a:gd name="T30" fmla="*/ 371 w 597"/>
              <a:gd name="T31" fmla="*/ 10 h 596"/>
              <a:gd name="T32" fmla="*/ 328 w 597"/>
              <a:gd name="T33" fmla="*/ 2 h 596"/>
              <a:gd name="T34" fmla="*/ 283 w 597"/>
              <a:gd name="T35" fmla="*/ 1 h 596"/>
              <a:gd name="T36" fmla="*/ 239 w 597"/>
              <a:gd name="T37" fmla="*/ 7 h 596"/>
              <a:gd name="T38" fmla="*/ 198 w 597"/>
              <a:gd name="T39" fmla="*/ 18 h 596"/>
              <a:gd name="T40" fmla="*/ 158 w 597"/>
              <a:gd name="T41" fmla="*/ 36 h 596"/>
              <a:gd name="T42" fmla="*/ 121 w 597"/>
              <a:gd name="T43" fmla="*/ 59 h 596"/>
              <a:gd name="T44" fmla="*/ 88 w 597"/>
              <a:gd name="T45" fmla="*/ 88 h 596"/>
              <a:gd name="T46" fmla="*/ 59 w 597"/>
              <a:gd name="T47" fmla="*/ 121 h 596"/>
              <a:gd name="T48" fmla="*/ 35 w 597"/>
              <a:gd name="T49" fmla="*/ 158 h 596"/>
              <a:gd name="T50" fmla="*/ 18 w 597"/>
              <a:gd name="T51" fmla="*/ 198 h 596"/>
              <a:gd name="T52" fmla="*/ 6 w 597"/>
              <a:gd name="T53" fmla="*/ 240 h 596"/>
              <a:gd name="T54" fmla="*/ 0 w 597"/>
              <a:gd name="T55" fmla="*/ 284 h 596"/>
              <a:gd name="T56" fmla="*/ 1 w 597"/>
              <a:gd name="T57" fmla="*/ 329 h 596"/>
              <a:gd name="T58" fmla="*/ 10 w 597"/>
              <a:gd name="T59" fmla="*/ 373 h 596"/>
              <a:gd name="T60" fmla="*/ 24 w 597"/>
              <a:gd name="T61" fmla="*/ 415 h 596"/>
              <a:gd name="T62" fmla="*/ 44 w 597"/>
              <a:gd name="T63" fmla="*/ 453 h 596"/>
              <a:gd name="T64" fmla="*/ 68 w 597"/>
              <a:gd name="T65" fmla="*/ 488 h 596"/>
              <a:gd name="T66" fmla="*/ 98 w 597"/>
              <a:gd name="T67" fmla="*/ 519 h 596"/>
              <a:gd name="T68" fmla="*/ 132 w 597"/>
              <a:gd name="T69" fmla="*/ 546 h 596"/>
              <a:gd name="T70" fmla="*/ 169 w 597"/>
              <a:gd name="T71" fmla="*/ 567 h 596"/>
              <a:gd name="T72" fmla="*/ 210 w 597"/>
              <a:gd name="T73" fmla="*/ 583 h 596"/>
              <a:gd name="T74" fmla="*/ 253 w 597"/>
              <a:gd name="T75" fmla="*/ 593 h 596"/>
              <a:gd name="T76" fmla="*/ 298 w 597"/>
              <a:gd name="T77" fmla="*/ 596 h 596"/>
              <a:gd name="T78" fmla="*/ 343 w 597"/>
              <a:gd name="T79" fmla="*/ 593 h 596"/>
              <a:gd name="T80" fmla="*/ 385 w 597"/>
              <a:gd name="T81" fmla="*/ 583 h 596"/>
              <a:gd name="T82" fmla="*/ 426 w 597"/>
              <a:gd name="T83" fmla="*/ 568 h 596"/>
              <a:gd name="T84" fmla="*/ 464 w 597"/>
              <a:gd name="T85" fmla="*/ 547 h 596"/>
              <a:gd name="T86" fmla="*/ 498 w 597"/>
              <a:gd name="T87" fmla="*/ 520 h 596"/>
              <a:gd name="T88" fmla="*/ 528 w 597"/>
              <a:gd name="T89" fmla="*/ 487 h 596"/>
              <a:gd name="T90" fmla="*/ 554 w 597"/>
              <a:gd name="T91" fmla="*/ 452 h 596"/>
              <a:gd name="T92" fmla="*/ 574 w 597"/>
              <a:gd name="T93" fmla="*/ 413 h 596"/>
              <a:gd name="T94" fmla="*/ 587 w 597"/>
              <a:gd name="T95" fmla="*/ 372 h 596"/>
              <a:gd name="T96" fmla="*/ 594 w 597"/>
              <a:gd name="T97" fmla="*/ 329 h 596"/>
              <a:gd name="T98" fmla="*/ 595 w 597"/>
              <a:gd name="T99" fmla="*/ 284 h 596"/>
              <a:gd name="T100" fmla="*/ 590 w 597"/>
              <a:gd name="T101" fmla="*/ 240 h 596"/>
              <a:gd name="T102" fmla="*/ 579 w 597"/>
              <a:gd name="T103" fmla="*/ 198 h 596"/>
              <a:gd name="T104" fmla="*/ 561 w 597"/>
              <a:gd name="T105" fmla="*/ 158 h 596"/>
              <a:gd name="T106" fmla="*/ 538 w 597"/>
              <a:gd name="T107" fmla="*/ 121 h 596"/>
              <a:gd name="T108" fmla="*/ 509 w 597"/>
              <a:gd name="T109" fmla="*/ 88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97" h="596">
                <a:moveTo>
                  <a:pt x="486" y="253"/>
                </a:moveTo>
                <a:lnTo>
                  <a:pt x="484" y="255"/>
                </a:lnTo>
                <a:lnTo>
                  <a:pt x="482" y="257"/>
                </a:lnTo>
                <a:lnTo>
                  <a:pt x="480" y="258"/>
                </a:lnTo>
                <a:lnTo>
                  <a:pt x="477" y="259"/>
                </a:lnTo>
                <a:lnTo>
                  <a:pt x="377" y="259"/>
                </a:lnTo>
                <a:lnTo>
                  <a:pt x="377" y="507"/>
                </a:lnTo>
                <a:lnTo>
                  <a:pt x="377" y="511"/>
                </a:lnTo>
                <a:lnTo>
                  <a:pt x="375" y="514"/>
                </a:lnTo>
                <a:lnTo>
                  <a:pt x="372" y="516"/>
                </a:lnTo>
                <a:lnTo>
                  <a:pt x="368" y="518"/>
                </a:lnTo>
                <a:lnTo>
                  <a:pt x="228" y="518"/>
                </a:lnTo>
                <a:lnTo>
                  <a:pt x="225" y="516"/>
                </a:lnTo>
                <a:lnTo>
                  <a:pt x="222" y="514"/>
                </a:lnTo>
                <a:lnTo>
                  <a:pt x="220" y="511"/>
                </a:lnTo>
                <a:lnTo>
                  <a:pt x="219" y="507"/>
                </a:lnTo>
                <a:lnTo>
                  <a:pt x="219" y="259"/>
                </a:lnTo>
                <a:lnTo>
                  <a:pt x="119" y="259"/>
                </a:lnTo>
                <a:lnTo>
                  <a:pt x="117" y="258"/>
                </a:lnTo>
                <a:lnTo>
                  <a:pt x="114" y="257"/>
                </a:lnTo>
                <a:lnTo>
                  <a:pt x="112" y="255"/>
                </a:lnTo>
                <a:lnTo>
                  <a:pt x="111" y="253"/>
                </a:lnTo>
                <a:lnTo>
                  <a:pt x="109" y="250"/>
                </a:lnTo>
                <a:lnTo>
                  <a:pt x="109" y="248"/>
                </a:lnTo>
                <a:lnTo>
                  <a:pt x="111" y="244"/>
                </a:lnTo>
                <a:lnTo>
                  <a:pt x="113" y="242"/>
                </a:lnTo>
                <a:lnTo>
                  <a:pt x="291" y="63"/>
                </a:lnTo>
                <a:lnTo>
                  <a:pt x="294" y="61"/>
                </a:lnTo>
                <a:lnTo>
                  <a:pt x="298" y="61"/>
                </a:lnTo>
                <a:lnTo>
                  <a:pt x="302" y="61"/>
                </a:lnTo>
                <a:lnTo>
                  <a:pt x="305" y="63"/>
                </a:lnTo>
                <a:lnTo>
                  <a:pt x="484" y="242"/>
                </a:lnTo>
                <a:lnTo>
                  <a:pt x="485" y="244"/>
                </a:lnTo>
                <a:lnTo>
                  <a:pt x="486" y="248"/>
                </a:lnTo>
                <a:lnTo>
                  <a:pt x="486" y="250"/>
                </a:lnTo>
                <a:lnTo>
                  <a:pt x="486" y="253"/>
                </a:lnTo>
                <a:close/>
                <a:moveTo>
                  <a:pt x="509" y="88"/>
                </a:moveTo>
                <a:lnTo>
                  <a:pt x="498" y="78"/>
                </a:lnTo>
                <a:lnTo>
                  <a:pt x="486" y="68"/>
                </a:lnTo>
                <a:lnTo>
                  <a:pt x="476" y="59"/>
                </a:lnTo>
                <a:lnTo>
                  <a:pt x="464" y="51"/>
                </a:lnTo>
                <a:lnTo>
                  <a:pt x="451" y="42"/>
                </a:lnTo>
                <a:lnTo>
                  <a:pt x="439" y="36"/>
                </a:lnTo>
                <a:lnTo>
                  <a:pt x="426" y="29"/>
                </a:lnTo>
                <a:lnTo>
                  <a:pt x="412" y="23"/>
                </a:lnTo>
                <a:lnTo>
                  <a:pt x="399" y="18"/>
                </a:lnTo>
                <a:lnTo>
                  <a:pt x="385" y="13"/>
                </a:lnTo>
                <a:lnTo>
                  <a:pt x="371" y="10"/>
                </a:lnTo>
                <a:lnTo>
                  <a:pt x="357" y="7"/>
                </a:lnTo>
                <a:lnTo>
                  <a:pt x="343" y="3"/>
                </a:lnTo>
                <a:lnTo>
                  <a:pt x="328" y="2"/>
                </a:lnTo>
                <a:lnTo>
                  <a:pt x="312" y="1"/>
                </a:lnTo>
                <a:lnTo>
                  <a:pt x="298" y="0"/>
                </a:lnTo>
                <a:lnTo>
                  <a:pt x="283" y="1"/>
                </a:lnTo>
                <a:lnTo>
                  <a:pt x="268" y="2"/>
                </a:lnTo>
                <a:lnTo>
                  <a:pt x="254" y="3"/>
                </a:lnTo>
                <a:lnTo>
                  <a:pt x="239" y="7"/>
                </a:lnTo>
                <a:lnTo>
                  <a:pt x="225" y="10"/>
                </a:lnTo>
                <a:lnTo>
                  <a:pt x="211" y="13"/>
                </a:lnTo>
                <a:lnTo>
                  <a:pt x="198" y="18"/>
                </a:lnTo>
                <a:lnTo>
                  <a:pt x="184" y="23"/>
                </a:lnTo>
                <a:lnTo>
                  <a:pt x="171" y="29"/>
                </a:lnTo>
                <a:lnTo>
                  <a:pt x="158" y="36"/>
                </a:lnTo>
                <a:lnTo>
                  <a:pt x="145" y="42"/>
                </a:lnTo>
                <a:lnTo>
                  <a:pt x="133" y="51"/>
                </a:lnTo>
                <a:lnTo>
                  <a:pt x="121" y="59"/>
                </a:lnTo>
                <a:lnTo>
                  <a:pt x="109" y="68"/>
                </a:lnTo>
                <a:lnTo>
                  <a:pt x="99" y="78"/>
                </a:lnTo>
                <a:lnTo>
                  <a:pt x="88" y="88"/>
                </a:lnTo>
                <a:lnTo>
                  <a:pt x="77" y="99"/>
                </a:lnTo>
                <a:lnTo>
                  <a:pt x="67" y="110"/>
                </a:lnTo>
                <a:lnTo>
                  <a:pt x="59" y="121"/>
                </a:lnTo>
                <a:lnTo>
                  <a:pt x="50" y="133"/>
                </a:lnTo>
                <a:lnTo>
                  <a:pt x="43" y="146"/>
                </a:lnTo>
                <a:lnTo>
                  <a:pt x="35" y="158"/>
                </a:lnTo>
                <a:lnTo>
                  <a:pt x="28" y="171"/>
                </a:lnTo>
                <a:lnTo>
                  <a:pt x="23" y="185"/>
                </a:lnTo>
                <a:lnTo>
                  <a:pt x="18" y="198"/>
                </a:lnTo>
                <a:lnTo>
                  <a:pt x="13" y="212"/>
                </a:lnTo>
                <a:lnTo>
                  <a:pt x="9" y="226"/>
                </a:lnTo>
                <a:lnTo>
                  <a:pt x="6" y="240"/>
                </a:lnTo>
                <a:lnTo>
                  <a:pt x="4" y="254"/>
                </a:lnTo>
                <a:lnTo>
                  <a:pt x="1" y="269"/>
                </a:lnTo>
                <a:lnTo>
                  <a:pt x="0" y="284"/>
                </a:lnTo>
                <a:lnTo>
                  <a:pt x="0" y="298"/>
                </a:lnTo>
                <a:lnTo>
                  <a:pt x="0" y="313"/>
                </a:lnTo>
                <a:lnTo>
                  <a:pt x="1" y="329"/>
                </a:lnTo>
                <a:lnTo>
                  <a:pt x="4" y="344"/>
                </a:lnTo>
                <a:lnTo>
                  <a:pt x="6" y="359"/>
                </a:lnTo>
                <a:lnTo>
                  <a:pt x="10" y="373"/>
                </a:lnTo>
                <a:lnTo>
                  <a:pt x="13" y="387"/>
                </a:lnTo>
                <a:lnTo>
                  <a:pt x="19" y="401"/>
                </a:lnTo>
                <a:lnTo>
                  <a:pt x="24" y="415"/>
                </a:lnTo>
                <a:lnTo>
                  <a:pt x="30" y="428"/>
                </a:lnTo>
                <a:lnTo>
                  <a:pt x="36" y="441"/>
                </a:lnTo>
                <a:lnTo>
                  <a:pt x="44" y="453"/>
                </a:lnTo>
                <a:lnTo>
                  <a:pt x="51" y="465"/>
                </a:lnTo>
                <a:lnTo>
                  <a:pt x="60" y="477"/>
                </a:lnTo>
                <a:lnTo>
                  <a:pt x="68" y="488"/>
                </a:lnTo>
                <a:lnTo>
                  <a:pt x="78" y="499"/>
                </a:lnTo>
                <a:lnTo>
                  <a:pt x="88" y="509"/>
                </a:lnTo>
                <a:lnTo>
                  <a:pt x="98" y="519"/>
                </a:lnTo>
                <a:lnTo>
                  <a:pt x="108" y="528"/>
                </a:lnTo>
                <a:lnTo>
                  <a:pt x="120" y="537"/>
                </a:lnTo>
                <a:lnTo>
                  <a:pt x="132" y="546"/>
                </a:lnTo>
                <a:lnTo>
                  <a:pt x="144" y="553"/>
                </a:lnTo>
                <a:lnTo>
                  <a:pt x="156" y="561"/>
                </a:lnTo>
                <a:lnTo>
                  <a:pt x="169" y="567"/>
                </a:lnTo>
                <a:lnTo>
                  <a:pt x="182" y="573"/>
                </a:lnTo>
                <a:lnTo>
                  <a:pt x="196" y="578"/>
                </a:lnTo>
                <a:lnTo>
                  <a:pt x="210" y="583"/>
                </a:lnTo>
                <a:lnTo>
                  <a:pt x="224" y="587"/>
                </a:lnTo>
                <a:lnTo>
                  <a:pt x="238" y="591"/>
                </a:lnTo>
                <a:lnTo>
                  <a:pt x="253" y="593"/>
                </a:lnTo>
                <a:lnTo>
                  <a:pt x="268" y="595"/>
                </a:lnTo>
                <a:lnTo>
                  <a:pt x="283" y="596"/>
                </a:lnTo>
                <a:lnTo>
                  <a:pt x="298" y="596"/>
                </a:lnTo>
                <a:lnTo>
                  <a:pt x="312" y="596"/>
                </a:lnTo>
                <a:lnTo>
                  <a:pt x="328" y="595"/>
                </a:lnTo>
                <a:lnTo>
                  <a:pt x="343" y="593"/>
                </a:lnTo>
                <a:lnTo>
                  <a:pt x="357" y="591"/>
                </a:lnTo>
                <a:lnTo>
                  <a:pt x="371" y="588"/>
                </a:lnTo>
                <a:lnTo>
                  <a:pt x="385" y="583"/>
                </a:lnTo>
                <a:lnTo>
                  <a:pt x="399" y="579"/>
                </a:lnTo>
                <a:lnTo>
                  <a:pt x="412" y="574"/>
                </a:lnTo>
                <a:lnTo>
                  <a:pt x="426" y="568"/>
                </a:lnTo>
                <a:lnTo>
                  <a:pt x="439" y="562"/>
                </a:lnTo>
                <a:lnTo>
                  <a:pt x="451" y="554"/>
                </a:lnTo>
                <a:lnTo>
                  <a:pt x="464" y="547"/>
                </a:lnTo>
                <a:lnTo>
                  <a:pt x="476" y="538"/>
                </a:lnTo>
                <a:lnTo>
                  <a:pt x="486" y="529"/>
                </a:lnTo>
                <a:lnTo>
                  <a:pt x="498" y="520"/>
                </a:lnTo>
                <a:lnTo>
                  <a:pt x="509" y="509"/>
                </a:lnTo>
                <a:lnTo>
                  <a:pt x="519" y="498"/>
                </a:lnTo>
                <a:lnTo>
                  <a:pt x="528" y="487"/>
                </a:lnTo>
                <a:lnTo>
                  <a:pt x="538" y="475"/>
                </a:lnTo>
                <a:lnTo>
                  <a:pt x="546" y="464"/>
                </a:lnTo>
                <a:lnTo>
                  <a:pt x="554" y="452"/>
                </a:lnTo>
                <a:lnTo>
                  <a:pt x="561" y="439"/>
                </a:lnTo>
                <a:lnTo>
                  <a:pt x="567" y="426"/>
                </a:lnTo>
                <a:lnTo>
                  <a:pt x="574" y="413"/>
                </a:lnTo>
                <a:lnTo>
                  <a:pt x="579" y="399"/>
                </a:lnTo>
                <a:lnTo>
                  <a:pt x="584" y="386"/>
                </a:lnTo>
                <a:lnTo>
                  <a:pt x="587" y="372"/>
                </a:lnTo>
                <a:lnTo>
                  <a:pt x="590" y="358"/>
                </a:lnTo>
                <a:lnTo>
                  <a:pt x="593" y="343"/>
                </a:lnTo>
                <a:lnTo>
                  <a:pt x="594" y="329"/>
                </a:lnTo>
                <a:lnTo>
                  <a:pt x="595" y="313"/>
                </a:lnTo>
                <a:lnTo>
                  <a:pt x="597" y="298"/>
                </a:lnTo>
                <a:lnTo>
                  <a:pt x="595" y="284"/>
                </a:lnTo>
                <a:lnTo>
                  <a:pt x="594" y="269"/>
                </a:lnTo>
                <a:lnTo>
                  <a:pt x="593" y="254"/>
                </a:lnTo>
                <a:lnTo>
                  <a:pt x="590" y="240"/>
                </a:lnTo>
                <a:lnTo>
                  <a:pt x="587" y="226"/>
                </a:lnTo>
                <a:lnTo>
                  <a:pt x="584" y="212"/>
                </a:lnTo>
                <a:lnTo>
                  <a:pt x="579" y="198"/>
                </a:lnTo>
                <a:lnTo>
                  <a:pt x="574" y="185"/>
                </a:lnTo>
                <a:lnTo>
                  <a:pt x="567" y="171"/>
                </a:lnTo>
                <a:lnTo>
                  <a:pt x="561" y="158"/>
                </a:lnTo>
                <a:lnTo>
                  <a:pt x="554" y="146"/>
                </a:lnTo>
                <a:lnTo>
                  <a:pt x="546" y="133"/>
                </a:lnTo>
                <a:lnTo>
                  <a:pt x="538" y="121"/>
                </a:lnTo>
                <a:lnTo>
                  <a:pt x="528" y="110"/>
                </a:lnTo>
                <a:lnTo>
                  <a:pt x="519" y="99"/>
                </a:lnTo>
                <a:lnTo>
                  <a:pt x="509" y="88"/>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9" name="文本框 28">
            <a:extLst>
              <a:ext uri="{FF2B5EF4-FFF2-40B4-BE49-F238E27FC236}">
                <a16:creationId xmlns:a16="http://schemas.microsoft.com/office/drawing/2014/main" id="{E6C7D521-CB9B-4279-886C-47255D29833B}"/>
              </a:ext>
            </a:extLst>
          </p:cNvPr>
          <p:cNvSpPr txBox="1"/>
          <p:nvPr/>
        </p:nvSpPr>
        <p:spPr>
          <a:xfrm>
            <a:off x="1919597" y="2280860"/>
            <a:ext cx="1978805" cy="369304"/>
          </a:xfrm>
          <a:prstGeom prst="rect">
            <a:avLst/>
          </a:prstGeom>
          <a:noFill/>
        </p:spPr>
        <p:txBody>
          <a:bodyPr wrap="square" lIns="91412" tIns="45706" rIns="91412" bIns="45706" rtlCol="0">
            <a:spAutoFit/>
          </a:bodyPr>
          <a:lstStyle/>
          <a:p>
            <a:pPr marL="0" marR="0" lvl="0" indent="0" algn="ctr" defTabSz="1218804"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ea"/>
                <a:sym typeface="+mn-lt"/>
              </a:rPr>
              <a:t>请输入标题</a:t>
            </a:r>
          </a:p>
        </p:txBody>
      </p:sp>
      <p:sp>
        <p:nvSpPr>
          <p:cNvPr id="30" name="文本框 29">
            <a:extLst>
              <a:ext uri="{FF2B5EF4-FFF2-40B4-BE49-F238E27FC236}">
                <a16:creationId xmlns:a16="http://schemas.microsoft.com/office/drawing/2014/main" id="{79AC96D7-5FC7-43D6-862D-2788036D2D52}"/>
              </a:ext>
            </a:extLst>
          </p:cNvPr>
          <p:cNvSpPr txBox="1"/>
          <p:nvPr/>
        </p:nvSpPr>
        <p:spPr>
          <a:xfrm>
            <a:off x="1749699" y="2799161"/>
            <a:ext cx="2318601" cy="1295355"/>
          </a:xfrm>
          <a:prstGeom prst="rect">
            <a:avLst/>
          </a:prstGeom>
        </p:spPr>
        <p:txBody>
          <a:bodyPr wrap="square">
            <a:spAutoFit/>
          </a:bodyPr>
          <a:lstStyle>
            <a:defPPr>
              <a:defRPr lang="zh-CN"/>
            </a:defPPr>
            <a:lvl1pPr algn="ctr">
              <a:lnSpc>
                <a:spcPct val="120000"/>
              </a:lnSpc>
              <a:defRPr sz="16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请输入内容请输入内容</a:t>
            </a:r>
          </a:p>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请输入内容请输入内容</a:t>
            </a:r>
          </a:p>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请输入内容请输入内容</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请输入内容请输入内容</a:t>
            </a:r>
          </a:p>
        </p:txBody>
      </p:sp>
      <p:cxnSp>
        <p:nvCxnSpPr>
          <p:cNvPr id="31" name="直接连接符 30">
            <a:extLst>
              <a:ext uri="{FF2B5EF4-FFF2-40B4-BE49-F238E27FC236}">
                <a16:creationId xmlns:a16="http://schemas.microsoft.com/office/drawing/2014/main" id="{D88FB0FE-F799-4463-BB22-5F5F90544E17}"/>
              </a:ext>
            </a:extLst>
          </p:cNvPr>
          <p:cNvCxnSpPr>
            <a:cxnSpLocks/>
          </p:cNvCxnSpPr>
          <p:nvPr/>
        </p:nvCxnSpPr>
        <p:spPr>
          <a:xfrm>
            <a:off x="2498085" y="2712992"/>
            <a:ext cx="82182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3" name="文本框 32">
            <a:extLst>
              <a:ext uri="{FF2B5EF4-FFF2-40B4-BE49-F238E27FC236}">
                <a16:creationId xmlns:a16="http://schemas.microsoft.com/office/drawing/2014/main" id="{9177159D-FEED-4D9F-84D1-D94244B4B0CE}"/>
              </a:ext>
            </a:extLst>
          </p:cNvPr>
          <p:cNvSpPr txBox="1"/>
          <p:nvPr/>
        </p:nvSpPr>
        <p:spPr>
          <a:xfrm>
            <a:off x="8293598" y="3361618"/>
            <a:ext cx="1978805" cy="369304"/>
          </a:xfrm>
          <a:prstGeom prst="rect">
            <a:avLst/>
          </a:prstGeom>
          <a:noFill/>
        </p:spPr>
        <p:txBody>
          <a:bodyPr wrap="square" lIns="91412" tIns="45706" rIns="91412" bIns="45706" rtlCol="0">
            <a:spAutoFit/>
          </a:bodyPr>
          <a:lstStyle/>
          <a:p>
            <a:pPr marL="0" marR="0" lvl="0" indent="0" algn="ctr" defTabSz="1218804"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ea"/>
                <a:sym typeface="+mn-lt"/>
              </a:rPr>
              <a:t>请输入标题</a:t>
            </a:r>
          </a:p>
        </p:txBody>
      </p:sp>
      <p:sp>
        <p:nvSpPr>
          <p:cNvPr id="34" name="文本框 33">
            <a:extLst>
              <a:ext uri="{FF2B5EF4-FFF2-40B4-BE49-F238E27FC236}">
                <a16:creationId xmlns:a16="http://schemas.microsoft.com/office/drawing/2014/main" id="{EBB003A5-649F-4DAB-B09A-197F6D9F03D2}"/>
              </a:ext>
            </a:extLst>
          </p:cNvPr>
          <p:cNvSpPr txBox="1"/>
          <p:nvPr/>
        </p:nvSpPr>
        <p:spPr>
          <a:xfrm>
            <a:off x="8123700" y="3879919"/>
            <a:ext cx="2318601" cy="1295355"/>
          </a:xfrm>
          <a:prstGeom prst="rect">
            <a:avLst/>
          </a:prstGeom>
        </p:spPr>
        <p:txBody>
          <a:bodyPr wrap="square">
            <a:spAutoFit/>
          </a:bodyPr>
          <a:lstStyle>
            <a:defPPr>
              <a:defRPr lang="zh-CN"/>
            </a:defPPr>
            <a:lvl1pPr algn="ctr">
              <a:lnSpc>
                <a:spcPct val="120000"/>
              </a:lnSpc>
              <a:defRPr sz="16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请输入内容请输入内容</a:t>
            </a:r>
          </a:p>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请输入内容请输入内容</a:t>
            </a:r>
          </a:p>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请输入内容请输入内容</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请输入内容请输入内容</a:t>
            </a:r>
          </a:p>
        </p:txBody>
      </p:sp>
      <p:cxnSp>
        <p:nvCxnSpPr>
          <p:cNvPr id="35" name="直接连接符 34">
            <a:extLst>
              <a:ext uri="{FF2B5EF4-FFF2-40B4-BE49-F238E27FC236}">
                <a16:creationId xmlns:a16="http://schemas.microsoft.com/office/drawing/2014/main" id="{13B7AAF3-C9BE-4F3A-A9EB-5488F61F36CC}"/>
              </a:ext>
            </a:extLst>
          </p:cNvPr>
          <p:cNvCxnSpPr>
            <a:cxnSpLocks/>
          </p:cNvCxnSpPr>
          <p:nvPr/>
        </p:nvCxnSpPr>
        <p:spPr>
          <a:xfrm>
            <a:off x="8872086" y="3793750"/>
            <a:ext cx="82182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40" name="组合 39">
            <a:extLst>
              <a:ext uri="{FF2B5EF4-FFF2-40B4-BE49-F238E27FC236}">
                <a16:creationId xmlns:a16="http://schemas.microsoft.com/office/drawing/2014/main" id="{31E2C191-14E2-4DDB-9733-A5A010CC439E}"/>
              </a:ext>
            </a:extLst>
          </p:cNvPr>
          <p:cNvGrpSpPr/>
          <p:nvPr/>
        </p:nvGrpSpPr>
        <p:grpSpPr>
          <a:xfrm>
            <a:off x="5092583" y="2572833"/>
            <a:ext cx="2006835" cy="2006835"/>
            <a:chOff x="5078568" y="2727504"/>
            <a:chExt cx="2006835" cy="2006835"/>
          </a:xfrm>
        </p:grpSpPr>
        <p:sp>
          <p:nvSpPr>
            <p:cNvPr id="3" name="椭圆 2">
              <a:extLst>
                <a:ext uri="{FF2B5EF4-FFF2-40B4-BE49-F238E27FC236}">
                  <a16:creationId xmlns:a16="http://schemas.microsoft.com/office/drawing/2014/main" id="{5B63989C-7D63-4AA4-B96F-277D4C7DCF48}"/>
                </a:ext>
              </a:extLst>
            </p:cNvPr>
            <p:cNvSpPr/>
            <p:nvPr/>
          </p:nvSpPr>
          <p:spPr>
            <a:xfrm>
              <a:off x="5078568" y="2727504"/>
              <a:ext cx="2006835" cy="2006835"/>
            </a:xfrm>
            <a:prstGeom prst="ellipse">
              <a:avLst/>
            </a:prstGeom>
            <a:solidFill>
              <a:schemeClr val="bg1"/>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0" name="Oval 8">
              <a:extLst>
                <a:ext uri="{FF2B5EF4-FFF2-40B4-BE49-F238E27FC236}">
                  <a16:creationId xmlns:a16="http://schemas.microsoft.com/office/drawing/2014/main" id="{5CF937DB-E6DA-4BDE-BB5A-8C2012990B47}"/>
                </a:ext>
              </a:extLst>
            </p:cNvPr>
            <p:cNvSpPr/>
            <p:nvPr/>
          </p:nvSpPr>
          <p:spPr>
            <a:xfrm>
              <a:off x="5143882" y="2792818"/>
              <a:ext cx="1876206" cy="1876206"/>
            </a:xfrm>
            <a:prstGeom prst="ellipse">
              <a:avLst/>
            </a:prstGeom>
            <a:gradFill>
              <a:gsLst>
                <a:gs pos="0">
                  <a:schemeClr val="accent1">
                    <a:lumMod val="50000"/>
                    <a:lumOff val="50000"/>
                  </a:schemeClr>
                </a:gs>
                <a:gs pos="85000">
                  <a:schemeClr val="accent1">
                    <a:lumMod val="80000"/>
                    <a:lumOff val="20000"/>
                  </a:schemeClr>
                </a:gs>
              </a:gsLst>
              <a:lin ang="5400000" scaled="1"/>
            </a:gradFill>
            <a:ln w="95250">
              <a:noFill/>
            </a:ln>
            <a:effectLst>
              <a:outerShdw blurRad="381000" dist="304800" dir="8100000" algn="tr" rotWithShape="0">
                <a:prstClr val="black">
                  <a:alpha val="1000"/>
                </a:prst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36" name="文本框 35">
              <a:extLst>
                <a:ext uri="{FF2B5EF4-FFF2-40B4-BE49-F238E27FC236}">
                  <a16:creationId xmlns:a16="http://schemas.microsoft.com/office/drawing/2014/main" id="{F1D4FC09-B352-4874-84A1-F4E9D9B32DF9}"/>
                </a:ext>
              </a:extLst>
            </p:cNvPr>
            <p:cNvSpPr txBox="1"/>
            <p:nvPr/>
          </p:nvSpPr>
          <p:spPr>
            <a:xfrm>
              <a:off x="5106598" y="3276027"/>
              <a:ext cx="1978805" cy="830968"/>
            </a:xfrm>
            <a:prstGeom prst="rect">
              <a:avLst/>
            </a:prstGeom>
            <a:noFill/>
          </p:spPr>
          <p:txBody>
            <a:bodyPr wrap="square" lIns="91412" tIns="45706" rIns="91412" bIns="45706" rtlCol="0">
              <a:spAutoFit/>
            </a:bodyPr>
            <a:lstStyle/>
            <a:p>
              <a:pPr marL="0" marR="0" lvl="0" indent="0" algn="ctr" defTabSz="121880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white"/>
                  </a:solidFill>
                  <a:effectLst/>
                  <a:uLnTx/>
                  <a:uFillTx/>
                  <a:latin typeface="微软雅黑"/>
                  <a:ea typeface="微软雅黑"/>
                  <a:cs typeface="+mn-ea"/>
                  <a:sym typeface="+mn-lt"/>
                </a:rPr>
                <a:t>请输入</a:t>
              </a:r>
              <a:endParaRPr kumimoji="0" lang="en-US" altLang="zh-CN" sz="2400" b="1" i="0" u="none" strike="noStrike" kern="1200" cap="none" spc="0" normalizeH="0" baseline="0" noProof="0" dirty="0">
                <a:ln>
                  <a:noFill/>
                </a:ln>
                <a:solidFill>
                  <a:prstClr val="white"/>
                </a:solidFill>
                <a:effectLst/>
                <a:uLnTx/>
                <a:uFillTx/>
                <a:latin typeface="微软雅黑"/>
                <a:ea typeface="微软雅黑"/>
                <a:cs typeface="+mn-ea"/>
                <a:sym typeface="+mn-lt"/>
              </a:endParaRPr>
            </a:p>
            <a:p>
              <a:pPr marL="0" marR="0" lvl="0" indent="0" algn="ctr" defTabSz="121880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white"/>
                  </a:solidFill>
                  <a:effectLst/>
                  <a:uLnTx/>
                  <a:uFillTx/>
                  <a:latin typeface="微软雅黑"/>
                  <a:ea typeface="微软雅黑"/>
                  <a:cs typeface="+mn-ea"/>
                  <a:sym typeface="+mn-lt"/>
                </a:rPr>
                <a:t>主关键词</a:t>
              </a:r>
            </a:p>
          </p:txBody>
        </p:sp>
      </p:grpSp>
    </p:spTree>
    <p:extLst>
      <p:ext uri="{BB962C8B-B14F-4D97-AF65-F5344CB8AC3E}">
        <p14:creationId xmlns:p14="http://schemas.microsoft.com/office/powerpoint/2010/main" val="6509099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文本占位符 30">
            <a:extLst>
              <a:ext uri="{FF2B5EF4-FFF2-40B4-BE49-F238E27FC236}">
                <a16:creationId xmlns:a16="http://schemas.microsoft.com/office/drawing/2014/main" id="{FFA4AE95-C4BC-447F-845E-8EA1FF833ED3}"/>
              </a:ext>
            </a:extLst>
          </p:cNvPr>
          <p:cNvSpPr>
            <a:spLocks noGrp="1"/>
          </p:cNvSpPr>
          <p:nvPr>
            <p:ph type="body" sz="quarter" idx="10"/>
          </p:nvPr>
        </p:nvSpPr>
        <p:spPr/>
        <p:txBody>
          <a:bodyPr/>
          <a:lstStyle/>
          <a:p>
            <a:r>
              <a:rPr lang="zh-CN" altLang="en-US" dirty="0"/>
              <a:t>两点相互联系式</a:t>
            </a:r>
          </a:p>
        </p:txBody>
      </p:sp>
      <p:grpSp>
        <p:nvGrpSpPr>
          <p:cNvPr id="21" name="组合 20">
            <a:extLst>
              <a:ext uri="{FF2B5EF4-FFF2-40B4-BE49-F238E27FC236}">
                <a16:creationId xmlns:a16="http://schemas.microsoft.com/office/drawing/2014/main" id="{76AB780C-6DF1-4591-80E1-8F05BBAFD66B}"/>
              </a:ext>
            </a:extLst>
          </p:cNvPr>
          <p:cNvGrpSpPr/>
          <p:nvPr/>
        </p:nvGrpSpPr>
        <p:grpSpPr>
          <a:xfrm>
            <a:off x="2762509" y="2554515"/>
            <a:ext cx="6666982" cy="3494879"/>
            <a:chOff x="3335992" y="2546312"/>
            <a:chExt cx="5547419" cy="2907996"/>
          </a:xfrm>
        </p:grpSpPr>
        <p:sp>
          <p:nvSpPr>
            <p:cNvPr id="3" name="椭圆​​ 13">
              <a:extLst>
                <a:ext uri="{FF2B5EF4-FFF2-40B4-BE49-F238E27FC236}">
                  <a16:creationId xmlns:a16="http://schemas.microsoft.com/office/drawing/2014/main" id="{7B845C21-8166-4CB7-93ED-AAF2A8E5DD2B}"/>
                </a:ext>
              </a:extLst>
            </p:cNvPr>
            <p:cNvSpPr>
              <a:spLocks noChangeArrowheads="1"/>
            </p:cNvSpPr>
            <p:nvPr/>
          </p:nvSpPr>
          <p:spPr bwMode="auto">
            <a:xfrm>
              <a:off x="3335992" y="4374809"/>
              <a:ext cx="5547419" cy="1079499"/>
            </a:xfrm>
            <a:prstGeom prst="ellipse">
              <a:avLst/>
            </a:prstGeom>
            <a:solidFill>
              <a:schemeClr val="accent1">
                <a:lumMod val="20000"/>
                <a:lumOff val="80000"/>
              </a:schemeClr>
            </a:solidFill>
            <a:ln w="3175">
              <a:noFill/>
              <a:miter lim="800000"/>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 typeface="Arial" pitchFamily="34" charset="0"/>
                <a:buNone/>
                <a:tabLst/>
                <a:defRPr/>
              </a:pPr>
              <a:endParaRPr kumimoji="0" lang="zh-CN" altLang="en-US" sz="2400" b="1" i="0" u="none" strike="noStrike" kern="1200" cap="none" spc="0" normalizeH="0" baseline="0" noProof="0">
                <a:ln>
                  <a:noFill/>
                </a:ln>
                <a:solidFill>
                  <a:srgbClr val="FFFFFF"/>
                </a:solidFill>
                <a:effectLst/>
                <a:uLnTx/>
                <a:uFillTx/>
                <a:latin typeface="Calibri" pitchFamily="34" charset="0"/>
                <a:ea typeface="微软雅黑"/>
                <a:cs typeface="+mn-cs"/>
                <a:sym typeface="宋体" pitchFamily="2" charset="-122"/>
              </a:endParaRPr>
            </a:p>
          </p:txBody>
        </p:sp>
        <p:sp>
          <p:nvSpPr>
            <p:cNvPr id="4" name="椭圆​​ 8">
              <a:extLst>
                <a:ext uri="{FF2B5EF4-FFF2-40B4-BE49-F238E27FC236}">
                  <a16:creationId xmlns:a16="http://schemas.microsoft.com/office/drawing/2014/main" id="{E2F9C29F-6DD6-45D7-9911-1799727092F1}"/>
                </a:ext>
              </a:extLst>
            </p:cNvPr>
            <p:cNvSpPr>
              <a:spLocks noChangeArrowheads="1"/>
            </p:cNvSpPr>
            <p:nvPr/>
          </p:nvSpPr>
          <p:spPr bwMode="auto">
            <a:xfrm>
              <a:off x="3858808" y="4401480"/>
              <a:ext cx="4761851" cy="917853"/>
            </a:xfrm>
            <a:prstGeom prst="ellipse">
              <a:avLst/>
            </a:prstGeom>
            <a:solidFill>
              <a:schemeClr val="accent1"/>
            </a:solidFill>
            <a:ln w="3175">
              <a:solidFill>
                <a:srgbClr val="BFBFBF"/>
              </a:solidFill>
              <a:miter lim="800000"/>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 typeface="Arial" pitchFamily="34" charset="0"/>
                <a:buNone/>
                <a:tabLst/>
                <a:defRPr/>
              </a:pPr>
              <a:endParaRPr kumimoji="0" lang="zh-CN" altLang="en-US" sz="2400" b="1" i="0" u="none" strike="noStrike" kern="1200" cap="none" spc="0" normalizeH="0" baseline="0" noProof="0">
                <a:ln>
                  <a:noFill/>
                </a:ln>
                <a:solidFill>
                  <a:srgbClr val="FFFFFF"/>
                </a:solidFill>
                <a:effectLst/>
                <a:uLnTx/>
                <a:uFillTx/>
                <a:latin typeface="Calibri" pitchFamily="34" charset="0"/>
                <a:ea typeface="微软雅黑"/>
                <a:cs typeface="+mn-cs"/>
                <a:sym typeface="宋体" pitchFamily="2" charset="-122"/>
              </a:endParaRPr>
            </a:p>
          </p:txBody>
        </p:sp>
        <p:sp>
          <p:nvSpPr>
            <p:cNvPr id="5" name="椭圆​​ 9">
              <a:extLst>
                <a:ext uri="{FF2B5EF4-FFF2-40B4-BE49-F238E27FC236}">
                  <a16:creationId xmlns:a16="http://schemas.microsoft.com/office/drawing/2014/main" id="{305786A1-FE9F-48E3-8A0A-7B513A5A2218}"/>
                </a:ext>
              </a:extLst>
            </p:cNvPr>
            <p:cNvSpPr>
              <a:spLocks noChangeArrowheads="1"/>
            </p:cNvSpPr>
            <p:nvPr/>
          </p:nvSpPr>
          <p:spPr bwMode="auto">
            <a:xfrm>
              <a:off x="4493810" y="4393861"/>
              <a:ext cx="3926297" cy="756211"/>
            </a:xfrm>
            <a:prstGeom prst="ellipse">
              <a:avLst/>
            </a:prstGeom>
            <a:solidFill>
              <a:srgbClr val="FFFFFF"/>
            </a:solidFill>
            <a:ln w="25400">
              <a:noFill/>
              <a:miter lim="800000"/>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 typeface="Arial" pitchFamily="34" charset="0"/>
                <a:buNone/>
                <a:tabLst/>
                <a:defRPr/>
              </a:pPr>
              <a:endParaRPr kumimoji="0" lang="zh-CN" altLang="en-US" sz="2400" b="1" i="0" u="none" strike="noStrike" kern="1200" cap="none" spc="0" normalizeH="0" baseline="0" noProof="0">
                <a:ln>
                  <a:noFill/>
                </a:ln>
                <a:solidFill>
                  <a:srgbClr val="FFFFFF"/>
                </a:solidFill>
                <a:effectLst/>
                <a:uLnTx/>
                <a:uFillTx/>
                <a:latin typeface="Calibri" pitchFamily="34" charset="0"/>
                <a:ea typeface="微软雅黑"/>
                <a:cs typeface="+mn-cs"/>
                <a:sym typeface="宋体" pitchFamily="2" charset="-122"/>
              </a:endParaRPr>
            </a:p>
          </p:txBody>
        </p:sp>
        <p:grpSp>
          <p:nvGrpSpPr>
            <p:cNvPr id="6" name="Group 11">
              <a:extLst>
                <a:ext uri="{FF2B5EF4-FFF2-40B4-BE49-F238E27FC236}">
                  <a16:creationId xmlns:a16="http://schemas.microsoft.com/office/drawing/2014/main" id="{9792B550-68E1-464D-B540-1FFFFF6D8EE3}"/>
                </a:ext>
              </a:extLst>
            </p:cNvPr>
            <p:cNvGrpSpPr>
              <a:grpSpLocks/>
            </p:cNvGrpSpPr>
            <p:nvPr/>
          </p:nvGrpSpPr>
          <p:grpSpPr bwMode="auto">
            <a:xfrm>
              <a:off x="4760857" y="2546312"/>
              <a:ext cx="1637265" cy="2413621"/>
              <a:chOff x="0" y="0"/>
              <a:chExt cx="1788844" cy="2930801"/>
            </a:xfrm>
            <a:solidFill>
              <a:srgbClr val="5D7E8E"/>
            </a:solidFill>
          </p:grpSpPr>
          <p:sp>
            <p:nvSpPr>
              <p:cNvPr id="7" name="椭圆​​ 11">
                <a:extLst>
                  <a:ext uri="{FF2B5EF4-FFF2-40B4-BE49-F238E27FC236}">
                    <a16:creationId xmlns:a16="http://schemas.microsoft.com/office/drawing/2014/main" id="{58218547-7CA2-4C78-9A8D-1885A1C9F6F0}"/>
                  </a:ext>
                </a:extLst>
              </p:cNvPr>
              <p:cNvSpPr>
                <a:spLocks noChangeArrowheads="1"/>
              </p:cNvSpPr>
              <p:nvPr/>
            </p:nvSpPr>
            <p:spPr bwMode="auto">
              <a:xfrm>
                <a:off x="567469" y="2837451"/>
                <a:ext cx="1221375" cy="9335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 typeface="Arial" pitchFamily="34" charset="0"/>
                  <a:buNone/>
                  <a:tabLst/>
                  <a:defRPr/>
                </a:pPr>
                <a:endParaRPr kumimoji="0" lang="zh-CN" altLang="en-US" sz="2400" b="1" i="0" u="none" strike="noStrike" kern="1200" cap="none" spc="0" normalizeH="0" baseline="0" noProof="0">
                  <a:ln>
                    <a:noFill/>
                  </a:ln>
                  <a:solidFill>
                    <a:srgbClr val="FFFFFF"/>
                  </a:solidFill>
                  <a:effectLst/>
                  <a:uLnTx/>
                  <a:uFillTx/>
                  <a:latin typeface="Calibri" pitchFamily="34" charset="0"/>
                  <a:ea typeface="微软雅黑"/>
                  <a:cs typeface="+mn-cs"/>
                  <a:sym typeface="宋体" pitchFamily="2" charset="-122"/>
                </a:endParaRPr>
              </a:p>
            </p:txBody>
          </p:sp>
          <p:grpSp>
            <p:nvGrpSpPr>
              <p:cNvPr id="8" name="Group 13">
                <a:extLst>
                  <a:ext uri="{FF2B5EF4-FFF2-40B4-BE49-F238E27FC236}">
                    <a16:creationId xmlns:a16="http://schemas.microsoft.com/office/drawing/2014/main" id="{EFD0071A-35D0-472E-9614-26D5DCC4A0DE}"/>
                  </a:ext>
                </a:extLst>
              </p:cNvPr>
              <p:cNvGrpSpPr>
                <a:grpSpLocks/>
              </p:cNvGrpSpPr>
              <p:nvPr/>
            </p:nvGrpSpPr>
            <p:grpSpPr bwMode="auto">
              <a:xfrm>
                <a:off x="0" y="0"/>
                <a:ext cx="1761068" cy="2874428"/>
                <a:chOff x="0" y="0"/>
                <a:chExt cx="1761068" cy="2874428"/>
              </a:xfrm>
              <a:grpFill/>
            </p:grpSpPr>
            <p:sp>
              <p:nvSpPr>
                <p:cNvPr id="9" name="椭圆​​ 2">
                  <a:extLst>
                    <a:ext uri="{FF2B5EF4-FFF2-40B4-BE49-F238E27FC236}">
                      <a16:creationId xmlns:a16="http://schemas.microsoft.com/office/drawing/2014/main" id="{53C2DE59-915D-4220-AEA1-ACD2F0641566}"/>
                    </a:ext>
                  </a:extLst>
                </p:cNvPr>
                <p:cNvSpPr>
                  <a:spLocks noChangeArrowheads="1"/>
                </p:cNvSpPr>
                <p:nvPr/>
              </p:nvSpPr>
              <p:spPr bwMode="auto">
                <a:xfrm rot="3835836">
                  <a:off x="-618403" y="618403"/>
                  <a:ext cx="2874428" cy="1637622"/>
                </a:xfrm>
                <a:custGeom>
                  <a:avLst/>
                  <a:gdLst>
                    <a:gd name="T0" fmla="*/ 84171 w 3744416"/>
                    <a:gd name="T1" fmla="*/ 639414 h 2134150"/>
                    <a:gd name="T2" fmla="*/ 714046 w 3744416"/>
                    <a:gd name="T3" fmla="*/ 77920 h 2134150"/>
                    <a:gd name="T4" fmla="*/ 329830 w 3744416"/>
                    <a:gd name="T5" fmla="*/ 704482 h 2134150"/>
                    <a:gd name="T6" fmla="*/ 1843407 w 3744416"/>
                    <a:gd name="T7" fmla="*/ 1647896 h 2134150"/>
                    <a:gd name="T8" fmla="*/ 3356984 w 3744416"/>
                    <a:gd name="T9" fmla="*/ 704483 h 2134150"/>
                    <a:gd name="T10" fmla="*/ 2847667 w 3744416"/>
                    <a:gd name="T11" fmla="*/ 0 h 2134150"/>
                    <a:gd name="T12" fmla="*/ 3744416 w 3744416"/>
                    <a:gd name="T13" fmla="*/ 982022 h 2134150"/>
                    <a:gd name="T14" fmla="*/ 1872208 w 3744416"/>
                    <a:gd name="T15" fmla="*/ 2134150 h 2134150"/>
                    <a:gd name="T16" fmla="*/ 0 w 3744416"/>
                    <a:gd name="T17" fmla="*/ 982022 h 2134150"/>
                    <a:gd name="T18" fmla="*/ 84171 w 3744416"/>
                    <a:gd name="T19" fmla="*/ 639414 h 21341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744416"/>
                    <a:gd name="T31" fmla="*/ 0 h 2134150"/>
                    <a:gd name="T32" fmla="*/ 3744416 w 3744416"/>
                    <a:gd name="T33" fmla="*/ 2134150 h 21341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744416" h="2134150">
                      <a:moveTo>
                        <a:pt x="84171" y="639414"/>
                      </a:moveTo>
                      <a:cubicBezTo>
                        <a:pt x="197779" y="414638"/>
                        <a:pt x="420227" y="219371"/>
                        <a:pt x="714046" y="77920"/>
                      </a:cubicBezTo>
                      <a:cubicBezTo>
                        <a:pt x="474787" y="243624"/>
                        <a:pt x="329830" y="463502"/>
                        <a:pt x="329830" y="704482"/>
                      </a:cubicBezTo>
                      <a:cubicBezTo>
                        <a:pt x="329830" y="1225515"/>
                        <a:pt x="1007482" y="1647896"/>
                        <a:pt x="1843407" y="1647896"/>
                      </a:cubicBezTo>
                      <a:cubicBezTo>
                        <a:pt x="2679332" y="1647897"/>
                        <a:pt x="3356984" y="1225515"/>
                        <a:pt x="3356984" y="704483"/>
                      </a:cubicBezTo>
                      <a:cubicBezTo>
                        <a:pt x="3356984" y="423811"/>
                        <a:pt x="3160343" y="171766"/>
                        <a:pt x="2847667" y="0"/>
                      </a:cubicBezTo>
                      <a:cubicBezTo>
                        <a:pt x="3385726" y="201094"/>
                        <a:pt x="3744416" y="565780"/>
                        <a:pt x="3744416" y="982022"/>
                      </a:cubicBezTo>
                      <a:cubicBezTo>
                        <a:pt x="3744416" y="1618325"/>
                        <a:pt x="2906200" y="2134150"/>
                        <a:pt x="1872208" y="2134150"/>
                      </a:cubicBezTo>
                      <a:cubicBezTo>
                        <a:pt x="838216" y="2134150"/>
                        <a:pt x="0" y="1618325"/>
                        <a:pt x="0" y="982022"/>
                      </a:cubicBezTo>
                      <a:cubicBezTo>
                        <a:pt x="0" y="862715"/>
                        <a:pt x="29468" y="747644"/>
                        <a:pt x="84171" y="639414"/>
                      </a:cubicBez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endParaRPr>
                </a:p>
              </p:txBody>
            </p:sp>
            <p:sp>
              <p:nvSpPr>
                <p:cNvPr id="10" name="流程图: 摘录 16">
                  <a:extLst>
                    <a:ext uri="{FF2B5EF4-FFF2-40B4-BE49-F238E27FC236}">
                      <a16:creationId xmlns:a16="http://schemas.microsoft.com/office/drawing/2014/main" id="{186414E4-EE21-4011-B128-D0631D41DC5F}"/>
                    </a:ext>
                  </a:extLst>
                </p:cNvPr>
                <p:cNvSpPr>
                  <a:spLocks noChangeArrowheads="1"/>
                </p:cNvSpPr>
                <p:nvPr/>
              </p:nvSpPr>
              <p:spPr bwMode="auto">
                <a:xfrm rot="19330532" flipH="1" flipV="1">
                  <a:off x="969332" y="194900"/>
                  <a:ext cx="327811" cy="160327"/>
                </a:xfrm>
                <a:prstGeom prst="flowChartExtra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 typeface="Arial" pitchFamily="34" charset="0"/>
                    <a:buNone/>
                    <a:tabLst/>
                    <a:defRPr/>
                  </a:pPr>
                  <a:endParaRPr kumimoji="0" lang="zh-CN" altLang="en-US" sz="2133"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sp>
              <p:nvSpPr>
                <p:cNvPr id="11" name="新月形 17">
                  <a:extLst>
                    <a:ext uri="{FF2B5EF4-FFF2-40B4-BE49-F238E27FC236}">
                      <a16:creationId xmlns:a16="http://schemas.microsoft.com/office/drawing/2014/main" id="{E0664BFA-A016-46FD-8A6C-460A61B2E036}"/>
                    </a:ext>
                  </a:extLst>
                </p:cNvPr>
                <p:cNvSpPr>
                  <a:spLocks noChangeArrowheads="1"/>
                </p:cNvSpPr>
                <p:nvPr/>
              </p:nvSpPr>
              <p:spPr bwMode="auto">
                <a:xfrm rot="-4110126">
                  <a:off x="671069" y="1647379"/>
                  <a:ext cx="646005" cy="1533992"/>
                </a:xfrm>
                <a:prstGeom prst="moon">
                  <a:avLst>
                    <a:gd name="adj" fmla="val 43278"/>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 typeface="Arial" pitchFamily="34" charset="0"/>
                    <a:buNone/>
                    <a:tabLst/>
                    <a:defRPr/>
                  </a:pPr>
                  <a:endParaRPr kumimoji="0" lang="zh-CN" altLang="en-US" sz="2400" b="1" i="0" u="none" strike="noStrike" kern="1200" cap="none" spc="0" normalizeH="0" baseline="0" noProof="0">
                    <a:ln>
                      <a:noFill/>
                    </a:ln>
                    <a:solidFill>
                      <a:srgbClr val="FFFFFF"/>
                    </a:solidFill>
                    <a:effectLst/>
                    <a:uLnTx/>
                    <a:uFillTx/>
                    <a:latin typeface="Calibri" pitchFamily="34" charset="0"/>
                    <a:ea typeface="微软雅黑"/>
                    <a:cs typeface="+mn-cs"/>
                    <a:sym typeface="宋体" pitchFamily="2" charset="-122"/>
                  </a:endParaRPr>
                </a:p>
              </p:txBody>
            </p:sp>
          </p:grpSp>
        </p:grpSp>
        <p:grpSp>
          <p:nvGrpSpPr>
            <p:cNvPr id="12" name="Group 17">
              <a:extLst>
                <a:ext uri="{FF2B5EF4-FFF2-40B4-BE49-F238E27FC236}">
                  <a16:creationId xmlns:a16="http://schemas.microsoft.com/office/drawing/2014/main" id="{E5B40702-6925-4D2B-B9E9-F0D989DEC7CC}"/>
                </a:ext>
              </a:extLst>
            </p:cNvPr>
            <p:cNvGrpSpPr>
              <a:grpSpLocks/>
            </p:cNvGrpSpPr>
            <p:nvPr/>
          </p:nvGrpSpPr>
          <p:grpSpPr bwMode="auto">
            <a:xfrm>
              <a:off x="5938725" y="2714323"/>
              <a:ext cx="1785108" cy="2052171"/>
              <a:chOff x="0" y="0"/>
              <a:chExt cx="1814681" cy="2317917"/>
            </a:xfrm>
            <a:solidFill>
              <a:srgbClr val="6B7A80"/>
            </a:solidFill>
          </p:grpSpPr>
          <p:sp>
            <p:nvSpPr>
              <p:cNvPr id="13" name="椭圆​​ 10">
                <a:extLst>
                  <a:ext uri="{FF2B5EF4-FFF2-40B4-BE49-F238E27FC236}">
                    <a16:creationId xmlns:a16="http://schemas.microsoft.com/office/drawing/2014/main" id="{3E9DDA2E-6EA9-4A93-AFA7-17A15E2BE954}"/>
                  </a:ext>
                </a:extLst>
              </p:cNvPr>
              <p:cNvSpPr>
                <a:spLocks noChangeArrowheads="1"/>
              </p:cNvSpPr>
              <p:nvPr/>
            </p:nvSpPr>
            <p:spPr bwMode="auto">
              <a:xfrm>
                <a:off x="374988" y="2207881"/>
                <a:ext cx="1439693" cy="110036"/>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 typeface="Arial" pitchFamily="34" charset="0"/>
                  <a:buNone/>
                  <a:tabLst/>
                  <a:defRPr/>
                </a:pPr>
                <a:endParaRPr kumimoji="0" lang="zh-CN" altLang="en-US" sz="2400" b="1" i="0" u="none" strike="noStrike" kern="1200" cap="none" spc="0" normalizeH="0" baseline="0" noProof="0">
                  <a:ln>
                    <a:noFill/>
                  </a:ln>
                  <a:solidFill>
                    <a:srgbClr val="FFFFFF"/>
                  </a:solidFill>
                  <a:effectLst/>
                  <a:uLnTx/>
                  <a:uFillTx/>
                  <a:latin typeface="Calibri" pitchFamily="34" charset="0"/>
                  <a:ea typeface="微软雅黑"/>
                  <a:cs typeface="+mn-cs"/>
                  <a:sym typeface="宋体" pitchFamily="2" charset="-122"/>
                </a:endParaRPr>
              </a:p>
            </p:txBody>
          </p:sp>
          <p:grpSp>
            <p:nvGrpSpPr>
              <p:cNvPr id="14" name="Group 19">
                <a:extLst>
                  <a:ext uri="{FF2B5EF4-FFF2-40B4-BE49-F238E27FC236}">
                    <a16:creationId xmlns:a16="http://schemas.microsoft.com/office/drawing/2014/main" id="{92771462-23C0-4EF8-9ADB-AB1C006B94BC}"/>
                  </a:ext>
                </a:extLst>
              </p:cNvPr>
              <p:cNvGrpSpPr>
                <a:grpSpLocks/>
              </p:cNvGrpSpPr>
              <p:nvPr/>
            </p:nvGrpSpPr>
            <p:grpSpPr bwMode="auto">
              <a:xfrm>
                <a:off x="0" y="0"/>
                <a:ext cx="1643348" cy="2296107"/>
                <a:chOff x="0" y="0"/>
                <a:chExt cx="1643348" cy="2296107"/>
              </a:xfrm>
              <a:grpFill/>
            </p:grpSpPr>
            <p:sp>
              <p:nvSpPr>
                <p:cNvPr id="15" name="流程图: 摘录 21">
                  <a:extLst>
                    <a:ext uri="{FF2B5EF4-FFF2-40B4-BE49-F238E27FC236}">
                      <a16:creationId xmlns:a16="http://schemas.microsoft.com/office/drawing/2014/main" id="{758FAD77-9397-43AE-AB3E-D46B5FEB6FF9}"/>
                    </a:ext>
                  </a:extLst>
                </p:cNvPr>
                <p:cNvSpPr>
                  <a:spLocks noChangeArrowheads="1"/>
                </p:cNvSpPr>
                <p:nvPr/>
              </p:nvSpPr>
              <p:spPr bwMode="auto">
                <a:xfrm rot="8127063" flipH="1" flipV="1">
                  <a:off x="428646" y="2019819"/>
                  <a:ext cx="327811" cy="160327"/>
                </a:xfrm>
                <a:prstGeom prst="flowChartExtra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 typeface="Arial" pitchFamily="34" charset="0"/>
                    <a:buNone/>
                    <a:tabLst/>
                    <a:defRPr/>
                  </a:pPr>
                  <a:endParaRPr kumimoji="0" lang="zh-CN" altLang="en-US" sz="2133"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grpSp>
              <p:nvGrpSpPr>
                <p:cNvPr id="16" name="Group 21">
                  <a:extLst>
                    <a:ext uri="{FF2B5EF4-FFF2-40B4-BE49-F238E27FC236}">
                      <a16:creationId xmlns:a16="http://schemas.microsoft.com/office/drawing/2014/main" id="{45478D24-61C9-4E90-AA07-CF460002B425}"/>
                    </a:ext>
                  </a:extLst>
                </p:cNvPr>
                <p:cNvGrpSpPr>
                  <a:grpSpLocks/>
                </p:cNvGrpSpPr>
                <p:nvPr/>
              </p:nvGrpSpPr>
              <p:grpSpPr bwMode="auto">
                <a:xfrm>
                  <a:off x="0" y="0"/>
                  <a:ext cx="1643348" cy="2296107"/>
                  <a:chOff x="0" y="0"/>
                  <a:chExt cx="1822450" cy="2546350"/>
                </a:xfrm>
                <a:grpFill/>
              </p:grpSpPr>
              <p:sp>
                <p:nvSpPr>
                  <p:cNvPr id="17" name="椭圆​​ 4">
                    <a:extLst>
                      <a:ext uri="{FF2B5EF4-FFF2-40B4-BE49-F238E27FC236}">
                        <a16:creationId xmlns:a16="http://schemas.microsoft.com/office/drawing/2014/main" id="{6A9BF3D0-A2C6-4B35-91A0-B5A4C9B8E88A}"/>
                      </a:ext>
                    </a:extLst>
                  </p:cNvPr>
                  <p:cNvSpPr>
                    <a:spLocks noChangeArrowheads="1"/>
                  </p:cNvSpPr>
                  <p:nvPr/>
                </p:nvSpPr>
                <p:spPr bwMode="auto">
                  <a:xfrm rot="-7146315">
                    <a:off x="-361950" y="361950"/>
                    <a:ext cx="2546350" cy="1822450"/>
                  </a:xfrm>
                  <a:custGeom>
                    <a:avLst/>
                    <a:gdLst>
                      <a:gd name="T0" fmla="*/ 3254639 w 3329483"/>
                      <a:gd name="T1" fmla="*/ 1329098 h 2048912"/>
                      <a:gd name="T2" fmla="*/ 1664742 w 3329483"/>
                      <a:gd name="T3" fmla="*/ 2048912 h 2048912"/>
                      <a:gd name="T4" fmla="*/ 0 w 3329483"/>
                      <a:gd name="T5" fmla="*/ 1024456 h 2048912"/>
                      <a:gd name="T6" fmla="*/ 669301 w 3329483"/>
                      <a:gd name="T7" fmla="*/ 204720 h 2048912"/>
                      <a:gd name="T8" fmla="*/ 198259 w 3329483"/>
                      <a:gd name="T9" fmla="*/ 841427 h 2048912"/>
                      <a:gd name="T10" fmla="*/ 1544110 w 3329483"/>
                      <a:gd name="T11" fmla="*/ 1680297 h 2048912"/>
                      <a:gd name="T12" fmla="*/ 2889961 w 3329483"/>
                      <a:gd name="T13" fmla="*/ 841427 h 2048912"/>
                      <a:gd name="T14" fmla="*/ 1563167 w 3329483"/>
                      <a:gd name="T15" fmla="*/ 3156 h 2048912"/>
                      <a:gd name="T16" fmla="*/ 1664742 w 3329483"/>
                      <a:gd name="T17" fmla="*/ 0 h 2048912"/>
                      <a:gd name="T18" fmla="*/ 3329483 w 3329483"/>
                      <a:gd name="T19" fmla="*/ 1024456 h 2048912"/>
                      <a:gd name="T20" fmla="*/ 3254639 w 3329483"/>
                      <a:gd name="T21" fmla="*/ 1329098 h 20489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29483"/>
                      <a:gd name="T34" fmla="*/ 0 h 2048912"/>
                      <a:gd name="T35" fmla="*/ 3329483 w 3329483"/>
                      <a:gd name="T36" fmla="*/ 2048912 h 20489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29483" h="2048912">
                        <a:moveTo>
                          <a:pt x="3254639" y="1329098"/>
                        </a:moveTo>
                        <a:cubicBezTo>
                          <a:pt x="3043864" y="1746122"/>
                          <a:pt x="2411763" y="2048912"/>
                          <a:pt x="1664742" y="2048912"/>
                        </a:cubicBezTo>
                        <a:cubicBezTo>
                          <a:pt x="745331" y="2048912"/>
                          <a:pt x="0" y="1590247"/>
                          <a:pt x="0" y="1024456"/>
                        </a:cubicBezTo>
                        <a:cubicBezTo>
                          <a:pt x="0" y="688506"/>
                          <a:pt x="262776" y="390325"/>
                          <a:pt x="669301" y="204720"/>
                        </a:cubicBezTo>
                        <a:cubicBezTo>
                          <a:pt x="380839" y="357953"/>
                          <a:pt x="198258" y="586400"/>
                          <a:pt x="198259" y="841427"/>
                        </a:cubicBezTo>
                        <a:cubicBezTo>
                          <a:pt x="198258" y="1304722"/>
                          <a:pt x="800816" y="1680297"/>
                          <a:pt x="1544110" y="1680297"/>
                        </a:cubicBezTo>
                        <a:cubicBezTo>
                          <a:pt x="2287403" y="1680297"/>
                          <a:pt x="2889961" y="1304722"/>
                          <a:pt x="2889961" y="841427"/>
                        </a:cubicBezTo>
                        <a:cubicBezTo>
                          <a:pt x="2889961" y="382098"/>
                          <a:pt x="2297677" y="8995"/>
                          <a:pt x="1563167" y="3156"/>
                        </a:cubicBezTo>
                        <a:cubicBezTo>
                          <a:pt x="1596734" y="632"/>
                          <a:pt x="1630618" y="0"/>
                          <a:pt x="1664742" y="0"/>
                        </a:cubicBezTo>
                        <a:cubicBezTo>
                          <a:pt x="2584153" y="0"/>
                          <a:pt x="3329483" y="458665"/>
                          <a:pt x="3329483" y="1024456"/>
                        </a:cubicBezTo>
                        <a:cubicBezTo>
                          <a:pt x="3329483" y="1130542"/>
                          <a:pt x="3303280" y="1232862"/>
                          <a:pt x="3254639" y="1329098"/>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endParaRPr>
                  </a:p>
                </p:txBody>
              </p:sp>
              <p:sp>
                <p:nvSpPr>
                  <p:cNvPr id="18" name="新月形 24">
                    <a:extLst>
                      <a:ext uri="{FF2B5EF4-FFF2-40B4-BE49-F238E27FC236}">
                        <a16:creationId xmlns:a16="http://schemas.microsoft.com/office/drawing/2014/main" id="{E3BC9CA5-29F3-41F8-BCC3-9B2FD6F27012}"/>
                      </a:ext>
                    </a:extLst>
                  </p:cNvPr>
                  <p:cNvSpPr>
                    <a:spLocks noChangeArrowheads="1"/>
                  </p:cNvSpPr>
                  <p:nvPr/>
                </p:nvSpPr>
                <p:spPr bwMode="auto">
                  <a:xfrm rot="6728137">
                    <a:off x="553810" y="-421574"/>
                    <a:ext cx="716410" cy="1775797"/>
                  </a:xfrm>
                  <a:prstGeom prst="moon">
                    <a:avLst>
                      <a:gd name="adj" fmla="val 27472"/>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 typeface="Arial" pitchFamily="34" charset="0"/>
                      <a:buNone/>
                      <a:tabLst/>
                      <a:defRPr/>
                    </a:pPr>
                    <a:endParaRPr kumimoji="0" lang="zh-CN" altLang="en-US" sz="2400" b="1" i="0" u="none" strike="noStrike" kern="1200" cap="none" spc="0" normalizeH="0" baseline="0" noProof="0">
                      <a:ln>
                        <a:noFill/>
                      </a:ln>
                      <a:solidFill>
                        <a:srgbClr val="FFFFFF"/>
                      </a:solidFill>
                      <a:effectLst/>
                      <a:uLnTx/>
                      <a:uFillTx/>
                      <a:latin typeface="Calibri" pitchFamily="34" charset="0"/>
                      <a:ea typeface="微软雅黑"/>
                      <a:cs typeface="+mn-cs"/>
                      <a:sym typeface="宋体" pitchFamily="2" charset="-122"/>
                    </a:endParaRPr>
                  </a:p>
                </p:txBody>
              </p:sp>
            </p:grpSp>
          </p:grpSp>
        </p:grpSp>
        <p:sp>
          <p:nvSpPr>
            <p:cNvPr id="19" name="文本框 18">
              <a:extLst>
                <a:ext uri="{FF2B5EF4-FFF2-40B4-BE49-F238E27FC236}">
                  <a16:creationId xmlns:a16="http://schemas.microsoft.com/office/drawing/2014/main" id="{C49E1DF4-9677-4C8C-8806-D08F5204A86D}"/>
                </a:ext>
              </a:extLst>
            </p:cNvPr>
            <p:cNvSpPr txBox="1"/>
            <p:nvPr/>
          </p:nvSpPr>
          <p:spPr>
            <a:xfrm>
              <a:off x="5337103" y="3113878"/>
              <a:ext cx="460967" cy="980197"/>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36456E"/>
                  </a:solidFill>
                  <a:effectLst/>
                  <a:uLnTx/>
                  <a:uFillTx/>
                  <a:latin typeface="微软雅黑"/>
                  <a:ea typeface="微软雅黑"/>
                  <a:cs typeface="+mn-cs"/>
                </a:rPr>
                <a:t>关键词</a:t>
              </a:r>
              <a:endParaRPr kumimoji="0" lang="en-US" altLang="zh-CN" sz="2400" b="1" i="0" u="none" strike="noStrike" kern="1200" cap="none" spc="0" normalizeH="0" baseline="0" noProof="0" dirty="0">
                <a:ln>
                  <a:noFill/>
                </a:ln>
                <a:solidFill>
                  <a:srgbClr val="36456E"/>
                </a:solidFill>
                <a:effectLst/>
                <a:uLnTx/>
                <a:uFillTx/>
                <a:latin typeface="微软雅黑"/>
                <a:ea typeface="微软雅黑"/>
                <a:cs typeface="+mn-cs"/>
              </a:endParaRPr>
            </a:p>
          </p:txBody>
        </p:sp>
        <p:sp>
          <p:nvSpPr>
            <p:cNvPr id="20" name="文本框 19">
              <a:extLst>
                <a:ext uri="{FF2B5EF4-FFF2-40B4-BE49-F238E27FC236}">
                  <a16:creationId xmlns:a16="http://schemas.microsoft.com/office/drawing/2014/main" id="{FBAC2FEA-FFAE-4C63-8E33-BC2C3B335089}"/>
                </a:ext>
              </a:extLst>
            </p:cNvPr>
            <p:cNvSpPr txBox="1"/>
            <p:nvPr/>
          </p:nvSpPr>
          <p:spPr>
            <a:xfrm>
              <a:off x="6446102" y="3421284"/>
              <a:ext cx="460967" cy="980196"/>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1D75AB"/>
                  </a:solidFill>
                  <a:effectLst/>
                  <a:uLnTx/>
                  <a:uFillTx/>
                  <a:latin typeface="微软雅黑"/>
                  <a:ea typeface="微软雅黑"/>
                  <a:cs typeface="+mn-cs"/>
                </a:rPr>
                <a:t>关键词</a:t>
              </a:r>
              <a:endParaRPr kumimoji="0" lang="en-US" altLang="zh-CN" sz="2400" b="1" i="0" u="none" strike="noStrike" kern="1200" cap="none" spc="0" normalizeH="0" baseline="0" noProof="0" dirty="0">
                <a:ln>
                  <a:noFill/>
                </a:ln>
                <a:solidFill>
                  <a:srgbClr val="1D75AB"/>
                </a:solidFill>
                <a:effectLst/>
                <a:uLnTx/>
                <a:uFillTx/>
                <a:latin typeface="微软雅黑"/>
                <a:ea typeface="微软雅黑"/>
                <a:cs typeface="+mn-cs"/>
              </a:endParaRPr>
            </a:p>
          </p:txBody>
        </p:sp>
      </p:grpSp>
      <p:sp>
        <p:nvSpPr>
          <p:cNvPr id="22" name="TextBox 35">
            <a:extLst>
              <a:ext uri="{FF2B5EF4-FFF2-40B4-BE49-F238E27FC236}">
                <a16:creationId xmlns:a16="http://schemas.microsoft.com/office/drawing/2014/main" id="{A6F6A2AC-2C2D-4BF4-9CC4-662784B65908}"/>
              </a:ext>
            </a:extLst>
          </p:cNvPr>
          <p:cNvSpPr txBox="1"/>
          <p:nvPr/>
        </p:nvSpPr>
        <p:spPr>
          <a:xfrm>
            <a:off x="9106620" y="3775733"/>
            <a:ext cx="2367495" cy="953723"/>
          </a:xfrm>
          <a:prstGeom prst="rect">
            <a:avLst/>
          </a:prstGeom>
          <a:noFill/>
        </p:spPr>
        <p:txBody>
          <a:bodyPr wrap="square" rtlCol="0">
            <a:spAutoFit/>
          </a:bodyPr>
          <a:lstStyle>
            <a:defPPr>
              <a:defRPr lang="zh-CN"/>
            </a:defPPr>
            <a:lvl1pPr lvl="0">
              <a:lnSpc>
                <a:spcPct val="125000"/>
              </a:lnSpc>
              <a:defRPr kumimoji="0" sz="1600" b="0" i="0" u="none" strike="noStrike" cap="none" spc="0" normalizeH="0" baseline="0">
                <a:ln>
                  <a:noFill/>
                </a:ln>
                <a:solidFill>
                  <a:schemeClr val="tx1">
                    <a:lumMod val="75000"/>
                    <a:lumOff val="25000"/>
                  </a:schemeClr>
                </a:solidFill>
                <a:effectLst/>
                <a:uLnTx/>
                <a:uFillTx/>
                <a:latin typeface="+mn-ea"/>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23" name="TextBox 36">
            <a:extLst>
              <a:ext uri="{FF2B5EF4-FFF2-40B4-BE49-F238E27FC236}">
                <a16:creationId xmlns:a16="http://schemas.microsoft.com/office/drawing/2014/main" id="{B9A73EE8-8D7A-4E9A-8D6D-04C44C52F99F}"/>
              </a:ext>
            </a:extLst>
          </p:cNvPr>
          <p:cNvSpPr txBox="1"/>
          <p:nvPr/>
        </p:nvSpPr>
        <p:spPr>
          <a:xfrm>
            <a:off x="9106620" y="3220484"/>
            <a:ext cx="2083614"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cxnSp>
        <p:nvCxnSpPr>
          <p:cNvPr id="24" name="直接连接符 23">
            <a:extLst>
              <a:ext uri="{FF2B5EF4-FFF2-40B4-BE49-F238E27FC236}">
                <a16:creationId xmlns:a16="http://schemas.microsoft.com/office/drawing/2014/main" id="{1AEA1D10-FAC5-4A0A-BED6-993AED635212}"/>
              </a:ext>
            </a:extLst>
          </p:cNvPr>
          <p:cNvCxnSpPr/>
          <p:nvPr/>
        </p:nvCxnSpPr>
        <p:spPr>
          <a:xfrm>
            <a:off x="9216186" y="3680550"/>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TextBox 35">
            <a:extLst>
              <a:ext uri="{FF2B5EF4-FFF2-40B4-BE49-F238E27FC236}">
                <a16:creationId xmlns:a16="http://schemas.microsoft.com/office/drawing/2014/main" id="{73E64210-B930-4A5E-83D6-CA081894787F}"/>
              </a:ext>
            </a:extLst>
          </p:cNvPr>
          <p:cNvSpPr txBox="1"/>
          <p:nvPr/>
        </p:nvSpPr>
        <p:spPr>
          <a:xfrm>
            <a:off x="951259" y="3775733"/>
            <a:ext cx="2287130" cy="987578"/>
          </a:xfrm>
          <a:prstGeom prst="rect">
            <a:avLst/>
          </a:prstGeom>
          <a:noFill/>
        </p:spPr>
        <p:txBody>
          <a:bodyPr wrap="square" rtlCol="0">
            <a:spAutoFit/>
          </a:bodyPr>
          <a:lstStyle>
            <a:defPPr>
              <a:defRPr lang="zh-CN"/>
            </a:defPPr>
            <a:lvl1pPr>
              <a:lnSpc>
                <a:spcPct val="125000"/>
              </a:lnSpc>
              <a:defRPr sz="1400">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pPr marL="0" marR="0" lvl="0" indent="0" algn="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26" name="TextBox 36">
            <a:extLst>
              <a:ext uri="{FF2B5EF4-FFF2-40B4-BE49-F238E27FC236}">
                <a16:creationId xmlns:a16="http://schemas.microsoft.com/office/drawing/2014/main" id="{8DBC97BC-4458-4E6A-B21D-D8711227C14D}"/>
              </a:ext>
            </a:extLst>
          </p:cNvPr>
          <p:cNvSpPr txBox="1"/>
          <p:nvPr/>
        </p:nvSpPr>
        <p:spPr>
          <a:xfrm>
            <a:off x="1154774" y="3220484"/>
            <a:ext cx="2083614"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cxnSp>
        <p:nvCxnSpPr>
          <p:cNvPr id="27" name="直接连接符 26">
            <a:extLst>
              <a:ext uri="{FF2B5EF4-FFF2-40B4-BE49-F238E27FC236}">
                <a16:creationId xmlns:a16="http://schemas.microsoft.com/office/drawing/2014/main" id="{DA0DA3D6-A8F9-43BE-AE0D-B377922B9F14}"/>
              </a:ext>
            </a:extLst>
          </p:cNvPr>
          <p:cNvCxnSpPr/>
          <p:nvPr/>
        </p:nvCxnSpPr>
        <p:spPr>
          <a:xfrm>
            <a:off x="2483533" y="3680550"/>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30" name="组合 29">
            <a:extLst>
              <a:ext uri="{FF2B5EF4-FFF2-40B4-BE49-F238E27FC236}">
                <a16:creationId xmlns:a16="http://schemas.microsoft.com/office/drawing/2014/main" id="{521F7B49-7458-4A5A-B1FB-A02F6D102952}"/>
              </a:ext>
            </a:extLst>
          </p:cNvPr>
          <p:cNvGrpSpPr/>
          <p:nvPr/>
        </p:nvGrpSpPr>
        <p:grpSpPr>
          <a:xfrm>
            <a:off x="2507444" y="1296530"/>
            <a:ext cx="7177112" cy="747738"/>
            <a:chOff x="2507444" y="1041139"/>
            <a:chExt cx="7177112" cy="747738"/>
          </a:xfrm>
        </p:grpSpPr>
        <p:sp>
          <p:nvSpPr>
            <p:cNvPr id="32" name="TextBox 35">
              <a:extLst>
                <a:ext uri="{FF2B5EF4-FFF2-40B4-BE49-F238E27FC236}">
                  <a16:creationId xmlns:a16="http://schemas.microsoft.com/office/drawing/2014/main" id="{F7FDE687-D4DB-4D37-BF84-37FAD9688998}"/>
                </a:ext>
              </a:extLst>
            </p:cNvPr>
            <p:cNvSpPr txBox="1"/>
            <p:nvPr/>
          </p:nvSpPr>
          <p:spPr>
            <a:xfrm>
              <a:off x="3253756" y="1109076"/>
              <a:ext cx="5684488" cy="679801"/>
            </a:xfrm>
            <a:prstGeom prst="rect">
              <a:avLst/>
            </a:prstGeom>
          </p:spPr>
          <p:txBody>
            <a:bodyPr wrap="square">
              <a:spAutoFit/>
            </a:bodyPr>
            <a:lstStyle>
              <a:defPPr>
                <a:defRPr lang="zh-CN"/>
              </a:defPPr>
              <a:lvl1pPr algn="ctr">
                <a:lnSpc>
                  <a:spcPct val="125000"/>
                </a:lnSpc>
                <a:defRPr sz="16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33" name="文本框 32">
              <a:extLst>
                <a:ext uri="{FF2B5EF4-FFF2-40B4-BE49-F238E27FC236}">
                  <a16:creationId xmlns:a16="http://schemas.microsoft.com/office/drawing/2014/main" id="{11F58613-2A6F-45B4-9A38-DC50504EB053}"/>
                </a:ext>
              </a:extLst>
            </p:cNvPr>
            <p:cNvSpPr txBox="1"/>
            <p:nvPr/>
          </p:nvSpPr>
          <p:spPr>
            <a:xfrm>
              <a:off x="2507444" y="1041139"/>
              <a:ext cx="461036" cy="426393"/>
            </a:xfrm>
            <a:custGeom>
              <a:avLst/>
              <a:gdLst/>
              <a:ahLst/>
              <a:cxnLst/>
              <a:rect l="l" t="t" r="r" b="b"/>
              <a:pathLst>
                <a:path w="461036" h="426393">
                  <a:moveTo>
                    <a:pt x="421951" y="0"/>
                  </a:moveTo>
                  <a:lnTo>
                    <a:pt x="461036" y="62182"/>
                  </a:lnTo>
                  <a:cubicBezTo>
                    <a:pt x="428465" y="75803"/>
                    <a:pt x="404480" y="96086"/>
                    <a:pt x="389083" y="123032"/>
                  </a:cubicBezTo>
                  <a:cubicBezTo>
                    <a:pt x="373685" y="149978"/>
                    <a:pt x="365098" y="189212"/>
                    <a:pt x="363322" y="240734"/>
                  </a:cubicBezTo>
                  <a:lnTo>
                    <a:pt x="446823" y="240734"/>
                  </a:lnTo>
                  <a:lnTo>
                    <a:pt x="446823" y="426393"/>
                  </a:lnTo>
                  <a:lnTo>
                    <a:pt x="275378" y="426393"/>
                  </a:lnTo>
                  <a:lnTo>
                    <a:pt x="275378" y="279820"/>
                  </a:lnTo>
                  <a:cubicBezTo>
                    <a:pt x="275378" y="200464"/>
                    <a:pt x="284853" y="143019"/>
                    <a:pt x="303804" y="107487"/>
                  </a:cubicBezTo>
                  <a:cubicBezTo>
                    <a:pt x="328677" y="60110"/>
                    <a:pt x="368059" y="24281"/>
                    <a:pt x="421951" y="0"/>
                  </a:cubicBezTo>
                  <a:close/>
                  <a:moveTo>
                    <a:pt x="146572" y="0"/>
                  </a:moveTo>
                  <a:lnTo>
                    <a:pt x="185658" y="62182"/>
                  </a:lnTo>
                  <a:cubicBezTo>
                    <a:pt x="153086" y="75803"/>
                    <a:pt x="129102" y="96086"/>
                    <a:pt x="113704" y="123032"/>
                  </a:cubicBezTo>
                  <a:cubicBezTo>
                    <a:pt x="98307" y="149978"/>
                    <a:pt x="89720" y="189212"/>
                    <a:pt x="87943" y="240734"/>
                  </a:cubicBezTo>
                  <a:lnTo>
                    <a:pt x="171445" y="240734"/>
                  </a:lnTo>
                  <a:lnTo>
                    <a:pt x="171445" y="426393"/>
                  </a:lnTo>
                  <a:lnTo>
                    <a:pt x="0" y="426393"/>
                  </a:lnTo>
                  <a:lnTo>
                    <a:pt x="0" y="279820"/>
                  </a:lnTo>
                  <a:cubicBezTo>
                    <a:pt x="0" y="200464"/>
                    <a:pt x="9475" y="143019"/>
                    <a:pt x="28426" y="107487"/>
                  </a:cubicBezTo>
                  <a:cubicBezTo>
                    <a:pt x="53299" y="60110"/>
                    <a:pt x="92681" y="24281"/>
                    <a:pt x="146572" y="0"/>
                  </a:cubicBezTo>
                  <a:close/>
                </a:path>
              </a:pathLst>
            </a:custGeom>
            <a:solidFill>
              <a:schemeClr val="accent1">
                <a:lumMod val="60000"/>
                <a:lumOff val="4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endParaRPr kumimoji="0" lang="en-US" sz="14300" b="0" i="0" u="none" strike="noStrike" kern="1200" cap="none" spc="0" normalizeH="0" baseline="0" noProof="0" dirty="0">
                <a:ln>
                  <a:noFill/>
                </a:ln>
                <a:solidFill>
                  <a:srgbClr val="36456E">
                    <a:lumMod val="60000"/>
                    <a:lumOff val="40000"/>
                  </a:srgbClr>
                </a:solidFill>
                <a:effectLst/>
                <a:uLnTx/>
                <a:uFillTx/>
                <a:latin typeface="Arial"/>
                <a:ea typeface="Montserrat" panose="02000505000000020004"/>
                <a:cs typeface="Montserrat" panose="02000505000000020004"/>
                <a:sym typeface="Montserrat" panose="02000505000000020004"/>
              </a:endParaRPr>
            </a:p>
          </p:txBody>
        </p:sp>
        <p:sp>
          <p:nvSpPr>
            <p:cNvPr id="34" name="文本框 33">
              <a:extLst>
                <a:ext uri="{FF2B5EF4-FFF2-40B4-BE49-F238E27FC236}">
                  <a16:creationId xmlns:a16="http://schemas.microsoft.com/office/drawing/2014/main" id="{1F38C6A5-A21D-4019-B609-D30D2DA35219}"/>
                </a:ext>
              </a:extLst>
            </p:cNvPr>
            <p:cNvSpPr txBox="1"/>
            <p:nvPr/>
          </p:nvSpPr>
          <p:spPr>
            <a:xfrm flipH="1" flipV="1">
              <a:off x="9223520" y="1041139"/>
              <a:ext cx="461036" cy="426393"/>
            </a:xfrm>
            <a:custGeom>
              <a:avLst/>
              <a:gdLst/>
              <a:ahLst/>
              <a:cxnLst/>
              <a:rect l="l" t="t" r="r" b="b"/>
              <a:pathLst>
                <a:path w="461036" h="426393">
                  <a:moveTo>
                    <a:pt x="421951" y="0"/>
                  </a:moveTo>
                  <a:lnTo>
                    <a:pt x="461036" y="62182"/>
                  </a:lnTo>
                  <a:cubicBezTo>
                    <a:pt x="428465" y="75803"/>
                    <a:pt x="404480" y="96086"/>
                    <a:pt x="389083" y="123032"/>
                  </a:cubicBezTo>
                  <a:cubicBezTo>
                    <a:pt x="373685" y="149978"/>
                    <a:pt x="365098" y="189212"/>
                    <a:pt x="363322" y="240734"/>
                  </a:cubicBezTo>
                  <a:lnTo>
                    <a:pt x="446823" y="240734"/>
                  </a:lnTo>
                  <a:lnTo>
                    <a:pt x="446823" y="426393"/>
                  </a:lnTo>
                  <a:lnTo>
                    <a:pt x="275378" y="426393"/>
                  </a:lnTo>
                  <a:lnTo>
                    <a:pt x="275378" y="279820"/>
                  </a:lnTo>
                  <a:cubicBezTo>
                    <a:pt x="275378" y="200464"/>
                    <a:pt x="284853" y="143019"/>
                    <a:pt x="303804" y="107487"/>
                  </a:cubicBezTo>
                  <a:cubicBezTo>
                    <a:pt x="328677" y="60110"/>
                    <a:pt x="368059" y="24281"/>
                    <a:pt x="421951" y="0"/>
                  </a:cubicBezTo>
                  <a:close/>
                  <a:moveTo>
                    <a:pt x="146572" y="0"/>
                  </a:moveTo>
                  <a:lnTo>
                    <a:pt x="185658" y="62182"/>
                  </a:lnTo>
                  <a:cubicBezTo>
                    <a:pt x="153086" y="75803"/>
                    <a:pt x="129102" y="96086"/>
                    <a:pt x="113704" y="123032"/>
                  </a:cubicBezTo>
                  <a:cubicBezTo>
                    <a:pt x="98307" y="149978"/>
                    <a:pt x="89720" y="189212"/>
                    <a:pt x="87943" y="240734"/>
                  </a:cubicBezTo>
                  <a:lnTo>
                    <a:pt x="171445" y="240734"/>
                  </a:lnTo>
                  <a:lnTo>
                    <a:pt x="171445" y="426393"/>
                  </a:lnTo>
                  <a:lnTo>
                    <a:pt x="0" y="426393"/>
                  </a:lnTo>
                  <a:lnTo>
                    <a:pt x="0" y="279820"/>
                  </a:lnTo>
                  <a:cubicBezTo>
                    <a:pt x="0" y="200464"/>
                    <a:pt x="9475" y="143019"/>
                    <a:pt x="28426" y="107487"/>
                  </a:cubicBezTo>
                  <a:cubicBezTo>
                    <a:pt x="53299" y="60110"/>
                    <a:pt x="92681" y="24281"/>
                    <a:pt x="146572" y="0"/>
                  </a:cubicBezTo>
                  <a:close/>
                </a:path>
              </a:pathLst>
            </a:custGeom>
            <a:solidFill>
              <a:schemeClr val="accent1">
                <a:lumMod val="60000"/>
                <a:lumOff val="4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endParaRPr kumimoji="0" lang="en-US" sz="14300" b="0" i="0" u="none" strike="noStrike" kern="1200" cap="none" spc="0" normalizeH="0" baseline="0" noProof="0" dirty="0">
                <a:ln>
                  <a:noFill/>
                </a:ln>
                <a:solidFill>
                  <a:srgbClr val="36456E">
                    <a:lumMod val="60000"/>
                    <a:lumOff val="40000"/>
                  </a:srgbClr>
                </a:solidFill>
                <a:effectLst/>
                <a:uLnTx/>
                <a:uFillTx/>
                <a:latin typeface="Arial"/>
                <a:ea typeface="Montserrat" panose="02000505000000020004"/>
                <a:cs typeface="Montserrat" panose="02000505000000020004"/>
                <a:sym typeface="Montserrat" panose="02000505000000020004"/>
              </a:endParaRPr>
            </a:p>
          </p:txBody>
        </p:sp>
      </p:grpSp>
    </p:spTree>
    <p:extLst>
      <p:ext uri="{BB962C8B-B14F-4D97-AF65-F5344CB8AC3E}">
        <p14:creationId xmlns:p14="http://schemas.microsoft.com/office/powerpoint/2010/main" val="1184315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弧形 46">
            <a:extLst>
              <a:ext uri="{FF2B5EF4-FFF2-40B4-BE49-F238E27FC236}">
                <a16:creationId xmlns:a16="http://schemas.microsoft.com/office/drawing/2014/main" id="{98D497F5-37F3-40E9-9DE6-F51E8117A745}"/>
              </a:ext>
            </a:extLst>
          </p:cNvPr>
          <p:cNvSpPr/>
          <p:nvPr/>
        </p:nvSpPr>
        <p:spPr>
          <a:xfrm>
            <a:off x="2142075" y="2324251"/>
            <a:ext cx="3003672" cy="3003672"/>
          </a:xfrm>
          <a:prstGeom prst="arc">
            <a:avLst>
              <a:gd name="adj1" fmla="val 17519855"/>
              <a:gd name="adj2" fmla="val 21513956"/>
            </a:avLst>
          </a:prstGeom>
          <a:noFill/>
          <a:ln w="57150">
            <a:solidFill>
              <a:schemeClr val="accent1">
                <a:lumMod val="60000"/>
                <a:lumOff val="40000"/>
              </a:schemeClr>
            </a:solidFill>
            <a:headEnd type="none"/>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6" name="弧形 45">
            <a:extLst>
              <a:ext uri="{FF2B5EF4-FFF2-40B4-BE49-F238E27FC236}">
                <a16:creationId xmlns:a16="http://schemas.microsoft.com/office/drawing/2014/main" id="{4672CADE-8583-473D-A186-9834EDCC9062}"/>
              </a:ext>
            </a:extLst>
          </p:cNvPr>
          <p:cNvSpPr/>
          <p:nvPr/>
        </p:nvSpPr>
        <p:spPr>
          <a:xfrm>
            <a:off x="2158267" y="2324251"/>
            <a:ext cx="3003672" cy="3003672"/>
          </a:xfrm>
          <a:prstGeom prst="arc">
            <a:avLst>
              <a:gd name="adj1" fmla="val 10149874"/>
              <a:gd name="adj2" fmla="val 13494700"/>
            </a:avLst>
          </a:prstGeom>
          <a:noFill/>
          <a:ln w="57150">
            <a:solidFill>
              <a:schemeClr val="accent1">
                <a:lumMod val="60000"/>
                <a:lumOff val="40000"/>
              </a:schemeClr>
            </a:solidFill>
            <a:headEnd type="none"/>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5" name="弧形 44">
            <a:extLst>
              <a:ext uri="{FF2B5EF4-FFF2-40B4-BE49-F238E27FC236}">
                <a16:creationId xmlns:a16="http://schemas.microsoft.com/office/drawing/2014/main" id="{3E856492-19AA-47A8-B854-1A33E2C6BF9C}"/>
              </a:ext>
            </a:extLst>
          </p:cNvPr>
          <p:cNvSpPr/>
          <p:nvPr/>
        </p:nvSpPr>
        <p:spPr>
          <a:xfrm>
            <a:off x="2158267" y="2324251"/>
            <a:ext cx="3003672" cy="3003672"/>
          </a:xfrm>
          <a:prstGeom prst="arc">
            <a:avLst>
              <a:gd name="adj1" fmla="val 4292501"/>
              <a:gd name="adj2" fmla="val 6361651"/>
            </a:avLst>
          </a:prstGeom>
          <a:noFill/>
          <a:ln w="57150">
            <a:solidFill>
              <a:schemeClr val="accent1">
                <a:lumMod val="60000"/>
                <a:lumOff val="40000"/>
              </a:schemeClr>
            </a:solidFill>
            <a:headEnd type="none"/>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 name="文本占位符 4">
            <a:extLst>
              <a:ext uri="{FF2B5EF4-FFF2-40B4-BE49-F238E27FC236}">
                <a16:creationId xmlns:a16="http://schemas.microsoft.com/office/drawing/2014/main" id="{643D79A6-914D-4CF5-B4F8-DF8AA2F6D62C}"/>
              </a:ext>
            </a:extLst>
          </p:cNvPr>
          <p:cNvSpPr>
            <a:spLocks noGrp="1"/>
          </p:cNvSpPr>
          <p:nvPr>
            <p:ph type="body" sz="quarter" idx="10"/>
          </p:nvPr>
        </p:nvSpPr>
        <p:spPr>
          <a:xfrm>
            <a:off x="1432192" y="231000"/>
            <a:ext cx="4099178" cy="406400"/>
          </a:xfrm>
        </p:spPr>
        <p:txBody>
          <a:bodyPr/>
          <a:lstStyle/>
          <a:p>
            <a:r>
              <a:rPr lang="zh-CN" altLang="en-US" dirty="0">
                <a:sym typeface="+mn-lt"/>
              </a:rPr>
              <a:t>三点相互联系式</a:t>
            </a:r>
            <a:endParaRPr lang="zh-CN" altLang="en-US" dirty="0"/>
          </a:p>
        </p:txBody>
      </p:sp>
      <p:sp>
        <p:nvSpPr>
          <p:cNvPr id="22" name="TextBox 35">
            <a:extLst>
              <a:ext uri="{FF2B5EF4-FFF2-40B4-BE49-F238E27FC236}">
                <a16:creationId xmlns:a16="http://schemas.microsoft.com/office/drawing/2014/main" id="{80D9BC91-8136-4A61-AFC4-07C391B43FFB}"/>
              </a:ext>
            </a:extLst>
          </p:cNvPr>
          <p:cNvSpPr txBox="1"/>
          <p:nvPr/>
        </p:nvSpPr>
        <p:spPr>
          <a:xfrm>
            <a:off x="6951808" y="2177187"/>
            <a:ext cx="4013908" cy="679801"/>
          </a:xfrm>
          <a:prstGeom prst="rect">
            <a:avLst/>
          </a:prstGeom>
          <a:noFill/>
        </p:spPr>
        <p:txBody>
          <a:bodyPr wrap="square" rtlCol="0">
            <a:spAutoFit/>
          </a:bodyPr>
          <a:lstStyle>
            <a:defPPr>
              <a:defRPr lang="zh-CN"/>
            </a:defPPr>
            <a:lvl1pPr>
              <a:lnSpc>
                <a:spcPct val="125000"/>
              </a:lnSpc>
              <a:defRPr sz="1400">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23" name="TextBox 36">
            <a:extLst>
              <a:ext uri="{FF2B5EF4-FFF2-40B4-BE49-F238E27FC236}">
                <a16:creationId xmlns:a16="http://schemas.microsoft.com/office/drawing/2014/main" id="{4A78C7A7-090C-4015-9F27-9E3311C04B3F}"/>
              </a:ext>
            </a:extLst>
          </p:cNvPr>
          <p:cNvSpPr txBox="1"/>
          <p:nvPr/>
        </p:nvSpPr>
        <p:spPr>
          <a:xfrm>
            <a:off x="7582011" y="1691334"/>
            <a:ext cx="1380504"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sp>
        <p:nvSpPr>
          <p:cNvPr id="24" name="Rectangle: Rounded Corners 45">
            <a:extLst>
              <a:ext uri="{FF2B5EF4-FFF2-40B4-BE49-F238E27FC236}">
                <a16:creationId xmlns:a16="http://schemas.microsoft.com/office/drawing/2014/main" id="{51AA0DA4-4083-4DBD-8EEA-C96C2E53612D}"/>
              </a:ext>
            </a:extLst>
          </p:cNvPr>
          <p:cNvSpPr/>
          <p:nvPr/>
        </p:nvSpPr>
        <p:spPr>
          <a:xfrm>
            <a:off x="7041163" y="1661817"/>
            <a:ext cx="432000" cy="432000"/>
          </a:xfrm>
          <a:prstGeom prst="roundRect">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01</a:t>
            </a:r>
          </a:p>
        </p:txBody>
      </p:sp>
      <p:sp>
        <p:nvSpPr>
          <p:cNvPr id="26" name="TextBox 35">
            <a:extLst>
              <a:ext uri="{FF2B5EF4-FFF2-40B4-BE49-F238E27FC236}">
                <a16:creationId xmlns:a16="http://schemas.microsoft.com/office/drawing/2014/main" id="{31D8FACC-4172-4234-8836-146D295B7E5D}"/>
              </a:ext>
            </a:extLst>
          </p:cNvPr>
          <p:cNvSpPr txBox="1"/>
          <p:nvPr/>
        </p:nvSpPr>
        <p:spPr>
          <a:xfrm>
            <a:off x="6946921" y="5254344"/>
            <a:ext cx="4013908" cy="658257"/>
          </a:xfrm>
          <a:prstGeom prst="rect">
            <a:avLst/>
          </a:prstGeom>
          <a:noFill/>
        </p:spPr>
        <p:txBody>
          <a:bodyPr wrap="square" rtlCol="0">
            <a:spAutoFit/>
          </a:bodyPr>
          <a:lstStyle>
            <a:defPPr>
              <a:defRPr lang="zh-CN"/>
            </a:defPPr>
            <a:lvl1pPr lvl="0">
              <a:lnSpc>
                <a:spcPct val="125000"/>
              </a:lnSpc>
              <a:defRPr kumimoji="0" sz="1600" b="0" i="0" u="none" strike="noStrike" cap="none" spc="0" normalizeH="0" baseline="0">
                <a:ln>
                  <a:noFill/>
                </a:ln>
                <a:solidFill>
                  <a:schemeClr val="tx1">
                    <a:lumMod val="75000"/>
                    <a:lumOff val="25000"/>
                  </a:schemeClr>
                </a:solidFill>
                <a:effectLst/>
                <a:uLnTx/>
                <a:uFillTx/>
                <a:latin typeface="+mn-ea"/>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27" name="TextBox 36">
            <a:extLst>
              <a:ext uri="{FF2B5EF4-FFF2-40B4-BE49-F238E27FC236}">
                <a16:creationId xmlns:a16="http://schemas.microsoft.com/office/drawing/2014/main" id="{D6C84E39-C4E2-486A-85F4-7C2BBBF451BB}"/>
              </a:ext>
            </a:extLst>
          </p:cNvPr>
          <p:cNvSpPr txBox="1"/>
          <p:nvPr/>
        </p:nvSpPr>
        <p:spPr>
          <a:xfrm>
            <a:off x="7577125" y="4768491"/>
            <a:ext cx="1380504"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sp>
        <p:nvSpPr>
          <p:cNvPr id="28" name="Rectangle: Rounded Corners 45">
            <a:extLst>
              <a:ext uri="{FF2B5EF4-FFF2-40B4-BE49-F238E27FC236}">
                <a16:creationId xmlns:a16="http://schemas.microsoft.com/office/drawing/2014/main" id="{AFF69A1F-4795-40BB-B2CE-4CC45F2FA50C}"/>
              </a:ext>
            </a:extLst>
          </p:cNvPr>
          <p:cNvSpPr/>
          <p:nvPr/>
        </p:nvSpPr>
        <p:spPr>
          <a:xfrm>
            <a:off x="7036277" y="4738974"/>
            <a:ext cx="432000" cy="432000"/>
          </a:xfrm>
          <a:prstGeom prst="roundRect">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03</a:t>
            </a:r>
          </a:p>
        </p:txBody>
      </p:sp>
      <p:sp>
        <p:nvSpPr>
          <p:cNvPr id="32" name="TextBox 35">
            <a:extLst>
              <a:ext uri="{FF2B5EF4-FFF2-40B4-BE49-F238E27FC236}">
                <a16:creationId xmlns:a16="http://schemas.microsoft.com/office/drawing/2014/main" id="{341E268D-8F62-4672-90F1-F155C2A253EA}"/>
              </a:ext>
            </a:extLst>
          </p:cNvPr>
          <p:cNvSpPr txBox="1"/>
          <p:nvPr/>
        </p:nvSpPr>
        <p:spPr>
          <a:xfrm>
            <a:off x="6946921" y="3709834"/>
            <a:ext cx="4013907" cy="658257"/>
          </a:xfrm>
          <a:prstGeom prst="rect">
            <a:avLst/>
          </a:prstGeom>
          <a:noFill/>
        </p:spPr>
        <p:txBody>
          <a:bodyPr wrap="square" rtlCol="0">
            <a:spAutoFit/>
          </a:bodyPr>
          <a:lstStyle>
            <a:defPPr>
              <a:defRPr lang="zh-CN"/>
            </a:defPPr>
            <a:lvl1pPr lvl="0">
              <a:lnSpc>
                <a:spcPct val="125000"/>
              </a:lnSpc>
              <a:defRPr kumimoji="0" sz="1600" b="0" i="0" u="none" strike="noStrike" cap="none" spc="0" normalizeH="0" baseline="0">
                <a:ln>
                  <a:noFill/>
                </a:ln>
                <a:solidFill>
                  <a:schemeClr val="tx1">
                    <a:lumMod val="75000"/>
                    <a:lumOff val="25000"/>
                  </a:schemeClr>
                </a:solidFill>
                <a:effectLst/>
                <a:uLnTx/>
                <a:uFillTx/>
                <a:latin typeface="+mn-ea"/>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33" name="TextBox 36">
            <a:extLst>
              <a:ext uri="{FF2B5EF4-FFF2-40B4-BE49-F238E27FC236}">
                <a16:creationId xmlns:a16="http://schemas.microsoft.com/office/drawing/2014/main" id="{EBD2FFCE-D887-41AA-AE0E-025CFCB28770}"/>
              </a:ext>
            </a:extLst>
          </p:cNvPr>
          <p:cNvSpPr txBox="1"/>
          <p:nvPr/>
        </p:nvSpPr>
        <p:spPr>
          <a:xfrm>
            <a:off x="7577125" y="3223981"/>
            <a:ext cx="1380504"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sp>
        <p:nvSpPr>
          <p:cNvPr id="34" name="Rectangle: Rounded Corners 45">
            <a:extLst>
              <a:ext uri="{FF2B5EF4-FFF2-40B4-BE49-F238E27FC236}">
                <a16:creationId xmlns:a16="http://schemas.microsoft.com/office/drawing/2014/main" id="{6E94F51F-7241-41E7-A8C3-4B49EFFE5F2A}"/>
              </a:ext>
            </a:extLst>
          </p:cNvPr>
          <p:cNvSpPr/>
          <p:nvPr/>
        </p:nvSpPr>
        <p:spPr>
          <a:xfrm>
            <a:off x="7036277" y="3194464"/>
            <a:ext cx="432000" cy="432000"/>
          </a:xfrm>
          <a:prstGeom prst="roundRect">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02</a:t>
            </a:r>
          </a:p>
        </p:txBody>
      </p:sp>
      <p:cxnSp>
        <p:nvCxnSpPr>
          <p:cNvPr id="40" name="直接连接符 39">
            <a:extLst>
              <a:ext uri="{FF2B5EF4-FFF2-40B4-BE49-F238E27FC236}">
                <a16:creationId xmlns:a16="http://schemas.microsoft.com/office/drawing/2014/main" id="{56C92981-6080-4C0D-A3D4-BBF6D18FF3D3}"/>
              </a:ext>
            </a:extLst>
          </p:cNvPr>
          <p:cNvCxnSpPr>
            <a:cxnSpLocks/>
          </p:cNvCxnSpPr>
          <p:nvPr/>
        </p:nvCxnSpPr>
        <p:spPr>
          <a:xfrm>
            <a:off x="6353330" y="1668966"/>
            <a:ext cx="0" cy="4243635"/>
          </a:xfrm>
          <a:prstGeom prst="line">
            <a:avLst/>
          </a:prstGeom>
          <a:ln>
            <a:solidFill>
              <a:schemeClr val="accent1">
                <a:lumMod val="60000"/>
                <a:lumOff val="40000"/>
              </a:schemeClr>
            </a:solidFill>
            <a:prstDash val="lgDash"/>
          </a:ln>
        </p:spPr>
        <p:style>
          <a:lnRef idx="1">
            <a:schemeClr val="accent1"/>
          </a:lnRef>
          <a:fillRef idx="0">
            <a:schemeClr val="accent1"/>
          </a:fillRef>
          <a:effectRef idx="0">
            <a:schemeClr val="accent1"/>
          </a:effectRef>
          <a:fontRef idx="minor">
            <a:schemeClr val="tx1"/>
          </a:fontRef>
        </p:style>
      </p:cxnSp>
      <p:sp>
        <p:nvSpPr>
          <p:cNvPr id="41" name="任意多边形: 形状 40">
            <a:extLst>
              <a:ext uri="{FF2B5EF4-FFF2-40B4-BE49-F238E27FC236}">
                <a16:creationId xmlns:a16="http://schemas.microsoft.com/office/drawing/2014/main" id="{85663587-5C3E-4E2C-9EC7-296804F3D74E}"/>
              </a:ext>
            </a:extLst>
          </p:cNvPr>
          <p:cNvSpPr/>
          <p:nvPr/>
        </p:nvSpPr>
        <p:spPr>
          <a:xfrm>
            <a:off x="2580322" y="1668966"/>
            <a:ext cx="2083842" cy="2083841"/>
          </a:xfrm>
          <a:custGeom>
            <a:avLst/>
            <a:gdLst>
              <a:gd name="connsiteX0" fmla="*/ 0 w 3251200"/>
              <a:gd name="connsiteY0" fmla="*/ 1625600 h 3251200"/>
              <a:gd name="connsiteX1" fmla="*/ 1625600 w 3251200"/>
              <a:gd name="connsiteY1" fmla="*/ 0 h 3251200"/>
              <a:gd name="connsiteX2" fmla="*/ 3251200 w 3251200"/>
              <a:gd name="connsiteY2" fmla="*/ 1625600 h 3251200"/>
              <a:gd name="connsiteX3" fmla="*/ 1625600 w 3251200"/>
              <a:gd name="connsiteY3" fmla="*/ 3251200 h 3251200"/>
              <a:gd name="connsiteX4" fmla="*/ 0 w 3251200"/>
              <a:gd name="connsiteY4" fmla="*/ 1625600 h 325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1200" h="3251200">
                <a:moveTo>
                  <a:pt x="0" y="1625600"/>
                </a:moveTo>
                <a:cubicBezTo>
                  <a:pt x="0" y="727806"/>
                  <a:pt x="727806" y="0"/>
                  <a:pt x="1625600" y="0"/>
                </a:cubicBezTo>
                <a:cubicBezTo>
                  <a:pt x="2523394" y="0"/>
                  <a:pt x="3251200" y="727806"/>
                  <a:pt x="3251200" y="1625600"/>
                </a:cubicBezTo>
                <a:cubicBezTo>
                  <a:pt x="3251200" y="2523394"/>
                  <a:pt x="2523394" y="3251200"/>
                  <a:pt x="1625600" y="3251200"/>
                </a:cubicBezTo>
                <a:cubicBezTo>
                  <a:pt x="727806" y="3251200"/>
                  <a:pt x="0" y="2523394"/>
                  <a:pt x="0" y="1625600"/>
                </a:cubicBezTo>
                <a:close/>
              </a:path>
            </a:pathLst>
          </a:custGeom>
          <a:solidFill>
            <a:schemeClr val="bg1"/>
          </a:solidFill>
          <a:ln>
            <a:solidFill>
              <a:schemeClr val="accent1">
                <a:alpha val="30000"/>
              </a:schemeClr>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33494" tIns="568960" rIns="433493" bIns="121920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endParaRPr kumimoji="0" lang="zh-CN" altLang="en-US" sz="65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grpSp>
        <p:nvGrpSpPr>
          <p:cNvPr id="4" name="组合 3">
            <a:extLst>
              <a:ext uri="{FF2B5EF4-FFF2-40B4-BE49-F238E27FC236}">
                <a16:creationId xmlns:a16="http://schemas.microsoft.com/office/drawing/2014/main" id="{CA8FFE70-9240-4557-A35B-A8A8D5538DED}"/>
              </a:ext>
            </a:extLst>
          </p:cNvPr>
          <p:cNvGrpSpPr/>
          <p:nvPr/>
        </p:nvGrpSpPr>
        <p:grpSpPr>
          <a:xfrm>
            <a:off x="2722819" y="2645111"/>
            <a:ext cx="1798848" cy="560627"/>
            <a:chOff x="2198616" y="2317032"/>
            <a:chExt cx="1798848" cy="560627"/>
          </a:xfrm>
        </p:grpSpPr>
        <p:sp>
          <p:nvSpPr>
            <p:cNvPr id="53" name="TextBox 36">
              <a:extLst>
                <a:ext uri="{FF2B5EF4-FFF2-40B4-BE49-F238E27FC236}">
                  <a16:creationId xmlns:a16="http://schemas.microsoft.com/office/drawing/2014/main" id="{D1F6CC8A-0BBE-4E11-BEA7-07F7CF65B71B}"/>
                </a:ext>
              </a:extLst>
            </p:cNvPr>
            <p:cNvSpPr txBox="1"/>
            <p:nvPr/>
          </p:nvSpPr>
          <p:spPr>
            <a:xfrm>
              <a:off x="2198616" y="2317032"/>
              <a:ext cx="1798848" cy="400110"/>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20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sp>
          <p:nvSpPr>
            <p:cNvPr id="54" name="TextBox 36">
              <a:extLst>
                <a:ext uri="{FF2B5EF4-FFF2-40B4-BE49-F238E27FC236}">
                  <a16:creationId xmlns:a16="http://schemas.microsoft.com/office/drawing/2014/main" id="{97DE5B52-4115-4B2C-9511-B077073B64AB}"/>
                </a:ext>
              </a:extLst>
            </p:cNvPr>
            <p:cNvSpPr txBox="1"/>
            <p:nvPr/>
          </p:nvSpPr>
          <p:spPr>
            <a:xfrm>
              <a:off x="2368065" y="2631438"/>
              <a:ext cx="1459951" cy="246221"/>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lumMod val="85000"/>
                      <a:lumOff val="15000"/>
                    </a:prstClr>
                  </a:solidFill>
                  <a:effectLst/>
                  <a:uLnTx/>
                  <a:uFillTx/>
                  <a:latin typeface="Arial"/>
                  <a:ea typeface="微软雅黑"/>
                  <a:cs typeface="+mn-cs"/>
                  <a:sym typeface="+mn-lt"/>
                </a:rPr>
                <a:t>Please add the title</a:t>
              </a:r>
              <a:endParaRPr kumimoji="0" lang="en-US" sz="1000" b="0" i="0" u="none" strike="noStrike" kern="1200" cap="none" spc="0" normalizeH="0" baseline="0" noProof="0" dirty="0">
                <a:ln>
                  <a:noFill/>
                </a:ln>
                <a:solidFill>
                  <a:prstClr val="black">
                    <a:lumMod val="85000"/>
                    <a:lumOff val="15000"/>
                  </a:prstClr>
                </a:solidFill>
                <a:effectLst/>
                <a:uLnTx/>
                <a:uFillTx/>
                <a:latin typeface="Arial"/>
                <a:ea typeface="微软雅黑"/>
                <a:cs typeface="+mn-cs"/>
                <a:sym typeface="+mn-lt"/>
              </a:endParaRPr>
            </a:p>
          </p:txBody>
        </p:sp>
      </p:grpSp>
      <p:sp>
        <p:nvSpPr>
          <p:cNvPr id="25" name="Freeform 28">
            <a:extLst>
              <a:ext uri="{FF2B5EF4-FFF2-40B4-BE49-F238E27FC236}">
                <a16:creationId xmlns:a16="http://schemas.microsoft.com/office/drawing/2014/main" id="{B868C0AD-34B9-4B61-989E-0A1240F4D3B0}"/>
              </a:ext>
            </a:extLst>
          </p:cNvPr>
          <p:cNvSpPr>
            <a:spLocks noEditPoints="1"/>
          </p:cNvSpPr>
          <p:nvPr/>
        </p:nvSpPr>
        <p:spPr bwMode="auto">
          <a:xfrm>
            <a:off x="3429536" y="2032378"/>
            <a:ext cx="385415" cy="497981"/>
          </a:xfrm>
          <a:custGeom>
            <a:avLst/>
            <a:gdLst>
              <a:gd name="T0" fmla="*/ 41 w 61"/>
              <a:gd name="T1" fmla="*/ 29 h 79"/>
              <a:gd name="T2" fmla="*/ 31 w 61"/>
              <a:gd name="T3" fmla="*/ 33 h 79"/>
              <a:gd name="T4" fmla="*/ 25 w 61"/>
              <a:gd name="T5" fmla="*/ 32 h 79"/>
              <a:gd name="T6" fmla="*/ 21 w 61"/>
              <a:gd name="T7" fmla="*/ 29 h 79"/>
              <a:gd name="T8" fmla="*/ 18 w 61"/>
              <a:gd name="T9" fmla="*/ 29 h 79"/>
              <a:gd name="T10" fmla="*/ 18 w 61"/>
              <a:gd name="T11" fmla="*/ 31 h 79"/>
              <a:gd name="T12" fmla="*/ 24 w 61"/>
              <a:gd name="T13" fmla="*/ 35 h 79"/>
              <a:gd name="T14" fmla="*/ 31 w 61"/>
              <a:gd name="T15" fmla="*/ 37 h 79"/>
              <a:gd name="T16" fmla="*/ 43 w 61"/>
              <a:gd name="T17" fmla="*/ 31 h 79"/>
              <a:gd name="T18" fmla="*/ 43 w 61"/>
              <a:gd name="T19" fmla="*/ 29 h 79"/>
              <a:gd name="T20" fmla="*/ 41 w 61"/>
              <a:gd name="T21" fmla="*/ 29 h 79"/>
              <a:gd name="T22" fmla="*/ 45 w 61"/>
              <a:gd name="T23" fmla="*/ 69 h 79"/>
              <a:gd name="T24" fmla="*/ 45 w 61"/>
              <a:gd name="T25" fmla="*/ 69 h 79"/>
              <a:gd name="T26" fmla="*/ 16 w 61"/>
              <a:gd name="T27" fmla="*/ 69 h 79"/>
              <a:gd name="T28" fmla="*/ 14 w 61"/>
              <a:gd name="T29" fmla="*/ 71 h 79"/>
              <a:gd name="T30" fmla="*/ 16 w 61"/>
              <a:gd name="T31" fmla="*/ 73 h 79"/>
              <a:gd name="T32" fmla="*/ 45 w 61"/>
              <a:gd name="T33" fmla="*/ 73 h 79"/>
              <a:gd name="T34" fmla="*/ 47 w 61"/>
              <a:gd name="T35" fmla="*/ 71 h 79"/>
              <a:gd name="T36" fmla="*/ 45 w 61"/>
              <a:gd name="T37" fmla="*/ 69 h 79"/>
              <a:gd name="T38" fmla="*/ 61 w 61"/>
              <a:gd name="T39" fmla="*/ 30 h 79"/>
              <a:gd name="T40" fmla="*/ 61 w 61"/>
              <a:gd name="T41" fmla="*/ 30 h 79"/>
              <a:gd name="T42" fmla="*/ 52 w 61"/>
              <a:gd name="T43" fmla="*/ 9 h 79"/>
              <a:gd name="T44" fmla="*/ 31 w 61"/>
              <a:gd name="T45" fmla="*/ 0 h 79"/>
              <a:gd name="T46" fmla="*/ 9 w 61"/>
              <a:gd name="T47" fmla="*/ 9 h 79"/>
              <a:gd name="T48" fmla="*/ 0 w 61"/>
              <a:gd name="T49" fmla="*/ 30 h 79"/>
              <a:gd name="T50" fmla="*/ 4 w 61"/>
              <a:gd name="T51" fmla="*/ 46 h 79"/>
              <a:gd name="T52" fmla="*/ 4 w 61"/>
              <a:gd name="T53" fmla="*/ 46 h 79"/>
              <a:gd name="T54" fmla="*/ 13 w 61"/>
              <a:gd name="T55" fmla="*/ 56 h 79"/>
              <a:gd name="T56" fmla="*/ 13 w 61"/>
              <a:gd name="T57" fmla="*/ 64 h 79"/>
              <a:gd name="T58" fmla="*/ 16 w 61"/>
              <a:gd name="T59" fmla="*/ 67 h 79"/>
              <a:gd name="T60" fmla="*/ 45 w 61"/>
              <a:gd name="T61" fmla="*/ 67 h 79"/>
              <a:gd name="T62" fmla="*/ 48 w 61"/>
              <a:gd name="T63" fmla="*/ 64 h 79"/>
              <a:gd name="T64" fmla="*/ 48 w 61"/>
              <a:gd name="T65" fmla="*/ 56 h 79"/>
              <a:gd name="T66" fmla="*/ 57 w 61"/>
              <a:gd name="T67" fmla="*/ 46 h 79"/>
              <a:gd name="T68" fmla="*/ 57 w 61"/>
              <a:gd name="T69" fmla="*/ 46 h 79"/>
              <a:gd name="T70" fmla="*/ 61 w 61"/>
              <a:gd name="T71" fmla="*/ 30 h 79"/>
              <a:gd name="T72" fmla="*/ 52 w 61"/>
              <a:gd name="T73" fmla="*/ 42 h 79"/>
              <a:gd name="T74" fmla="*/ 52 w 61"/>
              <a:gd name="T75" fmla="*/ 42 h 79"/>
              <a:gd name="T76" fmla="*/ 52 w 61"/>
              <a:gd name="T77" fmla="*/ 42 h 79"/>
              <a:gd name="T78" fmla="*/ 52 w 61"/>
              <a:gd name="T79" fmla="*/ 42 h 79"/>
              <a:gd name="T80" fmla="*/ 43 w 61"/>
              <a:gd name="T81" fmla="*/ 51 h 79"/>
              <a:gd name="T82" fmla="*/ 42 w 61"/>
              <a:gd name="T83" fmla="*/ 54 h 79"/>
              <a:gd name="T84" fmla="*/ 42 w 61"/>
              <a:gd name="T85" fmla="*/ 54 h 79"/>
              <a:gd name="T86" fmla="*/ 42 w 61"/>
              <a:gd name="T87" fmla="*/ 61 h 79"/>
              <a:gd name="T88" fmla="*/ 19 w 61"/>
              <a:gd name="T89" fmla="*/ 61 h 79"/>
              <a:gd name="T90" fmla="*/ 19 w 61"/>
              <a:gd name="T91" fmla="*/ 54 h 79"/>
              <a:gd name="T92" fmla="*/ 18 w 61"/>
              <a:gd name="T93" fmla="*/ 51 h 79"/>
              <a:gd name="T94" fmla="*/ 9 w 61"/>
              <a:gd name="T95" fmla="*/ 42 h 79"/>
              <a:gd name="T96" fmla="*/ 9 w 61"/>
              <a:gd name="T97" fmla="*/ 42 h 79"/>
              <a:gd name="T98" fmla="*/ 6 w 61"/>
              <a:gd name="T99" fmla="*/ 30 h 79"/>
              <a:gd name="T100" fmla="*/ 13 w 61"/>
              <a:gd name="T101" fmla="*/ 13 h 79"/>
              <a:gd name="T102" fmla="*/ 31 w 61"/>
              <a:gd name="T103" fmla="*/ 6 h 79"/>
              <a:gd name="T104" fmla="*/ 48 w 61"/>
              <a:gd name="T105" fmla="*/ 13 h 79"/>
              <a:gd name="T106" fmla="*/ 55 w 61"/>
              <a:gd name="T107" fmla="*/ 30 h 79"/>
              <a:gd name="T108" fmla="*/ 52 w 61"/>
              <a:gd name="T109" fmla="*/ 42 h 79"/>
              <a:gd name="T110" fmla="*/ 39 w 61"/>
              <a:gd name="T111" fmla="*/ 76 h 79"/>
              <a:gd name="T112" fmla="*/ 39 w 61"/>
              <a:gd name="T113" fmla="*/ 76 h 79"/>
              <a:gd name="T114" fmla="*/ 22 w 61"/>
              <a:gd name="T115" fmla="*/ 76 h 79"/>
              <a:gd name="T116" fmla="*/ 20 w 61"/>
              <a:gd name="T117" fmla="*/ 78 h 79"/>
              <a:gd name="T118" fmla="*/ 22 w 61"/>
              <a:gd name="T119" fmla="*/ 79 h 79"/>
              <a:gd name="T120" fmla="*/ 39 w 61"/>
              <a:gd name="T121" fmla="*/ 79 h 79"/>
              <a:gd name="T122" fmla="*/ 41 w 61"/>
              <a:gd name="T123" fmla="*/ 78 h 79"/>
              <a:gd name="T124" fmla="*/ 39 w 61"/>
              <a:gd name="T125" fmla="*/ 7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1" h="79">
                <a:moveTo>
                  <a:pt x="41" y="29"/>
                </a:moveTo>
                <a:cubicBezTo>
                  <a:pt x="38" y="31"/>
                  <a:pt x="34" y="33"/>
                  <a:pt x="31" y="33"/>
                </a:cubicBezTo>
                <a:cubicBezTo>
                  <a:pt x="29" y="33"/>
                  <a:pt x="27" y="32"/>
                  <a:pt x="25" y="32"/>
                </a:cubicBezTo>
                <a:cubicBezTo>
                  <a:pt x="24" y="31"/>
                  <a:pt x="22" y="30"/>
                  <a:pt x="21" y="29"/>
                </a:cubicBezTo>
                <a:cubicBezTo>
                  <a:pt x="20" y="28"/>
                  <a:pt x="19" y="28"/>
                  <a:pt x="18" y="29"/>
                </a:cubicBezTo>
                <a:cubicBezTo>
                  <a:pt x="17" y="29"/>
                  <a:pt x="17" y="31"/>
                  <a:pt x="18" y="31"/>
                </a:cubicBezTo>
                <a:cubicBezTo>
                  <a:pt x="20" y="33"/>
                  <a:pt x="22" y="34"/>
                  <a:pt x="24" y="35"/>
                </a:cubicBezTo>
                <a:cubicBezTo>
                  <a:pt x="26" y="36"/>
                  <a:pt x="28" y="37"/>
                  <a:pt x="31" y="37"/>
                </a:cubicBezTo>
                <a:cubicBezTo>
                  <a:pt x="36" y="37"/>
                  <a:pt x="40" y="35"/>
                  <a:pt x="43" y="31"/>
                </a:cubicBezTo>
                <a:cubicBezTo>
                  <a:pt x="44" y="31"/>
                  <a:pt x="44" y="29"/>
                  <a:pt x="43" y="29"/>
                </a:cubicBezTo>
                <a:cubicBezTo>
                  <a:pt x="42" y="28"/>
                  <a:pt x="41" y="28"/>
                  <a:pt x="41" y="29"/>
                </a:cubicBezTo>
                <a:close/>
                <a:moveTo>
                  <a:pt x="45" y="69"/>
                </a:moveTo>
                <a:cubicBezTo>
                  <a:pt x="45" y="69"/>
                  <a:pt x="45" y="69"/>
                  <a:pt x="45" y="69"/>
                </a:cubicBezTo>
                <a:cubicBezTo>
                  <a:pt x="16" y="69"/>
                  <a:pt x="16" y="69"/>
                  <a:pt x="16" y="69"/>
                </a:cubicBezTo>
                <a:cubicBezTo>
                  <a:pt x="15" y="69"/>
                  <a:pt x="14" y="70"/>
                  <a:pt x="14" y="71"/>
                </a:cubicBezTo>
                <a:cubicBezTo>
                  <a:pt x="14" y="72"/>
                  <a:pt x="15" y="73"/>
                  <a:pt x="16" y="73"/>
                </a:cubicBezTo>
                <a:cubicBezTo>
                  <a:pt x="45" y="73"/>
                  <a:pt x="45" y="73"/>
                  <a:pt x="45" y="73"/>
                </a:cubicBezTo>
                <a:cubicBezTo>
                  <a:pt x="46" y="73"/>
                  <a:pt x="47" y="72"/>
                  <a:pt x="47" y="71"/>
                </a:cubicBezTo>
                <a:cubicBezTo>
                  <a:pt x="47" y="70"/>
                  <a:pt x="46" y="69"/>
                  <a:pt x="45" y="69"/>
                </a:cubicBezTo>
                <a:close/>
                <a:moveTo>
                  <a:pt x="61" y="30"/>
                </a:moveTo>
                <a:cubicBezTo>
                  <a:pt x="61" y="30"/>
                  <a:pt x="61" y="30"/>
                  <a:pt x="61" y="30"/>
                </a:cubicBezTo>
                <a:cubicBezTo>
                  <a:pt x="61" y="22"/>
                  <a:pt x="58" y="14"/>
                  <a:pt x="52" y="9"/>
                </a:cubicBezTo>
                <a:cubicBezTo>
                  <a:pt x="47" y="3"/>
                  <a:pt x="39" y="0"/>
                  <a:pt x="31" y="0"/>
                </a:cubicBezTo>
                <a:cubicBezTo>
                  <a:pt x="22" y="0"/>
                  <a:pt x="14" y="3"/>
                  <a:pt x="9" y="9"/>
                </a:cubicBezTo>
                <a:cubicBezTo>
                  <a:pt x="3" y="14"/>
                  <a:pt x="0" y="22"/>
                  <a:pt x="0" y="30"/>
                </a:cubicBezTo>
                <a:cubicBezTo>
                  <a:pt x="0" y="36"/>
                  <a:pt x="1" y="41"/>
                  <a:pt x="4" y="46"/>
                </a:cubicBezTo>
                <a:cubicBezTo>
                  <a:pt x="4" y="46"/>
                  <a:pt x="4" y="46"/>
                  <a:pt x="4" y="46"/>
                </a:cubicBezTo>
                <a:cubicBezTo>
                  <a:pt x="6" y="50"/>
                  <a:pt x="9" y="53"/>
                  <a:pt x="13" y="56"/>
                </a:cubicBezTo>
                <a:cubicBezTo>
                  <a:pt x="13" y="64"/>
                  <a:pt x="13" y="64"/>
                  <a:pt x="13" y="64"/>
                </a:cubicBezTo>
                <a:cubicBezTo>
                  <a:pt x="13" y="66"/>
                  <a:pt x="15" y="67"/>
                  <a:pt x="16" y="67"/>
                </a:cubicBezTo>
                <a:cubicBezTo>
                  <a:pt x="45" y="67"/>
                  <a:pt x="45" y="67"/>
                  <a:pt x="45" y="67"/>
                </a:cubicBezTo>
                <a:cubicBezTo>
                  <a:pt x="47" y="67"/>
                  <a:pt x="48" y="66"/>
                  <a:pt x="48" y="64"/>
                </a:cubicBezTo>
                <a:cubicBezTo>
                  <a:pt x="48" y="56"/>
                  <a:pt x="48" y="56"/>
                  <a:pt x="48" y="56"/>
                </a:cubicBezTo>
                <a:cubicBezTo>
                  <a:pt x="52" y="53"/>
                  <a:pt x="55" y="50"/>
                  <a:pt x="57" y="46"/>
                </a:cubicBezTo>
                <a:cubicBezTo>
                  <a:pt x="57" y="46"/>
                  <a:pt x="57" y="46"/>
                  <a:pt x="57" y="46"/>
                </a:cubicBezTo>
                <a:cubicBezTo>
                  <a:pt x="60" y="41"/>
                  <a:pt x="61" y="36"/>
                  <a:pt x="61" y="30"/>
                </a:cubicBezTo>
                <a:close/>
                <a:moveTo>
                  <a:pt x="52" y="42"/>
                </a:moveTo>
                <a:cubicBezTo>
                  <a:pt x="52" y="42"/>
                  <a:pt x="52" y="42"/>
                  <a:pt x="52" y="42"/>
                </a:cubicBezTo>
                <a:cubicBezTo>
                  <a:pt x="52" y="42"/>
                  <a:pt x="52" y="42"/>
                  <a:pt x="52" y="42"/>
                </a:cubicBezTo>
                <a:cubicBezTo>
                  <a:pt x="52" y="42"/>
                  <a:pt x="52" y="42"/>
                  <a:pt x="52" y="42"/>
                </a:cubicBezTo>
                <a:cubicBezTo>
                  <a:pt x="50" y="46"/>
                  <a:pt x="47" y="49"/>
                  <a:pt x="43" y="51"/>
                </a:cubicBezTo>
                <a:cubicBezTo>
                  <a:pt x="42" y="52"/>
                  <a:pt x="42" y="53"/>
                  <a:pt x="42" y="54"/>
                </a:cubicBezTo>
                <a:cubicBezTo>
                  <a:pt x="42" y="54"/>
                  <a:pt x="42" y="54"/>
                  <a:pt x="42" y="54"/>
                </a:cubicBezTo>
                <a:cubicBezTo>
                  <a:pt x="42" y="61"/>
                  <a:pt x="42" y="61"/>
                  <a:pt x="42" y="61"/>
                </a:cubicBezTo>
                <a:cubicBezTo>
                  <a:pt x="19" y="61"/>
                  <a:pt x="19" y="61"/>
                  <a:pt x="19" y="61"/>
                </a:cubicBezTo>
                <a:cubicBezTo>
                  <a:pt x="19" y="54"/>
                  <a:pt x="19" y="54"/>
                  <a:pt x="19" y="54"/>
                </a:cubicBezTo>
                <a:cubicBezTo>
                  <a:pt x="19" y="53"/>
                  <a:pt x="19" y="52"/>
                  <a:pt x="18" y="51"/>
                </a:cubicBezTo>
                <a:cubicBezTo>
                  <a:pt x="14" y="49"/>
                  <a:pt x="11" y="46"/>
                  <a:pt x="9" y="42"/>
                </a:cubicBezTo>
                <a:cubicBezTo>
                  <a:pt x="9" y="42"/>
                  <a:pt x="9" y="42"/>
                  <a:pt x="9" y="42"/>
                </a:cubicBezTo>
                <a:cubicBezTo>
                  <a:pt x="7" y="39"/>
                  <a:pt x="6" y="35"/>
                  <a:pt x="6" y="30"/>
                </a:cubicBezTo>
                <a:cubicBezTo>
                  <a:pt x="6" y="24"/>
                  <a:pt x="9" y="17"/>
                  <a:pt x="13" y="13"/>
                </a:cubicBezTo>
                <a:cubicBezTo>
                  <a:pt x="18" y="9"/>
                  <a:pt x="24" y="6"/>
                  <a:pt x="31" y="6"/>
                </a:cubicBezTo>
                <a:cubicBezTo>
                  <a:pt x="37" y="6"/>
                  <a:pt x="43" y="9"/>
                  <a:pt x="48" y="13"/>
                </a:cubicBezTo>
                <a:cubicBezTo>
                  <a:pt x="52" y="17"/>
                  <a:pt x="55" y="24"/>
                  <a:pt x="55" y="30"/>
                </a:cubicBezTo>
                <a:cubicBezTo>
                  <a:pt x="55" y="35"/>
                  <a:pt x="54" y="39"/>
                  <a:pt x="52" y="42"/>
                </a:cubicBezTo>
                <a:close/>
                <a:moveTo>
                  <a:pt x="39" y="76"/>
                </a:moveTo>
                <a:cubicBezTo>
                  <a:pt x="39" y="76"/>
                  <a:pt x="39" y="76"/>
                  <a:pt x="39" y="76"/>
                </a:cubicBezTo>
                <a:cubicBezTo>
                  <a:pt x="22" y="76"/>
                  <a:pt x="22" y="76"/>
                  <a:pt x="22" y="76"/>
                </a:cubicBezTo>
                <a:cubicBezTo>
                  <a:pt x="21" y="76"/>
                  <a:pt x="20" y="77"/>
                  <a:pt x="20" y="78"/>
                </a:cubicBezTo>
                <a:cubicBezTo>
                  <a:pt x="20" y="79"/>
                  <a:pt x="21" y="79"/>
                  <a:pt x="22" y="79"/>
                </a:cubicBezTo>
                <a:cubicBezTo>
                  <a:pt x="39" y="79"/>
                  <a:pt x="39" y="79"/>
                  <a:pt x="39" y="79"/>
                </a:cubicBezTo>
                <a:cubicBezTo>
                  <a:pt x="40" y="79"/>
                  <a:pt x="41" y="79"/>
                  <a:pt x="41" y="78"/>
                </a:cubicBezTo>
                <a:cubicBezTo>
                  <a:pt x="41" y="77"/>
                  <a:pt x="40" y="76"/>
                  <a:pt x="39" y="76"/>
                </a:cubicBezTo>
                <a:close/>
              </a:path>
            </a:pathLst>
          </a:custGeom>
          <a:solidFill>
            <a:schemeClr val="accent1">
              <a:lumMod val="60000"/>
              <a:lumOff val="40000"/>
            </a:scheme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lumMod val="50000"/>
                  <a:lumOff val="50000"/>
                </a:prstClr>
              </a:solidFill>
              <a:effectLst/>
              <a:uLnTx/>
              <a:uFillTx/>
              <a:latin typeface="Arial"/>
              <a:ea typeface="微软雅黑"/>
              <a:cs typeface="+mn-cs"/>
            </a:endParaRPr>
          </a:p>
        </p:txBody>
      </p:sp>
      <p:sp>
        <p:nvSpPr>
          <p:cNvPr id="43" name="任意多边形: 形状 42">
            <a:extLst>
              <a:ext uri="{FF2B5EF4-FFF2-40B4-BE49-F238E27FC236}">
                <a16:creationId xmlns:a16="http://schemas.microsoft.com/office/drawing/2014/main" id="{862E1E93-E1AD-4A8D-8AA4-75CA094C4A3E}"/>
              </a:ext>
            </a:extLst>
          </p:cNvPr>
          <p:cNvSpPr/>
          <p:nvPr/>
        </p:nvSpPr>
        <p:spPr>
          <a:xfrm>
            <a:off x="1304554" y="3709196"/>
            <a:ext cx="2083842" cy="2083841"/>
          </a:xfrm>
          <a:custGeom>
            <a:avLst/>
            <a:gdLst>
              <a:gd name="connsiteX0" fmla="*/ 0 w 3251200"/>
              <a:gd name="connsiteY0" fmla="*/ 1625600 h 3251200"/>
              <a:gd name="connsiteX1" fmla="*/ 1625600 w 3251200"/>
              <a:gd name="connsiteY1" fmla="*/ 0 h 3251200"/>
              <a:gd name="connsiteX2" fmla="*/ 3251200 w 3251200"/>
              <a:gd name="connsiteY2" fmla="*/ 1625600 h 3251200"/>
              <a:gd name="connsiteX3" fmla="*/ 1625600 w 3251200"/>
              <a:gd name="connsiteY3" fmla="*/ 3251200 h 3251200"/>
              <a:gd name="connsiteX4" fmla="*/ 0 w 3251200"/>
              <a:gd name="connsiteY4" fmla="*/ 1625600 h 325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1200" h="3251200">
                <a:moveTo>
                  <a:pt x="0" y="1625600"/>
                </a:moveTo>
                <a:cubicBezTo>
                  <a:pt x="0" y="727806"/>
                  <a:pt x="727806" y="0"/>
                  <a:pt x="1625600" y="0"/>
                </a:cubicBezTo>
                <a:cubicBezTo>
                  <a:pt x="2523394" y="0"/>
                  <a:pt x="3251200" y="727806"/>
                  <a:pt x="3251200" y="1625600"/>
                </a:cubicBezTo>
                <a:cubicBezTo>
                  <a:pt x="3251200" y="2523394"/>
                  <a:pt x="2523394" y="3251200"/>
                  <a:pt x="1625600" y="3251200"/>
                </a:cubicBezTo>
                <a:cubicBezTo>
                  <a:pt x="727806" y="3251200"/>
                  <a:pt x="0" y="2523394"/>
                  <a:pt x="0" y="1625600"/>
                </a:cubicBezTo>
                <a:close/>
              </a:path>
            </a:pathLst>
          </a:custGeom>
          <a:solidFill>
            <a:schemeClr val="bg1"/>
          </a:solidFill>
          <a:ln>
            <a:solidFill>
              <a:schemeClr val="accent1">
                <a:alpha val="30000"/>
              </a:schemeClr>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306155" tIns="839893" rIns="994325" bIns="623147"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endParaRPr kumimoji="0" lang="zh-CN" altLang="en-US" sz="65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grpSp>
        <p:nvGrpSpPr>
          <p:cNvPr id="36" name="Group 34">
            <a:extLst>
              <a:ext uri="{FF2B5EF4-FFF2-40B4-BE49-F238E27FC236}">
                <a16:creationId xmlns:a16="http://schemas.microsoft.com/office/drawing/2014/main" id="{10EEDF44-9BDC-418E-960A-4BC0575C0E53}"/>
              </a:ext>
            </a:extLst>
          </p:cNvPr>
          <p:cNvGrpSpPr/>
          <p:nvPr/>
        </p:nvGrpSpPr>
        <p:grpSpPr>
          <a:xfrm>
            <a:off x="2141867" y="4154563"/>
            <a:ext cx="398652" cy="394943"/>
            <a:chOff x="-736600" y="5256213"/>
            <a:chExt cx="341313" cy="338137"/>
          </a:xfrm>
          <a:solidFill>
            <a:schemeClr val="accent1">
              <a:lumMod val="60000"/>
              <a:lumOff val="40000"/>
            </a:schemeClr>
          </a:solidFill>
        </p:grpSpPr>
        <p:sp>
          <p:nvSpPr>
            <p:cNvPr id="37" name="Freeform 10">
              <a:extLst>
                <a:ext uri="{FF2B5EF4-FFF2-40B4-BE49-F238E27FC236}">
                  <a16:creationId xmlns:a16="http://schemas.microsoft.com/office/drawing/2014/main" id="{92A7FC50-C418-476B-82D9-7D106DFB4E01}"/>
                </a:ext>
              </a:extLst>
            </p:cNvPr>
            <p:cNvSpPr>
              <a:spLocks/>
            </p:cNvSpPr>
            <p:nvPr/>
          </p:nvSpPr>
          <p:spPr bwMode="auto">
            <a:xfrm>
              <a:off x="-638175" y="5473700"/>
              <a:ext cx="28575" cy="25400"/>
            </a:xfrm>
            <a:custGeom>
              <a:avLst/>
              <a:gdLst>
                <a:gd name="T0" fmla="*/ 0 w 18"/>
                <a:gd name="T1" fmla="*/ 16 h 16"/>
                <a:gd name="T2" fmla="*/ 18 w 18"/>
                <a:gd name="T3" fmla="*/ 11 h 16"/>
                <a:gd name="T4" fmla="*/ 4 w 18"/>
                <a:gd name="T5" fmla="*/ 0 h 16"/>
                <a:gd name="T6" fmla="*/ 0 w 18"/>
                <a:gd name="T7" fmla="*/ 16 h 16"/>
              </a:gdLst>
              <a:ahLst/>
              <a:cxnLst>
                <a:cxn ang="0">
                  <a:pos x="T0" y="T1"/>
                </a:cxn>
                <a:cxn ang="0">
                  <a:pos x="T2" y="T3"/>
                </a:cxn>
                <a:cxn ang="0">
                  <a:pos x="T4" y="T5"/>
                </a:cxn>
                <a:cxn ang="0">
                  <a:pos x="T6" y="T7"/>
                </a:cxn>
              </a:cxnLst>
              <a:rect l="0" t="0" r="r" b="b"/>
              <a:pathLst>
                <a:path w="18" h="16">
                  <a:moveTo>
                    <a:pt x="0" y="16"/>
                  </a:moveTo>
                  <a:lnTo>
                    <a:pt x="18" y="11"/>
                  </a:lnTo>
                  <a:lnTo>
                    <a:pt x="4" y="0"/>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3F3F"/>
                </a:solidFill>
                <a:effectLst/>
                <a:uLnTx/>
                <a:uFillTx/>
                <a:latin typeface="等线" panose="020F0502020204030204"/>
                <a:ea typeface="微软雅黑"/>
                <a:cs typeface="+mn-cs"/>
                <a:sym typeface="+mn-lt"/>
              </a:endParaRPr>
            </a:p>
          </p:txBody>
        </p:sp>
        <p:sp>
          <p:nvSpPr>
            <p:cNvPr id="38" name="Freeform 11">
              <a:extLst>
                <a:ext uri="{FF2B5EF4-FFF2-40B4-BE49-F238E27FC236}">
                  <a16:creationId xmlns:a16="http://schemas.microsoft.com/office/drawing/2014/main" id="{86DD0A2C-0579-4CD7-94E5-DAD36981F3FF}"/>
                </a:ext>
              </a:extLst>
            </p:cNvPr>
            <p:cNvSpPr>
              <a:spLocks noEditPoints="1"/>
            </p:cNvSpPr>
            <p:nvPr/>
          </p:nvSpPr>
          <p:spPr bwMode="auto">
            <a:xfrm>
              <a:off x="-736600" y="5273675"/>
              <a:ext cx="319088" cy="320675"/>
            </a:xfrm>
            <a:custGeom>
              <a:avLst/>
              <a:gdLst>
                <a:gd name="T0" fmla="*/ 176 w 201"/>
                <a:gd name="T1" fmla="*/ 0 h 202"/>
                <a:gd name="T2" fmla="*/ 160 w 201"/>
                <a:gd name="T3" fmla="*/ 17 h 202"/>
                <a:gd name="T4" fmla="*/ 0 w 201"/>
                <a:gd name="T5" fmla="*/ 17 h 202"/>
                <a:gd name="T6" fmla="*/ 0 w 201"/>
                <a:gd name="T7" fmla="*/ 202 h 202"/>
                <a:gd name="T8" fmla="*/ 183 w 201"/>
                <a:gd name="T9" fmla="*/ 202 h 202"/>
                <a:gd name="T10" fmla="*/ 183 w 201"/>
                <a:gd name="T11" fmla="*/ 47 h 202"/>
                <a:gd name="T12" fmla="*/ 201 w 201"/>
                <a:gd name="T13" fmla="*/ 26 h 202"/>
                <a:gd name="T14" fmla="*/ 176 w 201"/>
                <a:gd name="T15" fmla="*/ 0 h 202"/>
                <a:gd name="T16" fmla="*/ 158 w 201"/>
                <a:gd name="T17" fmla="*/ 177 h 202"/>
                <a:gd name="T18" fmla="*/ 25 w 201"/>
                <a:gd name="T19" fmla="*/ 177 h 202"/>
                <a:gd name="T20" fmla="*/ 25 w 201"/>
                <a:gd name="T21" fmla="*/ 42 h 202"/>
                <a:gd name="T22" fmla="*/ 135 w 201"/>
                <a:gd name="T23" fmla="*/ 42 h 202"/>
                <a:gd name="T24" fmla="*/ 73 w 201"/>
                <a:gd name="T25" fmla="*/ 107 h 202"/>
                <a:gd name="T26" fmla="*/ 98 w 201"/>
                <a:gd name="T27" fmla="*/ 132 h 202"/>
                <a:gd name="T28" fmla="*/ 158 w 201"/>
                <a:gd name="T29" fmla="*/ 72 h 202"/>
                <a:gd name="T30" fmla="*/ 158 w 201"/>
                <a:gd name="T31" fmla="*/ 17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1" h="202">
                  <a:moveTo>
                    <a:pt x="176" y="0"/>
                  </a:moveTo>
                  <a:lnTo>
                    <a:pt x="160" y="17"/>
                  </a:lnTo>
                  <a:lnTo>
                    <a:pt x="0" y="17"/>
                  </a:lnTo>
                  <a:lnTo>
                    <a:pt x="0" y="202"/>
                  </a:lnTo>
                  <a:lnTo>
                    <a:pt x="183" y="202"/>
                  </a:lnTo>
                  <a:lnTo>
                    <a:pt x="183" y="47"/>
                  </a:lnTo>
                  <a:lnTo>
                    <a:pt x="201" y="26"/>
                  </a:lnTo>
                  <a:lnTo>
                    <a:pt x="176" y="0"/>
                  </a:lnTo>
                  <a:close/>
                  <a:moveTo>
                    <a:pt x="158" y="177"/>
                  </a:moveTo>
                  <a:lnTo>
                    <a:pt x="25" y="177"/>
                  </a:lnTo>
                  <a:lnTo>
                    <a:pt x="25" y="42"/>
                  </a:lnTo>
                  <a:lnTo>
                    <a:pt x="135" y="42"/>
                  </a:lnTo>
                  <a:lnTo>
                    <a:pt x="73" y="107"/>
                  </a:lnTo>
                  <a:lnTo>
                    <a:pt x="98" y="132"/>
                  </a:lnTo>
                  <a:lnTo>
                    <a:pt x="158" y="72"/>
                  </a:lnTo>
                  <a:lnTo>
                    <a:pt x="158" y="1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3F3F"/>
                </a:solidFill>
                <a:effectLst/>
                <a:uLnTx/>
                <a:uFillTx/>
                <a:latin typeface="等线" panose="020F0502020204030204"/>
                <a:ea typeface="微软雅黑"/>
                <a:cs typeface="+mn-cs"/>
                <a:sym typeface="+mn-lt"/>
              </a:endParaRPr>
            </a:p>
          </p:txBody>
        </p:sp>
        <p:sp>
          <p:nvSpPr>
            <p:cNvPr id="39" name="Freeform 12">
              <a:extLst>
                <a:ext uri="{FF2B5EF4-FFF2-40B4-BE49-F238E27FC236}">
                  <a16:creationId xmlns:a16="http://schemas.microsoft.com/office/drawing/2014/main" id="{044EA524-56E4-4A9F-8DA0-F25476FB4569}"/>
                </a:ext>
              </a:extLst>
            </p:cNvPr>
            <p:cNvSpPr>
              <a:spLocks/>
            </p:cNvSpPr>
            <p:nvPr/>
          </p:nvSpPr>
          <p:spPr bwMode="auto">
            <a:xfrm>
              <a:off x="-446087" y="5256213"/>
              <a:ext cx="50800" cy="50800"/>
            </a:xfrm>
            <a:custGeom>
              <a:avLst/>
              <a:gdLst>
                <a:gd name="T0" fmla="*/ 11 w 14"/>
                <a:gd name="T1" fmla="*/ 3 h 14"/>
                <a:gd name="T2" fmla="*/ 0 w 14"/>
                <a:gd name="T3" fmla="*/ 3 h 14"/>
                <a:gd name="T4" fmla="*/ 10 w 14"/>
                <a:gd name="T5" fmla="*/ 14 h 14"/>
                <a:gd name="T6" fmla="*/ 11 w 14"/>
                <a:gd name="T7" fmla="*/ 3 h 14"/>
              </a:gdLst>
              <a:ahLst/>
              <a:cxnLst>
                <a:cxn ang="0">
                  <a:pos x="T0" y="T1"/>
                </a:cxn>
                <a:cxn ang="0">
                  <a:pos x="T2" y="T3"/>
                </a:cxn>
                <a:cxn ang="0">
                  <a:pos x="T4" y="T5"/>
                </a:cxn>
                <a:cxn ang="0">
                  <a:pos x="T6" y="T7"/>
                </a:cxn>
              </a:cxnLst>
              <a:rect l="0" t="0" r="r" b="b"/>
              <a:pathLst>
                <a:path w="14" h="14">
                  <a:moveTo>
                    <a:pt x="11" y="3"/>
                  </a:moveTo>
                  <a:cubicBezTo>
                    <a:pt x="8" y="0"/>
                    <a:pt x="4" y="0"/>
                    <a:pt x="0" y="3"/>
                  </a:cubicBezTo>
                  <a:cubicBezTo>
                    <a:pt x="10" y="14"/>
                    <a:pt x="10" y="14"/>
                    <a:pt x="10" y="14"/>
                  </a:cubicBezTo>
                  <a:cubicBezTo>
                    <a:pt x="13" y="10"/>
                    <a:pt x="14" y="5"/>
                    <a:pt x="1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3F3F"/>
                </a:solidFill>
                <a:effectLst/>
                <a:uLnTx/>
                <a:uFillTx/>
                <a:latin typeface="等线" panose="020F0502020204030204"/>
                <a:ea typeface="微软雅黑"/>
                <a:cs typeface="+mn-cs"/>
                <a:sym typeface="+mn-lt"/>
              </a:endParaRPr>
            </a:p>
          </p:txBody>
        </p:sp>
      </p:grpSp>
      <p:grpSp>
        <p:nvGrpSpPr>
          <p:cNvPr id="61" name="组合 60">
            <a:extLst>
              <a:ext uri="{FF2B5EF4-FFF2-40B4-BE49-F238E27FC236}">
                <a16:creationId xmlns:a16="http://schemas.microsoft.com/office/drawing/2014/main" id="{56C6D467-97D9-4731-B26F-57B842046E4A}"/>
              </a:ext>
            </a:extLst>
          </p:cNvPr>
          <p:cNvGrpSpPr/>
          <p:nvPr/>
        </p:nvGrpSpPr>
        <p:grpSpPr>
          <a:xfrm>
            <a:off x="1441769" y="4767296"/>
            <a:ext cx="1798848" cy="560627"/>
            <a:chOff x="2198616" y="2317032"/>
            <a:chExt cx="1798848" cy="560627"/>
          </a:xfrm>
        </p:grpSpPr>
        <p:sp>
          <p:nvSpPr>
            <p:cNvPr id="62" name="TextBox 36">
              <a:extLst>
                <a:ext uri="{FF2B5EF4-FFF2-40B4-BE49-F238E27FC236}">
                  <a16:creationId xmlns:a16="http://schemas.microsoft.com/office/drawing/2014/main" id="{183544C9-C8F2-46BE-8D6D-E998A36C1B27}"/>
                </a:ext>
              </a:extLst>
            </p:cNvPr>
            <p:cNvSpPr txBox="1"/>
            <p:nvPr/>
          </p:nvSpPr>
          <p:spPr>
            <a:xfrm>
              <a:off x="2198616" y="2317032"/>
              <a:ext cx="1798848" cy="400110"/>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20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sp>
          <p:nvSpPr>
            <p:cNvPr id="63" name="TextBox 36">
              <a:extLst>
                <a:ext uri="{FF2B5EF4-FFF2-40B4-BE49-F238E27FC236}">
                  <a16:creationId xmlns:a16="http://schemas.microsoft.com/office/drawing/2014/main" id="{CF30998F-C872-407B-8CE5-D308C0A5B945}"/>
                </a:ext>
              </a:extLst>
            </p:cNvPr>
            <p:cNvSpPr txBox="1"/>
            <p:nvPr/>
          </p:nvSpPr>
          <p:spPr>
            <a:xfrm>
              <a:off x="2368065" y="2631438"/>
              <a:ext cx="1459951" cy="246221"/>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lumMod val="85000"/>
                      <a:lumOff val="15000"/>
                    </a:prstClr>
                  </a:solidFill>
                  <a:effectLst/>
                  <a:uLnTx/>
                  <a:uFillTx/>
                  <a:latin typeface="Arial"/>
                  <a:ea typeface="微软雅黑"/>
                  <a:cs typeface="+mn-cs"/>
                  <a:sym typeface="+mn-lt"/>
                </a:rPr>
                <a:t>Please add the title</a:t>
              </a:r>
              <a:endParaRPr kumimoji="0" lang="en-US" sz="1000" b="0" i="0" u="none" strike="noStrike" kern="1200" cap="none" spc="0" normalizeH="0" baseline="0" noProof="0" dirty="0">
                <a:ln>
                  <a:noFill/>
                </a:ln>
                <a:solidFill>
                  <a:prstClr val="black">
                    <a:lumMod val="85000"/>
                    <a:lumOff val="15000"/>
                  </a:prstClr>
                </a:solidFill>
                <a:effectLst/>
                <a:uLnTx/>
                <a:uFillTx/>
                <a:latin typeface="Arial"/>
                <a:ea typeface="微软雅黑"/>
                <a:cs typeface="+mn-cs"/>
                <a:sym typeface="+mn-lt"/>
              </a:endParaRPr>
            </a:p>
          </p:txBody>
        </p:sp>
      </p:grpSp>
      <p:sp>
        <p:nvSpPr>
          <p:cNvPr id="42" name="任意多边形: 形状 41">
            <a:extLst>
              <a:ext uri="{FF2B5EF4-FFF2-40B4-BE49-F238E27FC236}">
                <a16:creationId xmlns:a16="http://schemas.microsoft.com/office/drawing/2014/main" id="{A8E27E01-7B63-448A-A99C-2748B25AB9E0}"/>
              </a:ext>
            </a:extLst>
          </p:cNvPr>
          <p:cNvSpPr/>
          <p:nvPr/>
        </p:nvSpPr>
        <p:spPr>
          <a:xfrm>
            <a:off x="3856091" y="3709196"/>
            <a:ext cx="2083842" cy="2083841"/>
          </a:xfrm>
          <a:custGeom>
            <a:avLst/>
            <a:gdLst>
              <a:gd name="connsiteX0" fmla="*/ 0 w 3251200"/>
              <a:gd name="connsiteY0" fmla="*/ 1625600 h 3251200"/>
              <a:gd name="connsiteX1" fmla="*/ 1625600 w 3251200"/>
              <a:gd name="connsiteY1" fmla="*/ 0 h 3251200"/>
              <a:gd name="connsiteX2" fmla="*/ 3251200 w 3251200"/>
              <a:gd name="connsiteY2" fmla="*/ 1625600 h 3251200"/>
              <a:gd name="connsiteX3" fmla="*/ 1625600 w 3251200"/>
              <a:gd name="connsiteY3" fmla="*/ 3251200 h 3251200"/>
              <a:gd name="connsiteX4" fmla="*/ 0 w 3251200"/>
              <a:gd name="connsiteY4" fmla="*/ 1625600 h 325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1200" h="3251200">
                <a:moveTo>
                  <a:pt x="0" y="1625600"/>
                </a:moveTo>
                <a:cubicBezTo>
                  <a:pt x="0" y="727806"/>
                  <a:pt x="727806" y="0"/>
                  <a:pt x="1625600" y="0"/>
                </a:cubicBezTo>
                <a:cubicBezTo>
                  <a:pt x="2523394" y="0"/>
                  <a:pt x="3251200" y="727806"/>
                  <a:pt x="3251200" y="1625600"/>
                </a:cubicBezTo>
                <a:cubicBezTo>
                  <a:pt x="3251200" y="2523394"/>
                  <a:pt x="2523394" y="3251200"/>
                  <a:pt x="1625600" y="3251200"/>
                </a:cubicBezTo>
                <a:cubicBezTo>
                  <a:pt x="727806" y="3251200"/>
                  <a:pt x="0" y="2523394"/>
                  <a:pt x="0" y="1625600"/>
                </a:cubicBezTo>
                <a:close/>
              </a:path>
            </a:pathLst>
          </a:custGeom>
          <a:solidFill>
            <a:schemeClr val="bg1"/>
          </a:solidFill>
          <a:ln>
            <a:solidFill>
              <a:schemeClr val="accent1">
                <a:alpha val="30000"/>
              </a:schemeClr>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994325" tIns="839893" rIns="306155" bIns="623147"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endParaRPr kumimoji="0" lang="zh-CN" altLang="en-US" sz="65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30" name="Freeform 5">
            <a:extLst>
              <a:ext uri="{FF2B5EF4-FFF2-40B4-BE49-F238E27FC236}">
                <a16:creationId xmlns:a16="http://schemas.microsoft.com/office/drawing/2014/main" id="{549416FF-7A95-4395-A7D1-632A67DC28DD}"/>
              </a:ext>
            </a:extLst>
          </p:cNvPr>
          <p:cNvSpPr>
            <a:spLocks noEditPoints="1"/>
          </p:cNvSpPr>
          <p:nvPr/>
        </p:nvSpPr>
        <p:spPr bwMode="auto">
          <a:xfrm>
            <a:off x="4703748" y="4117259"/>
            <a:ext cx="431993" cy="431993"/>
          </a:xfrm>
          <a:custGeom>
            <a:avLst/>
            <a:gdLst>
              <a:gd name="T0" fmla="*/ 103 w 106"/>
              <a:gd name="T1" fmla="*/ 84 h 102"/>
              <a:gd name="T2" fmla="*/ 76 w 106"/>
              <a:gd name="T3" fmla="*/ 61 h 102"/>
              <a:gd name="T4" fmla="*/ 74 w 106"/>
              <a:gd name="T5" fmla="*/ 60 h 102"/>
              <a:gd name="T6" fmla="*/ 80 w 106"/>
              <a:gd name="T7" fmla="*/ 40 h 102"/>
              <a:gd name="T8" fmla="*/ 40 w 106"/>
              <a:gd name="T9" fmla="*/ 0 h 102"/>
              <a:gd name="T10" fmla="*/ 0 w 106"/>
              <a:gd name="T11" fmla="*/ 40 h 102"/>
              <a:gd name="T12" fmla="*/ 40 w 106"/>
              <a:gd name="T13" fmla="*/ 80 h 102"/>
              <a:gd name="T14" fmla="*/ 61 w 106"/>
              <a:gd name="T15" fmla="*/ 73 h 102"/>
              <a:gd name="T16" fmla="*/ 63 w 106"/>
              <a:gd name="T17" fmla="*/ 75 h 102"/>
              <a:gd name="T18" fmla="*/ 90 w 106"/>
              <a:gd name="T19" fmla="*/ 99 h 102"/>
              <a:gd name="T20" fmla="*/ 101 w 106"/>
              <a:gd name="T21" fmla="*/ 98 h 102"/>
              <a:gd name="T22" fmla="*/ 103 w 106"/>
              <a:gd name="T23" fmla="*/ 96 h 102"/>
              <a:gd name="T24" fmla="*/ 103 w 106"/>
              <a:gd name="T25" fmla="*/ 84 h 102"/>
              <a:gd name="T26" fmla="*/ 40 w 106"/>
              <a:gd name="T27" fmla="*/ 64 h 102"/>
              <a:gd name="T28" fmla="*/ 15 w 106"/>
              <a:gd name="T29" fmla="*/ 40 h 102"/>
              <a:gd name="T30" fmla="*/ 40 w 106"/>
              <a:gd name="T31" fmla="*/ 15 h 102"/>
              <a:gd name="T32" fmla="*/ 64 w 106"/>
              <a:gd name="T33" fmla="*/ 40 h 102"/>
              <a:gd name="T34" fmla="*/ 40 w 106"/>
              <a:gd name="T35" fmla="*/ 6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6" h="102">
                <a:moveTo>
                  <a:pt x="103" y="84"/>
                </a:moveTo>
                <a:cubicBezTo>
                  <a:pt x="76" y="61"/>
                  <a:pt x="76" y="61"/>
                  <a:pt x="76" y="61"/>
                </a:cubicBezTo>
                <a:cubicBezTo>
                  <a:pt x="76" y="60"/>
                  <a:pt x="75" y="60"/>
                  <a:pt x="74" y="60"/>
                </a:cubicBezTo>
                <a:cubicBezTo>
                  <a:pt x="78" y="54"/>
                  <a:pt x="80" y="47"/>
                  <a:pt x="80" y="40"/>
                </a:cubicBezTo>
                <a:cubicBezTo>
                  <a:pt x="80" y="17"/>
                  <a:pt x="62" y="0"/>
                  <a:pt x="40" y="0"/>
                </a:cubicBezTo>
                <a:cubicBezTo>
                  <a:pt x="18" y="0"/>
                  <a:pt x="0" y="17"/>
                  <a:pt x="0" y="40"/>
                </a:cubicBezTo>
                <a:cubicBezTo>
                  <a:pt x="0" y="62"/>
                  <a:pt x="18" y="80"/>
                  <a:pt x="40" y="80"/>
                </a:cubicBezTo>
                <a:cubicBezTo>
                  <a:pt x="48" y="80"/>
                  <a:pt x="55" y="77"/>
                  <a:pt x="61" y="73"/>
                </a:cubicBezTo>
                <a:cubicBezTo>
                  <a:pt x="62" y="74"/>
                  <a:pt x="62" y="75"/>
                  <a:pt x="63" y="75"/>
                </a:cubicBezTo>
                <a:cubicBezTo>
                  <a:pt x="90" y="99"/>
                  <a:pt x="90" y="99"/>
                  <a:pt x="90" y="99"/>
                </a:cubicBezTo>
                <a:cubicBezTo>
                  <a:pt x="93" y="102"/>
                  <a:pt x="98" y="102"/>
                  <a:pt x="101" y="98"/>
                </a:cubicBezTo>
                <a:cubicBezTo>
                  <a:pt x="103" y="96"/>
                  <a:pt x="103" y="96"/>
                  <a:pt x="103" y="96"/>
                </a:cubicBezTo>
                <a:cubicBezTo>
                  <a:pt x="106" y="92"/>
                  <a:pt x="106" y="87"/>
                  <a:pt x="103" y="84"/>
                </a:cubicBezTo>
                <a:close/>
                <a:moveTo>
                  <a:pt x="40" y="64"/>
                </a:moveTo>
                <a:cubicBezTo>
                  <a:pt x="26" y="64"/>
                  <a:pt x="15" y="53"/>
                  <a:pt x="15" y="40"/>
                </a:cubicBezTo>
                <a:cubicBezTo>
                  <a:pt x="15" y="26"/>
                  <a:pt x="26" y="15"/>
                  <a:pt x="40" y="15"/>
                </a:cubicBezTo>
                <a:cubicBezTo>
                  <a:pt x="53" y="15"/>
                  <a:pt x="64" y="26"/>
                  <a:pt x="64" y="40"/>
                </a:cubicBezTo>
                <a:cubicBezTo>
                  <a:pt x="64" y="53"/>
                  <a:pt x="53" y="64"/>
                  <a:pt x="40" y="64"/>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等线" panose="020F0502020204030204"/>
              <a:ea typeface="微软雅黑"/>
              <a:cs typeface="+mn-cs"/>
              <a:sym typeface="+mn-lt"/>
            </a:endParaRPr>
          </a:p>
        </p:txBody>
      </p:sp>
      <p:grpSp>
        <p:nvGrpSpPr>
          <p:cNvPr id="65" name="组合 64">
            <a:extLst>
              <a:ext uri="{FF2B5EF4-FFF2-40B4-BE49-F238E27FC236}">
                <a16:creationId xmlns:a16="http://schemas.microsoft.com/office/drawing/2014/main" id="{E35B28FD-BFCC-4A3B-839C-1DE7A36E6734}"/>
              </a:ext>
            </a:extLst>
          </p:cNvPr>
          <p:cNvGrpSpPr/>
          <p:nvPr/>
        </p:nvGrpSpPr>
        <p:grpSpPr>
          <a:xfrm>
            <a:off x="4020321" y="4729992"/>
            <a:ext cx="1798848" cy="560627"/>
            <a:chOff x="2198616" y="2317032"/>
            <a:chExt cx="1798848" cy="560627"/>
          </a:xfrm>
        </p:grpSpPr>
        <p:sp>
          <p:nvSpPr>
            <p:cNvPr id="66" name="TextBox 36">
              <a:extLst>
                <a:ext uri="{FF2B5EF4-FFF2-40B4-BE49-F238E27FC236}">
                  <a16:creationId xmlns:a16="http://schemas.microsoft.com/office/drawing/2014/main" id="{5CA70BB8-5310-491F-AB38-C814BA2F82DE}"/>
                </a:ext>
              </a:extLst>
            </p:cNvPr>
            <p:cNvSpPr txBox="1"/>
            <p:nvPr/>
          </p:nvSpPr>
          <p:spPr>
            <a:xfrm>
              <a:off x="2198616" y="2317032"/>
              <a:ext cx="1798848" cy="400110"/>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20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sp>
          <p:nvSpPr>
            <p:cNvPr id="67" name="TextBox 36">
              <a:extLst>
                <a:ext uri="{FF2B5EF4-FFF2-40B4-BE49-F238E27FC236}">
                  <a16:creationId xmlns:a16="http://schemas.microsoft.com/office/drawing/2014/main" id="{B92E7081-3916-470A-81A3-E394427B157A}"/>
                </a:ext>
              </a:extLst>
            </p:cNvPr>
            <p:cNvSpPr txBox="1"/>
            <p:nvPr/>
          </p:nvSpPr>
          <p:spPr>
            <a:xfrm>
              <a:off x="2368065" y="2631438"/>
              <a:ext cx="1459951" cy="246221"/>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lumMod val="85000"/>
                      <a:lumOff val="15000"/>
                    </a:prstClr>
                  </a:solidFill>
                  <a:effectLst/>
                  <a:uLnTx/>
                  <a:uFillTx/>
                  <a:latin typeface="Arial"/>
                  <a:ea typeface="微软雅黑"/>
                  <a:cs typeface="+mn-cs"/>
                  <a:sym typeface="+mn-lt"/>
                </a:rPr>
                <a:t>Please add the title</a:t>
              </a:r>
              <a:endParaRPr kumimoji="0" lang="en-US" sz="1000" b="0" i="0" u="none" strike="noStrike" kern="1200" cap="none" spc="0" normalizeH="0" baseline="0" noProof="0" dirty="0">
                <a:ln>
                  <a:noFill/>
                </a:ln>
                <a:solidFill>
                  <a:prstClr val="black">
                    <a:lumMod val="85000"/>
                    <a:lumOff val="15000"/>
                  </a:prstClr>
                </a:solidFill>
                <a:effectLst/>
                <a:uLnTx/>
                <a:uFillTx/>
                <a:latin typeface="Arial"/>
                <a:ea typeface="微软雅黑"/>
                <a:cs typeface="+mn-cs"/>
                <a:sym typeface="+mn-lt"/>
              </a:endParaRPr>
            </a:p>
          </p:txBody>
        </p:sp>
      </p:grpSp>
    </p:spTree>
    <p:extLst>
      <p:ext uri="{BB962C8B-B14F-4D97-AF65-F5344CB8AC3E}">
        <p14:creationId xmlns:p14="http://schemas.microsoft.com/office/powerpoint/2010/main" val="5936098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3949AEE1-5131-40DD-876D-0D2F8D49F70D}"/>
              </a:ext>
            </a:extLst>
          </p:cNvPr>
          <p:cNvSpPr>
            <a:spLocks noGrp="1"/>
          </p:cNvSpPr>
          <p:nvPr>
            <p:ph type="body" sz="quarter" idx="10"/>
          </p:nvPr>
        </p:nvSpPr>
        <p:spPr>
          <a:xfrm>
            <a:off x="1432192" y="231000"/>
            <a:ext cx="6117304" cy="406400"/>
          </a:xfrm>
        </p:spPr>
        <p:txBody>
          <a:bodyPr/>
          <a:lstStyle/>
          <a:p>
            <a:r>
              <a:rPr lang="zh-CN" altLang="en-US" dirty="0">
                <a:sym typeface="+mn-lt"/>
              </a:rPr>
              <a:t>中心发散四点式（可将中心圆换成图片）</a:t>
            </a:r>
            <a:endParaRPr lang="zh-CN" altLang="en-US" dirty="0"/>
          </a:p>
        </p:txBody>
      </p:sp>
      <p:sp>
        <p:nvSpPr>
          <p:cNvPr id="67" name="椭圆 66">
            <a:extLst>
              <a:ext uri="{FF2B5EF4-FFF2-40B4-BE49-F238E27FC236}">
                <a16:creationId xmlns:a16="http://schemas.microsoft.com/office/drawing/2014/main" id="{EDE7F3C6-3A4D-4AFD-93F4-2F41CF251958}"/>
              </a:ext>
            </a:extLst>
          </p:cNvPr>
          <p:cNvSpPr/>
          <p:nvPr/>
        </p:nvSpPr>
        <p:spPr>
          <a:xfrm>
            <a:off x="4557614" y="1800073"/>
            <a:ext cx="3076773" cy="3076773"/>
          </a:xfrm>
          <a:prstGeom prst="ellipse">
            <a:avLst/>
          </a:prstGeom>
          <a:noFill/>
          <a:ln w="15875">
            <a:solidFill>
              <a:schemeClr val="accent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68" name="椭圆 67">
            <a:extLst>
              <a:ext uri="{FF2B5EF4-FFF2-40B4-BE49-F238E27FC236}">
                <a16:creationId xmlns:a16="http://schemas.microsoft.com/office/drawing/2014/main" id="{4ADC03AE-73A4-4AB0-94B5-6249F7324765}"/>
              </a:ext>
            </a:extLst>
          </p:cNvPr>
          <p:cNvSpPr/>
          <p:nvPr/>
        </p:nvSpPr>
        <p:spPr>
          <a:xfrm>
            <a:off x="4767393" y="2009852"/>
            <a:ext cx="2657215" cy="2657215"/>
          </a:xfrm>
          <a:prstGeom prst="ellipse">
            <a:avLst/>
          </a:prstGeom>
          <a:noFill/>
          <a:ln w="22225">
            <a:solidFill>
              <a:schemeClr val="accent1">
                <a:alpha val="3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69" name="椭圆 68">
            <a:extLst>
              <a:ext uri="{FF2B5EF4-FFF2-40B4-BE49-F238E27FC236}">
                <a16:creationId xmlns:a16="http://schemas.microsoft.com/office/drawing/2014/main" id="{3B538B00-1A98-4501-9C35-D9B4A104F28C}"/>
              </a:ext>
            </a:extLst>
          </p:cNvPr>
          <p:cNvSpPr/>
          <p:nvPr/>
        </p:nvSpPr>
        <p:spPr>
          <a:xfrm>
            <a:off x="4953127" y="2195586"/>
            <a:ext cx="2285746" cy="2285746"/>
          </a:xfrm>
          <a:prstGeom prst="ellipse">
            <a:avLst/>
          </a:prstGeom>
          <a:solidFill>
            <a:schemeClr val="accent1"/>
          </a:solidFill>
          <a:ln w="38100">
            <a:noFill/>
          </a:ln>
          <a:effectLst>
            <a:outerShdw blurRad="127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0" name="弧形 69">
            <a:extLst>
              <a:ext uri="{FF2B5EF4-FFF2-40B4-BE49-F238E27FC236}">
                <a16:creationId xmlns:a16="http://schemas.microsoft.com/office/drawing/2014/main" id="{12703433-6365-4F28-9894-56DB1E8727D9}"/>
              </a:ext>
            </a:extLst>
          </p:cNvPr>
          <p:cNvSpPr/>
          <p:nvPr/>
        </p:nvSpPr>
        <p:spPr>
          <a:xfrm>
            <a:off x="3746892" y="989351"/>
            <a:ext cx="4698217" cy="4698217"/>
          </a:xfrm>
          <a:prstGeom prst="arc">
            <a:avLst>
              <a:gd name="adj1" fmla="val 18406249"/>
              <a:gd name="adj2" fmla="val 14031875"/>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3" name="椭圆 72">
            <a:extLst>
              <a:ext uri="{FF2B5EF4-FFF2-40B4-BE49-F238E27FC236}">
                <a16:creationId xmlns:a16="http://schemas.microsoft.com/office/drawing/2014/main" id="{7B5D16D1-D06B-4AD6-88F1-6E2EBDD936C9}"/>
              </a:ext>
            </a:extLst>
          </p:cNvPr>
          <p:cNvSpPr/>
          <p:nvPr/>
        </p:nvSpPr>
        <p:spPr>
          <a:xfrm>
            <a:off x="7243572" y="4440911"/>
            <a:ext cx="1101345" cy="1101345"/>
          </a:xfrm>
          <a:prstGeom prst="ellipse">
            <a:avLst/>
          </a:prstGeom>
          <a:solidFill>
            <a:schemeClr val="bg1"/>
          </a:solidFill>
          <a:ln w="15875">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4" name="椭圆 73">
            <a:extLst>
              <a:ext uri="{FF2B5EF4-FFF2-40B4-BE49-F238E27FC236}">
                <a16:creationId xmlns:a16="http://schemas.microsoft.com/office/drawing/2014/main" id="{FCC086FE-A19A-4D66-8C82-C93E89C9CDC0}"/>
              </a:ext>
            </a:extLst>
          </p:cNvPr>
          <p:cNvSpPr/>
          <p:nvPr/>
        </p:nvSpPr>
        <p:spPr>
          <a:xfrm>
            <a:off x="3847086" y="4440911"/>
            <a:ext cx="1101345" cy="1101345"/>
          </a:xfrm>
          <a:prstGeom prst="ellipse">
            <a:avLst/>
          </a:prstGeom>
          <a:solidFill>
            <a:schemeClr val="bg1"/>
          </a:solidFill>
          <a:ln w="15875">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6" name="箭头: 右 13">
            <a:extLst>
              <a:ext uri="{FF2B5EF4-FFF2-40B4-BE49-F238E27FC236}">
                <a16:creationId xmlns:a16="http://schemas.microsoft.com/office/drawing/2014/main" id="{520135D7-222B-4F8A-9C86-72F203B907AA}"/>
              </a:ext>
            </a:extLst>
          </p:cNvPr>
          <p:cNvSpPr/>
          <p:nvPr/>
        </p:nvSpPr>
        <p:spPr>
          <a:xfrm rot="16200000">
            <a:off x="5842926" y="1315405"/>
            <a:ext cx="494014" cy="658301"/>
          </a:xfrm>
          <a:custGeom>
            <a:avLst/>
            <a:gdLst>
              <a:gd name="connsiteX0" fmla="*/ 0 w 509180"/>
              <a:gd name="connsiteY0" fmla="*/ 83984 h 335934"/>
              <a:gd name="connsiteX1" fmla="*/ 341213 w 509180"/>
              <a:gd name="connsiteY1" fmla="*/ 83984 h 335934"/>
              <a:gd name="connsiteX2" fmla="*/ 341213 w 509180"/>
              <a:gd name="connsiteY2" fmla="*/ 0 h 335934"/>
              <a:gd name="connsiteX3" fmla="*/ 509180 w 509180"/>
              <a:gd name="connsiteY3" fmla="*/ 167967 h 335934"/>
              <a:gd name="connsiteX4" fmla="*/ 341213 w 509180"/>
              <a:gd name="connsiteY4" fmla="*/ 335934 h 335934"/>
              <a:gd name="connsiteX5" fmla="*/ 341213 w 509180"/>
              <a:gd name="connsiteY5" fmla="*/ 251951 h 335934"/>
              <a:gd name="connsiteX6" fmla="*/ 0 w 509180"/>
              <a:gd name="connsiteY6" fmla="*/ 251951 h 335934"/>
              <a:gd name="connsiteX7" fmla="*/ 0 w 509180"/>
              <a:gd name="connsiteY7" fmla="*/ 83984 h 335934"/>
              <a:gd name="connsiteX0" fmla="*/ 7620 w 516800"/>
              <a:gd name="connsiteY0" fmla="*/ 83984 h 505951"/>
              <a:gd name="connsiteX1" fmla="*/ 348833 w 516800"/>
              <a:gd name="connsiteY1" fmla="*/ 83984 h 505951"/>
              <a:gd name="connsiteX2" fmla="*/ 348833 w 516800"/>
              <a:gd name="connsiteY2" fmla="*/ 0 h 505951"/>
              <a:gd name="connsiteX3" fmla="*/ 516800 w 516800"/>
              <a:gd name="connsiteY3" fmla="*/ 167967 h 505951"/>
              <a:gd name="connsiteX4" fmla="*/ 348833 w 516800"/>
              <a:gd name="connsiteY4" fmla="*/ 335934 h 505951"/>
              <a:gd name="connsiteX5" fmla="*/ 348833 w 516800"/>
              <a:gd name="connsiteY5" fmla="*/ 251951 h 505951"/>
              <a:gd name="connsiteX6" fmla="*/ 0 w 516800"/>
              <a:gd name="connsiteY6" fmla="*/ 505951 h 505951"/>
              <a:gd name="connsiteX7" fmla="*/ 7620 w 516800"/>
              <a:gd name="connsiteY7" fmla="*/ 83984 h 505951"/>
              <a:gd name="connsiteX0" fmla="*/ 5080 w 516800"/>
              <a:gd name="connsiteY0" fmla="*/ 0 h 688665"/>
              <a:gd name="connsiteX1" fmla="*/ 348833 w 516800"/>
              <a:gd name="connsiteY1" fmla="*/ 266698 h 688665"/>
              <a:gd name="connsiteX2" fmla="*/ 348833 w 516800"/>
              <a:gd name="connsiteY2" fmla="*/ 182714 h 688665"/>
              <a:gd name="connsiteX3" fmla="*/ 516800 w 516800"/>
              <a:gd name="connsiteY3" fmla="*/ 350681 h 688665"/>
              <a:gd name="connsiteX4" fmla="*/ 348833 w 516800"/>
              <a:gd name="connsiteY4" fmla="*/ 518648 h 688665"/>
              <a:gd name="connsiteX5" fmla="*/ 348833 w 516800"/>
              <a:gd name="connsiteY5" fmla="*/ 434665 h 688665"/>
              <a:gd name="connsiteX6" fmla="*/ 0 w 516800"/>
              <a:gd name="connsiteY6" fmla="*/ 688665 h 688665"/>
              <a:gd name="connsiteX7" fmla="*/ 5080 w 516800"/>
              <a:gd name="connsiteY7" fmla="*/ 0 h 688665"/>
              <a:gd name="connsiteX0" fmla="*/ 5080 w 516800"/>
              <a:gd name="connsiteY0" fmla="*/ 0 h 688665"/>
              <a:gd name="connsiteX1" fmla="*/ 348833 w 516800"/>
              <a:gd name="connsiteY1" fmla="*/ 266698 h 688665"/>
              <a:gd name="connsiteX2" fmla="*/ 348833 w 516800"/>
              <a:gd name="connsiteY2" fmla="*/ 182714 h 688665"/>
              <a:gd name="connsiteX3" fmla="*/ 516800 w 516800"/>
              <a:gd name="connsiteY3" fmla="*/ 350681 h 688665"/>
              <a:gd name="connsiteX4" fmla="*/ 348833 w 516800"/>
              <a:gd name="connsiteY4" fmla="*/ 518648 h 688665"/>
              <a:gd name="connsiteX5" fmla="*/ 348833 w 516800"/>
              <a:gd name="connsiteY5" fmla="*/ 434665 h 688665"/>
              <a:gd name="connsiteX6" fmla="*/ 0 w 516800"/>
              <a:gd name="connsiteY6" fmla="*/ 688665 h 688665"/>
              <a:gd name="connsiteX7" fmla="*/ 5080 w 516800"/>
              <a:gd name="connsiteY7" fmla="*/ 0 h 688665"/>
              <a:gd name="connsiteX0" fmla="*/ 5080 w 516800"/>
              <a:gd name="connsiteY0" fmla="*/ 0 h 688665"/>
              <a:gd name="connsiteX1" fmla="*/ 348833 w 516800"/>
              <a:gd name="connsiteY1" fmla="*/ 266698 h 688665"/>
              <a:gd name="connsiteX2" fmla="*/ 348833 w 516800"/>
              <a:gd name="connsiteY2" fmla="*/ 182714 h 688665"/>
              <a:gd name="connsiteX3" fmla="*/ 516800 w 516800"/>
              <a:gd name="connsiteY3" fmla="*/ 350681 h 688665"/>
              <a:gd name="connsiteX4" fmla="*/ 348833 w 516800"/>
              <a:gd name="connsiteY4" fmla="*/ 518648 h 688665"/>
              <a:gd name="connsiteX5" fmla="*/ 348833 w 516800"/>
              <a:gd name="connsiteY5" fmla="*/ 434665 h 688665"/>
              <a:gd name="connsiteX6" fmla="*/ 0 w 516800"/>
              <a:gd name="connsiteY6" fmla="*/ 688665 h 688665"/>
              <a:gd name="connsiteX7" fmla="*/ 5080 w 516800"/>
              <a:gd name="connsiteY7" fmla="*/ 0 h 688665"/>
              <a:gd name="connsiteX0" fmla="*/ 5080 w 516800"/>
              <a:gd name="connsiteY0" fmla="*/ 0 h 688665"/>
              <a:gd name="connsiteX1" fmla="*/ 348833 w 516800"/>
              <a:gd name="connsiteY1" fmla="*/ 266698 h 688665"/>
              <a:gd name="connsiteX2" fmla="*/ 348833 w 516800"/>
              <a:gd name="connsiteY2" fmla="*/ 182714 h 688665"/>
              <a:gd name="connsiteX3" fmla="*/ 516800 w 516800"/>
              <a:gd name="connsiteY3" fmla="*/ 350681 h 688665"/>
              <a:gd name="connsiteX4" fmla="*/ 348833 w 516800"/>
              <a:gd name="connsiteY4" fmla="*/ 518648 h 688665"/>
              <a:gd name="connsiteX5" fmla="*/ 348833 w 516800"/>
              <a:gd name="connsiteY5" fmla="*/ 434665 h 688665"/>
              <a:gd name="connsiteX6" fmla="*/ 0 w 516800"/>
              <a:gd name="connsiteY6" fmla="*/ 688665 h 688665"/>
              <a:gd name="connsiteX7" fmla="*/ 5080 w 516800"/>
              <a:gd name="connsiteY7" fmla="*/ 0 h 688665"/>
              <a:gd name="connsiteX0" fmla="*/ 5080 w 516800"/>
              <a:gd name="connsiteY0" fmla="*/ 0 h 688665"/>
              <a:gd name="connsiteX1" fmla="*/ 348833 w 516800"/>
              <a:gd name="connsiteY1" fmla="*/ 266698 h 688665"/>
              <a:gd name="connsiteX2" fmla="*/ 348833 w 516800"/>
              <a:gd name="connsiteY2" fmla="*/ 182714 h 688665"/>
              <a:gd name="connsiteX3" fmla="*/ 516800 w 516800"/>
              <a:gd name="connsiteY3" fmla="*/ 350681 h 688665"/>
              <a:gd name="connsiteX4" fmla="*/ 348833 w 516800"/>
              <a:gd name="connsiteY4" fmla="*/ 518648 h 688665"/>
              <a:gd name="connsiteX5" fmla="*/ 348833 w 516800"/>
              <a:gd name="connsiteY5" fmla="*/ 434665 h 688665"/>
              <a:gd name="connsiteX6" fmla="*/ 0 w 516800"/>
              <a:gd name="connsiteY6" fmla="*/ 688665 h 688665"/>
              <a:gd name="connsiteX7" fmla="*/ 5080 w 516800"/>
              <a:gd name="connsiteY7" fmla="*/ 0 h 688665"/>
              <a:gd name="connsiteX0" fmla="*/ 5080 w 516800"/>
              <a:gd name="connsiteY0" fmla="*/ 0 h 688665"/>
              <a:gd name="connsiteX1" fmla="*/ 348833 w 516800"/>
              <a:gd name="connsiteY1" fmla="*/ 266698 h 688665"/>
              <a:gd name="connsiteX2" fmla="*/ 348833 w 516800"/>
              <a:gd name="connsiteY2" fmla="*/ 182714 h 688665"/>
              <a:gd name="connsiteX3" fmla="*/ 516800 w 516800"/>
              <a:gd name="connsiteY3" fmla="*/ 350681 h 688665"/>
              <a:gd name="connsiteX4" fmla="*/ 348833 w 516800"/>
              <a:gd name="connsiteY4" fmla="*/ 518648 h 688665"/>
              <a:gd name="connsiteX5" fmla="*/ 348833 w 516800"/>
              <a:gd name="connsiteY5" fmla="*/ 434665 h 688665"/>
              <a:gd name="connsiteX6" fmla="*/ 0 w 516800"/>
              <a:gd name="connsiteY6" fmla="*/ 688665 h 688665"/>
              <a:gd name="connsiteX7" fmla="*/ 5080 w 516800"/>
              <a:gd name="connsiteY7" fmla="*/ 0 h 688665"/>
              <a:gd name="connsiteX0" fmla="*/ 5080 w 516800"/>
              <a:gd name="connsiteY0" fmla="*/ 0 h 688665"/>
              <a:gd name="connsiteX1" fmla="*/ 348833 w 516800"/>
              <a:gd name="connsiteY1" fmla="*/ 266698 h 688665"/>
              <a:gd name="connsiteX2" fmla="*/ 348833 w 516800"/>
              <a:gd name="connsiteY2" fmla="*/ 182714 h 688665"/>
              <a:gd name="connsiteX3" fmla="*/ 516800 w 516800"/>
              <a:gd name="connsiteY3" fmla="*/ 350681 h 688665"/>
              <a:gd name="connsiteX4" fmla="*/ 348833 w 516800"/>
              <a:gd name="connsiteY4" fmla="*/ 518648 h 688665"/>
              <a:gd name="connsiteX5" fmla="*/ 348833 w 516800"/>
              <a:gd name="connsiteY5" fmla="*/ 434665 h 688665"/>
              <a:gd name="connsiteX6" fmla="*/ 0 w 516800"/>
              <a:gd name="connsiteY6" fmla="*/ 688665 h 688665"/>
              <a:gd name="connsiteX7" fmla="*/ 5080 w 516800"/>
              <a:gd name="connsiteY7" fmla="*/ 0 h 688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6800" h="688665">
                <a:moveTo>
                  <a:pt x="5080" y="0"/>
                </a:moveTo>
                <a:cubicBezTo>
                  <a:pt x="117124" y="139708"/>
                  <a:pt x="221549" y="213362"/>
                  <a:pt x="348833" y="266698"/>
                </a:cubicBezTo>
                <a:lnTo>
                  <a:pt x="348833" y="182714"/>
                </a:lnTo>
                <a:lnTo>
                  <a:pt x="516800" y="350681"/>
                </a:lnTo>
                <a:lnTo>
                  <a:pt x="348833" y="518648"/>
                </a:lnTo>
                <a:lnTo>
                  <a:pt x="348833" y="434665"/>
                </a:lnTo>
                <a:cubicBezTo>
                  <a:pt x="255415" y="460915"/>
                  <a:pt x="134058" y="530341"/>
                  <a:pt x="0" y="688665"/>
                </a:cubicBezTo>
                <a:cubicBezTo>
                  <a:pt x="1693" y="459110"/>
                  <a:pt x="3387" y="229555"/>
                  <a:pt x="5080" y="0"/>
                </a:cubicBezTo>
                <a:close/>
              </a:path>
            </a:pathLst>
          </a:custGeom>
          <a:gradFill flip="none" rotWithShape="1">
            <a:gsLst>
              <a:gs pos="0">
                <a:schemeClr val="accent1">
                  <a:alpha val="86000"/>
                </a:schemeClr>
              </a:gs>
              <a:gs pos="91000">
                <a:schemeClr val="accent1">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1" name="椭圆 70">
            <a:extLst>
              <a:ext uri="{FF2B5EF4-FFF2-40B4-BE49-F238E27FC236}">
                <a16:creationId xmlns:a16="http://schemas.microsoft.com/office/drawing/2014/main" id="{B2ABA14B-6C0B-4C8B-BFBB-025C5336966A}"/>
              </a:ext>
            </a:extLst>
          </p:cNvPr>
          <p:cNvSpPr/>
          <p:nvPr/>
        </p:nvSpPr>
        <p:spPr>
          <a:xfrm>
            <a:off x="7761072" y="2304172"/>
            <a:ext cx="1101345" cy="1101345"/>
          </a:xfrm>
          <a:prstGeom prst="ellipse">
            <a:avLst/>
          </a:prstGeom>
          <a:solidFill>
            <a:schemeClr val="bg1"/>
          </a:solidFill>
          <a:ln w="15875">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2" name="椭圆 71">
            <a:extLst>
              <a:ext uri="{FF2B5EF4-FFF2-40B4-BE49-F238E27FC236}">
                <a16:creationId xmlns:a16="http://schemas.microsoft.com/office/drawing/2014/main" id="{E1A7A024-25F5-4ED2-BDAF-9E512DB215A1}"/>
              </a:ext>
            </a:extLst>
          </p:cNvPr>
          <p:cNvSpPr/>
          <p:nvPr/>
        </p:nvSpPr>
        <p:spPr>
          <a:xfrm>
            <a:off x="3336388" y="2304172"/>
            <a:ext cx="1101345" cy="1101345"/>
          </a:xfrm>
          <a:prstGeom prst="ellipse">
            <a:avLst/>
          </a:prstGeom>
          <a:solidFill>
            <a:schemeClr val="bg1"/>
          </a:solidFill>
          <a:ln w="15875">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96" name="文本框 95">
            <a:extLst>
              <a:ext uri="{FF2B5EF4-FFF2-40B4-BE49-F238E27FC236}">
                <a16:creationId xmlns:a16="http://schemas.microsoft.com/office/drawing/2014/main" id="{81CCDCF1-0D36-4143-AA2E-3307D08FE143}"/>
              </a:ext>
            </a:extLst>
          </p:cNvPr>
          <p:cNvSpPr txBox="1">
            <a:spLocks noChangeArrowheads="1"/>
          </p:cNvSpPr>
          <p:nvPr/>
        </p:nvSpPr>
        <p:spPr bwMode="auto">
          <a:xfrm>
            <a:off x="5415353" y="2971590"/>
            <a:ext cx="1349643" cy="829646"/>
          </a:xfrm>
          <a:prstGeom prst="rect">
            <a:avLst/>
          </a:prstGeom>
          <a:noFill/>
          <a:ln w="9525">
            <a:noFill/>
            <a:miter lim="800000"/>
            <a:headEnd/>
            <a:tailEnd/>
          </a:ln>
        </p:spPr>
        <p:txBody>
          <a:bodyPr wrap="square" lIns="90100" tIns="45051" rIns="90100" bIns="45051">
            <a:spAutoFit/>
          </a:bodyPr>
          <a:lstStyle/>
          <a:p>
            <a:pPr marL="0" marR="0" lvl="0" indent="0" algn="ctr" defTabSz="900552"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微软雅黑"/>
                <a:ea typeface="微软雅黑"/>
                <a:cs typeface="+mn-cs"/>
              </a:rPr>
              <a:t>可换成</a:t>
            </a:r>
            <a:endParaRPr kumimoji="0" lang="en-US" altLang="zh-CN" sz="2400" b="0" i="0" u="none" strike="noStrike" kern="1200" cap="none" spc="0" normalizeH="0" baseline="0" noProof="0" dirty="0">
              <a:ln>
                <a:noFill/>
              </a:ln>
              <a:solidFill>
                <a:prstClr val="white"/>
              </a:solidFill>
              <a:effectLst/>
              <a:uLnTx/>
              <a:uFillTx/>
              <a:latin typeface="微软雅黑"/>
              <a:ea typeface="微软雅黑"/>
              <a:cs typeface="+mn-cs"/>
            </a:endParaRPr>
          </a:p>
          <a:p>
            <a:pPr marL="0" marR="0" lvl="0" indent="0" algn="ctr" defTabSz="900552"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微软雅黑"/>
                <a:ea typeface="微软雅黑"/>
                <a:cs typeface="+mn-cs"/>
              </a:rPr>
              <a:t>图标</a:t>
            </a:r>
          </a:p>
        </p:txBody>
      </p:sp>
      <p:sp>
        <p:nvSpPr>
          <p:cNvPr id="97" name="TextBox 35">
            <a:extLst>
              <a:ext uri="{FF2B5EF4-FFF2-40B4-BE49-F238E27FC236}">
                <a16:creationId xmlns:a16="http://schemas.microsoft.com/office/drawing/2014/main" id="{CAC5A7BE-DD17-4FD4-A2B7-870CFBBEFD5E}"/>
              </a:ext>
            </a:extLst>
          </p:cNvPr>
          <p:cNvSpPr txBox="1"/>
          <p:nvPr/>
        </p:nvSpPr>
        <p:spPr>
          <a:xfrm>
            <a:off x="677959" y="2797265"/>
            <a:ext cx="2464034" cy="679801"/>
          </a:xfrm>
          <a:prstGeom prst="rect">
            <a:avLst/>
          </a:prstGeom>
          <a:noFill/>
        </p:spPr>
        <p:txBody>
          <a:bodyPr wrap="square" rtlCol="0">
            <a:spAutoFit/>
          </a:bodyPr>
          <a:lstStyle>
            <a:defPPr>
              <a:defRPr lang="zh-CN"/>
            </a:defPPr>
            <a:lvl1pPr>
              <a:lnSpc>
                <a:spcPct val="125000"/>
              </a:lnSpc>
              <a:defRPr sz="1400">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pPr marL="0" marR="0" lvl="0" indent="0" algn="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98" name="TextBox 36">
            <a:extLst>
              <a:ext uri="{FF2B5EF4-FFF2-40B4-BE49-F238E27FC236}">
                <a16:creationId xmlns:a16="http://schemas.microsoft.com/office/drawing/2014/main" id="{81FFA364-33F7-4DA0-8E7F-96CDA1EFEED6}"/>
              </a:ext>
            </a:extLst>
          </p:cNvPr>
          <p:cNvSpPr txBox="1"/>
          <p:nvPr/>
        </p:nvSpPr>
        <p:spPr>
          <a:xfrm>
            <a:off x="1252348" y="2246916"/>
            <a:ext cx="1889645"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cxnSp>
        <p:nvCxnSpPr>
          <p:cNvPr id="99" name="直接连接符 98">
            <a:extLst>
              <a:ext uri="{FF2B5EF4-FFF2-40B4-BE49-F238E27FC236}">
                <a16:creationId xmlns:a16="http://schemas.microsoft.com/office/drawing/2014/main" id="{8FEAFED2-53CB-4B42-800D-1C518B5A99C1}"/>
              </a:ext>
            </a:extLst>
          </p:cNvPr>
          <p:cNvCxnSpPr/>
          <p:nvPr/>
        </p:nvCxnSpPr>
        <p:spPr>
          <a:xfrm>
            <a:off x="2393366" y="2694982"/>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1" name="TextBox 35">
            <a:extLst>
              <a:ext uri="{FF2B5EF4-FFF2-40B4-BE49-F238E27FC236}">
                <a16:creationId xmlns:a16="http://schemas.microsoft.com/office/drawing/2014/main" id="{6555F63F-E524-4E9B-97E1-B611BBA01559}"/>
              </a:ext>
            </a:extLst>
          </p:cNvPr>
          <p:cNvSpPr txBox="1"/>
          <p:nvPr/>
        </p:nvSpPr>
        <p:spPr>
          <a:xfrm>
            <a:off x="1124272" y="4991260"/>
            <a:ext cx="2464034" cy="679801"/>
          </a:xfrm>
          <a:prstGeom prst="rect">
            <a:avLst/>
          </a:prstGeom>
          <a:noFill/>
        </p:spPr>
        <p:txBody>
          <a:bodyPr wrap="square" rtlCol="0">
            <a:spAutoFit/>
          </a:bodyPr>
          <a:lstStyle>
            <a:defPPr>
              <a:defRPr lang="zh-CN"/>
            </a:defPPr>
            <a:lvl1pPr>
              <a:lnSpc>
                <a:spcPct val="125000"/>
              </a:lnSpc>
              <a:defRPr sz="1400">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pPr marL="0" marR="0" lvl="0" indent="0" algn="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102" name="TextBox 36">
            <a:extLst>
              <a:ext uri="{FF2B5EF4-FFF2-40B4-BE49-F238E27FC236}">
                <a16:creationId xmlns:a16="http://schemas.microsoft.com/office/drawing/2014/main" id="{12026AF9-5FBC-4C35-8666-ECB460F4F176}"/>
              </a:ext>
            </a:extLst>
          </p:cNvPr>
          <p:cNvSpPr txBox="1"/>
          <p:nvPr/>
        </p:nvSpPr>
        <p:spPr>
          <a:xfrm>
            <a:off x="1698661" y="4440911"/>
            <a:ext cx="1889645"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cxnSp>
        <p:nvCxnSpPr>
          <p:cNvPr id="103" name="直接连接符 102">
            <a:extLst>
              <a:ext uri="{FF2B5EF4-FFF2-40B4-BE49-F238E27FC236}">
                <a16:creationId xmlns:a16="http://schemas.microsoft.com/office/drawing/2014/main" id="{C8764AF3-2107-4785-B21A-1BF82FCB724F}"/>
              </a:ext>
            </a:extLst>
          </p:cNvPr>
          <p:cNvCxnSpPr/>
          <p:nvPr/>
        </p:nvCxnSpPr>
        <p:spPr>
          <a:xfrm>
            <a:off x="2839679" y="4888977"/>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10" name="TextBox 35">
            <a:extLst>
              <a:ext uri="{FF2B5EF4-FFF2-40B4-BE49-F238E27FC236}">
                <a16:creationId xmlns:a16="http://schemas.microsoft.com/office/drawing/2014/main" id="{F0DACEC9-D3DF-4599-9E53-9F86C7AF8D5C}"/>
              </a:ext>
            </a:extLst>
          </p:cNvPr>
          <p:cNvSpPr txBox="1"/>
          <p:nvPr/>
        </p:nvSpPr>
        <p:spPr>
          <a:xfrm flipH="1">
            <a:off x="9050007" y="2797265"/>
            <a:ext cx="2464034" cy="679801"/>
          </a:xfrm>
          <a:prstGeom prst="rect">
            <a:avLst/>
          </a:prstGeom>
          <a:noFill/>
        </p:spPr>
        <p:txBody>
          <a:bodyPr wrap="square" rtlCol="0">
            <a:spAutoFit/>
          </a:bodyPr>
          <a:lstStyle>
            <a:defPPr>
              <a:defRPr lang="zh-CN"/>
            </a:defPPr>
            <a:lvl1pPr>
              <a:lnSpc>
                <a:spcPct val="125000"/>
              </a:lnSpc>
              <a:defRPr sz="1400">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111" name="TextBox 36">
            <a:extLst>
              <a:ext uri="{FF2B5EF4-FFF2-40B4-BE49-F238E27FC236}">
                <a16:creationId xmlns:a16="http://schemas.microsoft.com/office/drawing/2014/main" id="{01D305B7-822A-4844-8810-D8DC68EB47B7}"/>
              </a:ext>
            </a:extLst>
          </p:cNvPr>
          <p:cNvSpPr txBox="1"/>
          <p:nvPr/>
        </p:nvSpPr>
        <p:spPr>
          <a:xfrm flipH="1">
            <a:off x="9050007" y="2246916"/>
            <a:ext cx="1889645"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cxnSp>
        <p:nvCxnSpPr>
          <p:cNvPr id="112" name="直接连接符 111">
            <a:extLst>
              <a:ext uri="{FF2B5EF4-FFF2-40B4-BE49-F238E27FC236}">
                <a16:creationId xmlns:a16="http://schemas.microsoft.com/office/drawing/2014/main" id="{CD87FBEC-C717-44D1-8CEA-656D535D23D7}"/>
              </a:ext>
            </a:extLst>
          </p:cNvPr>
          <p:cNvCxnSpPr/>
          <p:nvPr/>
        </p:nvCxnSpPr>
        <p:spPr>
          <a:xfrm flipH="1">
            <a:off x="9158377" y="2694982"/>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7" name="TextBox 35">
            <a:extLst>
              <a:ext uri="{FF2B5EF4-FFF2-40B4-BE49-F238E27FC236}">
                <a16:creationId xmlns:a16="http://schemas.microsoft.com/office/drawing/2014/main" id="{8731A311-09E0-4BFA-BF44-502FBDD1BD74}"/>
              </a:ext>
            </a:extLst>
          </p:cNvPr>
          <p:cNvSpPr txBox="1"/>
          <p:nvPr/>
        </p:nvSpPr>
        <p:spPr>
          <a:xfrm flipH="1">
            <a:off x="8603694" y="4991260"/>
            <a:ext cx="2464034" cy="679801"/>
          </a:xfrm>
          <a:prstGeom prst="rect">
            <a:avLst/>
          </a:prstGeom>
          <a:noFill/>
        </p:spPr>
        <p:txBody>
          <a:bodyPr wrap="square" rtlCol="0">
            <a:spAutoFit/>
          </a:bodyPr>
          <a:lstStyle>
            <a:defPPr>
              <a:defRPr lang="zh-CN"/>
            </a:defPPr>
            <a:lvl1pPr>
              <a:lnSpc>
                <a:spcPct val="125000"/>
              </a:lnSpc>
              <a:defRPr sz="1400">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108" name="TextBox 36">
            <a:extLst>
              <a:ext uri="{FF2B5EF4-FFF2-40B4-BE49-F238E27FC236}">
                <a16:creationId xmlns:a16="http://schemas.microsoft.com/office/drawing/2014/main" id="{C3C93B4C-5BEE-42A6-A188-BCC1210F2426}"/>
              </a:ext>
            </a:extLst>
          </p:cNvPr>
          <p:cNvSpPr txBox="1"/>
          <p:nvPr/>
        </p:nvSpPr>
        <p:spPr>
          <a:xfrm flipH="1">
            <a:off x="8603694" y="4440911"/>
            <a:ext cx="1889645"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cxnSp>
        <p:nvCxnSpPr>
          <p:cNvPr id="109" name="直接连接符 108">
            <a:extLst>
              <a:ext uri="{FF2B5EF4-FFF2-40B4-BE49-F238E27FC236}">
                <a16:creationId xmlns:a16="http://schemas.microsoft.com/office/drawing/2014/main" id="{0D8A47C3-4B9D-44BA-BB9B-9F4B70B2744D}"/>
              </a:ext>
            </a:extLst>
          </p:cNvPr>
          <p:cNvCxnSpPr/>
          <p:nvPr/>
        </p:nvCxnSpPr>
        <p:spPr>
          <a:xfrm flipH="1">
            <a:off x="8712064" y="4888977"/>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13" name="Freeform 27">
            <a:extLst>
              <a:ext uri="{FF2B5EF4-FFF2-40B4-BE49-F238E27FC236}">
                <a16:creationId xmlns:a16="http://schemas.microsoft.com/office/drawing/2014/main" id="{B2A99984-2C43-4D3B-B4E2-0457596FBAFD}"/>
              </a:ext>
            </a:extLst>
          </p:cNvPr>
          <p:cNvSpPr>
            <a:spLocks noEditPoints="1"/>
          </p:cNvSpPr>
          <p:nvPr/>
        </p:nvSpPr>
        <p:spPr bwMode="auto">
          <a:xfrm>
            <a:off x="3638521" y="2609946"/>
            <a:ext cx="489497" cy="488708"/>
          </a:xfrm>
          <a:custGeom>
            <a:avLst/>
            <a:gdLst>
              <a:gd name="connsiteX0" fmla="*/ 536383 w 609459"/>
              <a:gd name="connsiteY0" fmla="*/ 348091 h 608477"/>
              <a:gd name="connsiteX1" fmla="*/ 570534 w 609459"/>
              <a:gd name="connsiteY1" fmla="*/ 382183 h 608477"/>
              <a:gd name="connsiteX2" fmla="*/ 570534 w 609459"/>
              <a:gd name="connsiteY2" fmla="*/ 569688 h 608477"/>
              <a:gd name="connsiteX3" fmla="*/ 476686 w 609459"/>
              <a:gd name="connsiteY3" fmla="*/ 608477 h 608477"/>
              <a:gd name="connsiteX4" fmla="*/ 382703 w 609459"/>
              <a:gd name="connsiteY4" fmla="*/ 569688 h 608477"/>
              <a:gd name="connsiteX5" fmla="*/ 231712 w 609459"/>
              <a:gd name="connsiteY5" fmla="*/ 418959 h 608477"/>
              <a:gd name="connsiteX6" fmla="*/ 294233 w 609459"/>
              <a:gd name="connsiteY6" fmla="*/ 356413 h 608477"/>
              <a:gd name="connsiteX7" fmla="*/ 445358 w 609459"/>
              <a:gd name="connsiteY7" fmla="*/ 507276 h 608477"/>
              <a:gd name="connsiteX8" fmla="*/ 508013 w 609459"/>
              <a:gd name="connsiteY8" fmla="*/ 507276 h 608477"/>
              <a:gd name="connsiteX9" fmla="*/ 508013 w 609459"/>
              <a:gd name="connsiteY9" fmla="*/ 444729 h 608477"/>
              <a:gd name="connsiteX10" fmla="*/ 473728 w 609459"/>
              <a:gd name="connsiteY10" fmla="*/ 410638 h 608477"/>
              <a:gd name="connsiteX11" fmla="*/ 189939 w 609459"/>
              <a:gd name="connsiteY11" fmla="*/ 231446 h 608477"/>
              <a:gd name="connsiteX12" fmla="*/ 252456 w 609459"/>
              <a:gd name="connsiteY12" fmla="*/ 293860 h 608477"/>
              <a:gd name="connsiteX13" fmla="*/ 101475 w 609459"/>
              <a:gd name="connsiteY13" fmla="*/ 444726 h 608477"/>
              <a:gd name="connsiteX14" fmla="*/ 101475 w 609459"/>
              <a:gd name="connsiteY14" fmla="*/ 507273 h 608477"/>
              <a:gd name="connsiteX15" fmla="*/ 163991 w 609459"/>
              <a:gd name="connsiteY15" fmla="*/ 507273 h 608477"/>
              <a:gd name="connsiteX16" fmla="*/ 198275 w 609459"/>
              <a:gd name="connsiteY16" fmla="*/ 473047 h 608477"/>
              <a:gd name="connsiteX17" fmla="*/ 260926 w 609459"/>
              <a:gd name="connsiteY17" fmla="*/ 535594 h 608477"/>
              <a:gd name="connsiteX18" fmla="*/ 226643 w 609459"/>
              <a:gd name="connsiteY18" fmla="*/ 569687 h 608477"/>
              <a:gd name="connsiteX19" fmla="*/ 132666 w 609459"/>
              <a:gd name="connsiteY19" fmla="*/ 608477 h 608477"/>
              <a:gd name="connsiteX20" fmla="*/ 38823 w 609459"/>
              <a:gd name="connsiteY20" fmla="*/ 569687 h 608477"/>
              <a:gd name="connsiteX21" fmla="*/ 38823 w 609459"/>
              <a:gd name="connsiteY21" fmla="*/ 382178 h 608477"/>
              <a:gd name="connsiteX22" fmla="*/ 132716 w 609459"/>
              <a:gd name="connsiteY22" fmla="*/ 1 h 608477"/>
              <a:gd name="connsiteX23" fmla="*/ 226614 w 609459"/>
              <a:gd name="connsiteY23" fmla="*/ 38771 h 608477"/>
              <a:gd name="connsiteX24" fmla="*/ 377712 w 609459"/>
              <a:gd name="connsiteY24" fmla="*/ 189688 h 608477"/>
              <a:gd name="connsiteX25" fmla="*/ 315068 w 609459"/>
              <a:gd name="connsiteY25" fmla="*/ 252124 h 608477"/>
              <a:gd name="connsiteX26" fmla="*/ 163970 w 609459"/>
              <a:gd name="connsiteY26" fmla="*/ 101340 h 608477"/>
              <a:gd name="connsiteX27" fmla="*/ 101461 w 609459"/>
              <a:gd name="connsiteY27" fmla="*/ 101340 h 608477"/>
              <a:gd name="connsiteX28" fmla="*/ 101461 w 609459"/>
              <a:gd name="connsiteY28" fmla="*/ 163775 h 608477"/>
              <a:gd name="connsiteX29" fmla="*/ 135606 w 609459"/>
              <a:gd name="connsiteY29" fmla="*/ 198013 h 608477"/>
              <a:gd name="connsiteX30" fmla="*/ 72962 w 609459"/>
              <a:gd name="connsiteY30" fmla="*/ 260448 h 608477"/>
              <a:gd name="connsiteX31" fmla="*/ 38817 w 609459"/>
              <a:gd name="connsiteY31" fmla="*/ 226344 h 608477"/>
              <a:gd name="connsiteX32" fmla="*/ 38817 w 609459"/>
              <a:gd name="connsiteY32" fmla="*/ 38771 h 608477"/>
              <a:gd name="connsiteX33" fmla="*/ 132716 w 609459"/>
              <a:gd name="connsiteY33" fmla="*/ 1 h 608477"/>
              <a:gd name="connsiteX34" fmla="*/ 476678 w 609459"/>
              <a:gd name="connsiteY34" fmla="*/ 0 h 608477"/>
              <a:gd name="connsiteX35" fmla="*/ 570537 w 609459"/>
              <a:gd name="connsiteY35" fmla="*/ 38767 h 608477"/>
              <a:gd name="connsiteX36" fmla="*/ 570537 w 609459"/>
              <a:gd name="connsiteY36" fmla="*/ 226327 h 608477"/>
              <a:gd name="connsiteX37" fmla="*/ 419556 w 609459"/>
              <a:gd name="connsiteY37" fmla="*/ 377234 h 608477"/>
              <a:gd name="connsiteX38" fmla="*/ 356905 w 609459"/>
              <a:gd name="connsiteY38" fmla="*/ 314670 h 608477"/>
              <a:gd name="connsiteX39" fmla="*/ 508021 w 609459"/>
              <a:gd name="connsiteY39" fmla="*/ 163762 h 608477"/>
              <a:gd name="connsiteX40" fmla="*/ 508021 w 609459"/>
              <a:gd name="connsiteY40" fmla="*/ 101332 h 608477"/>
              <a:gd name="connsiteX41" fmla="*/ 445369 w 609459"/>
              <a:gd name="connsiteY41" fmla="*/ 101332 h 608477"/>
              <a:gd name="connsiteX42" fmla="*/ 411220 w 609459"/>
              <a:gd name="connsiteY42" fmla="*/ 135434 h 608477"/>
              <a:gd name="connsiteX43" fmla="*/ 348569 w 609459"/>
              <a:gd name="connsiteY43" fmla="*/ 72869 h 608477"/>
              <a:gd name="connsiteX44" fmla="*/ 382718 w 609459"/>
              <a:gd name="connsiteY44" fmla="*/ 38767 h 608477"/>
              <a:gd name="connsiteX45" fmla="*/ 476678 w 609459"/>
              <a:gd name="connsiteY45" fmla="*/ 0 h 608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09459" h="608477">
                <a:moveTo>
                  <a:pt x="536383" y="348091"/>
                </a:moveTo>
                <a:lnTo>
                  <a:pt x="570534" y="382183"/>
                </a:lnTo>
                <a:cubicBezTo>
                  <a:pt x="622433" y="433992"/>
                  <a:pt x="622433" y="518013"/>
                  <a:pt x="570534" y="569688"/>
                </a:cubicBezTo>
                <a:cubicBezTo>
                  <a:pt x="544719" y="595592"/>
                  <a:pt x="510702" y="608477"/>
                  <a:pt x="476686" y="608477"/>
                </a:cubicBezTo>
                <a:cubicBezTo>
                  <a:pt x="442669" y="608477"/>
                  <a:pt x="408652" y="595592"/>
                  <a:pt x="382703" y="569688"/>
                </a:cubicBezTo>
                <a:lnTo>
                  <a:pt x="231712" y="418959"/>
                </a:lnTo>
                <a:lnTo>
                  <a:pt x="294233" y="356413"/>
                </a:lnTo>
                <a:lnTo>
                  <a:pt x="445358" y="507276"/>
                </a:lnTo>
                <a:cubicBezTo>
                  <a:pt x="462568" y="524456"/>
                  <a:pt x="490669" y="524456"/>
                  <a:pt x="508013" y="507276"/>
                </a:cubicBezTo>
                <a:cubicBezTo>
                  <a:pt x="525223" y="489961"/>
                  <a:pt x="525223" y="462044"/>
                  <a:pt x="508013" y="444729"/>
                </a:cubicBezTo>
                <a:lnTo>
                  <a:pt x="473728" y="410638"/>
                </a:lnTo>
                <a:close/>
                <a:moveTo>
                  <a:pt x="189939" y="231446"/>
                </a:moveTo>
                <a:lnTo>
                  <a:pt x="252456" y="293860"/>
                </a:lnTo>
                <a:lnTo>
                  <a:pt x="101475" y="444726"/>
                </a:lnTo>
                <a:cubicBezTo>
                  <a:pt x="84131" y="461906"/>
                  <a:pt x="84131" y="489959"/>
                  <a:pt x="101475" y="507273"/>
                </a:cubicBezTo>
                <a:cubicBezTo>
                  <a:pt x="118683" y="524454"/>
                  <a:pt x="146782" y="524454"/>
                  <a:pt x="163991" y="507273"/>
                </a:cubicBezTo>
                <a:lnTo>
                  <a:pt x="198275" y="473047"/>
                </a:lnTo>
                <a:lnTo>
                  <a:pt x="260926" y="535594"/>
                </a:lnTo>
                <a:lnTo>
                  <a:pt x="226643" y="569687"/>
                </a:lnTo>
                <a:cubicBezTo>
                  <a:pt x="200695" y="595592"/>
                  <a:pt x="166680" y="608477"/>
                  <a:pt x="132666" y="608477"/>
                </a:cubicBezTo>
                <a:cubicBezTo>
                  <a:pt x="98651" y="608477"/>
                  <a:pt x="64637" y="595592"/>
                  <a:pt x="38823" y="569687"/>
                </a:cubicBezTo>
                <a:cubicBezTo>
                  <a:pt x="-12938" y="518011"/>
                  <a:pt x="-12938" y="433988"/>
                  <a:pt x="38823" y="382178"/>
                </a:cubicBezTo>
                <a:close/>
                <a:moveTo>
                  <a:pt x="132716" y="1"/>
                </a:moveTo>
                <a:cubicBezTo>
                  <a:pt x="166726" y="1"/>
                  <a:pt x="200737" y="12924"/>
                  <a:pt x="226614" y="38771"/>
                </a:cubicBezTo>
                <a:lnTo>
                  <a:pt x="377712" y="189688"/>
                </a:lnTo>
                <a:lnTo>
                  <a:pt x="315068" y="252124"/>
                </a:lnTo>
                <a:lnTo>
                  <a:pt x="163970" y="101340"/>
                </a:lnTo>
                <a:cubicBezTo>
                  <a:pt x="146763" y="84019"/>
                  <a:pt x="118668" y="84019"/>
                  <a:pt x="101461" y="101340"/>
                </a:cubicBezTo>
                <a:cubicBezTo>
                  <a:pt x="84120" y="118526"/>
                  <a:pt x="84120" y="146588"/>
                  <a:pt x="101461" y="163775"/>
                </a:cubicBezTo>
                <a:lnTo>
                  <a:pt x="135606" y="198013"/>
                </a:lnTo>
                <a:lnTo>
                  <a:pt x="72962" y="260448"/>
                </a:lnTo>
                <a:lnTo>
                  <a:pt x="38817" y="226344"/>
                </a:lnTo>
                <a:cubicBezTo>
                  <a:pt x="-12938" y="174650"/>
                  <a:pt x="-12938" y="90464"/>
                  <a:pt x="38817" y="38771"/>
                </a:cubicBezTo>
                <a:cubicBezTo>
                  <a:pt x="64695" y="12924"/>
                  <a:pt x="98705" y="1"/>
                  <a:pt x="132716" y="1"/>
                </a:cubicBezTo>
                <a:close/>
                <a:moveTo>
                  <a:pt x="476678" y="0"/>
                </a:moveTo>
                <a:cubicBezTo>
                  <a:pt x="510676" y="0"/>
                  <a:pt x="544657" y="12923"/>
                  <a:pt x="570537" y="38767"/>
                </a:cubicBezTo>
                <a:cubicBezTo>
                  <a:pt x="622433" y="90457"/>
                  <a:pt x="622433" y="174637"/>
                  <a:pt x="570537" y="226327"/>
                </a:cubicBezTo>
                <a:lnTo>
                  <a:pt x="419556" y="377234"/>
                </a:lnTo>
                <a:lnTo>
                  <a:pt x="356905" y="314670"/>
                </a:lnTo>
                <a:lnTo>
                  <a:pt x="508021" y="163762"/>
                </a:lnTo>
                <a:cubicBezTo>
                  <a:pt x="525229" y="146577"/>
                  <a:pt x="525229" y="118517"/>
                  <a:pt x="508021" y="101332"/>
                </a:cubicBezTo>
                <a:cubicBezTo>
                  <a:pt x="490677" y="84013"/>
                  <a:pt x="462578" y="84013"/>
                  <a:pt x="445369" y="101332"/>
                </a:cubicBezTo>
                <a:lnTo>
                  <a:pt x="411220" y="135434"/>
                </a:lnTo>
                <a:lnTo>
                  <a:pt x="348569" y="72869"/>
                </a:lnTo>
                <a:lnTo>
                  <a:pt x="382718" y="38767"/>
                </a:lnTo>
                <a:cubicBezTo>
                  <a:pt x="408666" y="12923"/>
                  <a:pt x="442681" y="0"/>
                  <a:pt x="476678" y="0"/>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14" name="Freeform 27">
            <a:extLst>
              <a:ext uri="{FF2B5EF4-FFF2-40B4-BE49-F238E27FC236}">
                <a16:creationId xmlns:a16="http://schemas.microsoft.com/office/drawing/2014/main" id="{8FA63F8D-9DB1-453D-8356-33DE6709C414}"/>
              </a:ext>
            </a:extLst>
          </p:cNvPr>
          <p:cNvSpPr>
            <a:spLocks noEditPoints="1"/>
          </p:cNvSpPr>
          <p:nvPr/>
        </p:nvSpPr>
        <p:spPr bwMode="auto">
          <a:xfrm>
            <a:off x="8096613" y="2609912"/>
            <a:ext cx="489497" cy="488777"/>
          </a:xfrm>
          <a:custGeom>
            <a:avLst/>
            <a:gdLst>
              <a:gd name="T0" fmla="*/ 218 w 436"/>
              <a:gd name="T1" fmla="*/ 0 h 436"/>
              <a:gd name="T2" fmla="*/ 0 w 436"/>
              <a:gd name="T3" fmla="*/ 218 h 436"/>
              <a:gd name="T4" fmla="*/ 218 w 436"/>
              <a:gd name="T5" fmla="*/ 436 h 436"/>
              <a:gd name="T6" fmla="*/ 231 w 436"/>
              <a:gd name="T7" fmla="*/ 422 h 436"/>
              <a:gd name="T8" fmla="*/ 218 w 436"/>
              <a:gd name="T9" fmla="*/ 409 h 436"/>
              <a:gd name="T10" fmla="*/ 27 w 436"/>
              <a:gd name="T11" fmla="*/ 218 h 436"/>
              <a:gd name="T12" fmla="*/ 218 w 436"/>
              <a:gd name="T13" fmla="*/ 27 h 436"/>
              <a:gd name="T14" fmla="*/ 409 w 436"/>
              <a:gd name="T15" fmla="*/ 218 h 436"/>
              <a:gd name="T16" fmla="*/ 352 w 436"/>
              <a:gd name="T17" fmla="*/ 324 h 436"/>
              <a:gd name="T18" fmla="*/ 312 w 436"/>
              <a:gd name="T19" fmla="*/ 334 h 436"/>
              <a:gd name="T20" fmla="*/ 334 w 436"/>
              <a:gd name="T21" fmla="*/ 314 h 436"/>
              <a:gd name="T22" fmla="*/ 337 w 436"/>
              <a:gd name="T23" fmla="*/ 309 h 436"/>
              <a:gd name="T24" fmla="*/ 344 w 436"/>
              <a:gd name="T25" fmla="*/ 275 h 436"/>
              <a:gd name="T26" fmla="*/ 276 w 436"/>
              <a:gd name="T27" fmla="*/ 251 h 436"/>
              <a:gd name="T28" fmla="*/ 267 w 436"/>
              <a:gd name="T29" fmla="*/ 284 h 436"/>
              <a:gd name="T30" fmla="*/ 249 w 436"/>
              <a:gd name="T31" fmla="*/ 282 h 436"/>
              <a:gd name="T32" fmla="*/ 203 w 436"/>
              <a:gd name="T33" fmla="*/ 236 h 436"/>
              <a:gd name="T34" fmla="*/ 203 w 436"/>
              <a:gd name="T35" fmla="*/ 235 h 436"/>
              <a:gd name="T36" fmla="*/ 201 w 436"/>
              <a:gd name="T37" fmla="*/ 234 h 436"/>
              <a:gd name="T38" fmla="*/ 200 w 436"/>
              <a:gd name="T39" fmla="*/ 233 h 436"/>
              <a:gd name="T40" fmla="*/ 200 w 436"/>
              <a:gd name="T41" fmla="*/ 233 h 436"/>
              <a:gd name="T42" fmla="*/ 154 w 436"/>
              <a:gd name="T43" fmla="*/ 187 h 436"/>
              <a:gd name="T44" fmla="*/ 152 w 436"/>
              <a:gd name="T45" fmla="*/ 169 h 436"/>
              <a:gd name="T46" fmla="*/ 185 w 436"/>
              <a:gd name="T47" fmla="*/ 159 h 436"/>
              <a:gd name="T48" fmla="*/ 160 w 436"/>
              <a:gd name="T49" fmla="*/ 92 h 436"/>
              <a:gd name="T50" fmla="*/ 127 w 436"/>
              <a:gd name="T51" fmla="*/ 99 h 436"/>
              <a:gd name="T52" fmla="*/ 122 w 436"/>
              <a:gd name="T53" fmla="*/ 102 h 436"/>
              <a:gd name="T54" fmla="*/ 116 w 436"/>
              <a:gd name="T55" fmla="*/ 226 h 436"/>
              <a:gd name="T56" fmla="*/ 160 w 436"/>
              <a:gd name="T57" fmla="*/ 274 h 436"/>
              <a:gd name="T58" fmla="*/ 159 w 436"/>
              <a:gd name="T59" fmla="*/ 274 h 436"/>
              <a:gd name="T60" fmla="*/ 161 w 436"/>
              <a:gd name="T61" fmla="*/ 275 h 436"/>
              <a:gd name="T62" fmla="*/ 162 w 436"/>
              <a:gd name="T63" fmla="*/ 276 h 436"/>
              <a:gd name="T64" fmla="*/ 162 w 436"/>
              <a:gd name="T65" fmla="*/ 276 h 436"/>
              <a:gd name="T66" fmla="*/ 226 w 436"/>
              <a:gd name="T67" fmla="*/ 333 h 436"/>
              <a:gd name="T68" fmla="*/ 365 w 436"/>
              <a:gd name="T69" fmla="*/ 347 h 436"/>
              <a:gd name="T70" fmla="*/ 436 w 436"/>
              <a:gd name="T71" fmla="*/ 218 h 436"/>
              <a:gd name="T72" fmla="*/ 218 w 436"/>
              <a:gd name="T73" fmla="*/ 0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36" h="436">
                <a:moveTo>
                  <a:pt x="218" y="0"/>
                </a:moveTo>
                <a:cubicBezTo>
                  <a:pt x="98" y="0"/>
                  <a:pt x="0" y="98"/>
                  <a:pt x="0" y="218"/>
                </a:cubicBezTo>
                <a:cubicBezTo>
                  <a:pt x="0" y="338"/>
                  <a:pt x="98" y="436"/>
                  <a:pt x="218" y="436"/>
                </a:cubicBezTo>
                <a:cubicBezTo>
                  <a:pt x="225" y="436"/>
                  <a:pt x="231" y="430"/>
                  <a:pt x="231" y="422"/>
                </a:cubicBezTo>
                <a:cubicBezTo>
                  <a:pt x="231" y="415"/>
                  <a:pt x="225" y="409"/>
                  <a:pt x="218" y="409"/>
                </a:cubicBezTo>
                <a:cubicBezTo>
                  <a:pt x="112" y="409"/>
                  <a:pt x="27" y="323"/>
                  <a:pt x="27" y="218"/>
                </a:cubicBezTo>
                <a:cubicBezTo>
                  <a:pt x="27" y="113"/>
                  <a:pt x="112" y="27"/>
                  <a:pt x="218" y="27"/>
                </a:cubicBezTo>
                <a:cubicBezTo>
                  <a:pt x="323" y="27"/>
                  <a:pt x="409" y="113"/>
                  <a:pt x="409" y="218"/>
                </a:cubicBezTo>
                <a:cubicBezTo>
                  <a:pt x="409" y="262"/>
                  <a:pt x="385" y="305"/>
                  <a:pt x="352" y="324"/>
                </a:cubicBezTo>
                <a:cubicBezTo>
                  <a:pt x="340" y="331"/>
                  <a:pt x="326" y="334"/>
                  <a:pt x="312" y="334"/>
                </a:cubicBezTo>
                <a:cubicBezTo>
                  <a:pt x="321" y="329"/>
                  <a:pt x="328" y="322"/>
                  <a:pt x="334" y="314"/>
                </a:cubicBezTo>
                <a:cubicBezTo>
                  <a:pt x="335" y="312"/>
                  <a:pt x="336" y="311"/>
                  <a:pt x="337" y="309"/>
                </a:cubicBezTo>
                <a:cubicBezTo>
                  <a:pt x="341" y="298"/>
                  <a:pt x="341" y="286"/>
                  <a:pt x="344" y="275"/>
                </a:cubicBezTo>
                <a:cubicBezTo>
                  <a:pt x="347" y="261"/>
                  <a:pt x="282" y="233"/>
                  <a:pt x="276" y="251"/>
                </a:cubicBezTo>
                <a:cubicBezTo>
                  <a:pt x="274" y="258"/>
                  <a:pt x="271" y="278"/>
                  <a:pt x="267" y="284"/>
                </a:cubicBezTo>
                <a:cubicBezTo>
                  <a:pt x="263" y="289"/>
                  <a:pt x="254" y="286"/>
                  <a:pt x="249" y="282"/>
                </a:cubicBezTo>
                <a:cubicBezTo>
                  <a:pt x="234" y="269"/>
                  <a:pt x="217" y="250"/>
                  <a:pt x="203" y="236"/>
                </a:cubicBezTo>
                <a:lnTo>
                  <a:pt x="203" y="235"/>
                </a:lnTo>
                <a:cubicBezTo>
                  <a:pt x="202" y="235"/>
                  <a:pt x="202" y="235"/>
                  <a:pt x="201" y="234"/>
                </a:cubicBezTo>
                <a:cubicBezTo>
                  <a:pt x="201" y="234"/>
                  <a:pt x="200" y="233"/>
                  <a:pt x="200" y="233"/>
                </a:cubicBezTo>
                <a:lnTo>
                  <a:pt x="200" y="233"/>
                </a:lnTo>
                <a:cubicBezTo>
                  <a:pt x="185" y="218"/>
                  <a:pt x="167" y="202"/>
                  <a:pt x="154" y="187"/>
                </a:cubicBezTo>
                <a:cubicBezTo>
                  <a:pt x="149" y="181"/>
                  <a:pt x="147" y="172"/>
                  <a:pt x="152" y="169"/>
                </a:cubicBezTo>
                <a:cubicBezTo>
                  <a:pt x="157" y="164"/>
                  <a:pt x="178" y="161"/>
                  <a:pt x="185" y="159"/>
                </a:cubicBezTo>
                <a:cubicBezTo>
                  <a:pt x="202" y="154"/>
                  <a:pt x="175" y="88"/>
                  <a:pt x="160" y="92"/>
                </a:cubicBezTo>
                <a:cubicBezTo>
                  <a:pt x="149" y="94"/>
                  <a:pt x="137" y="95"/>
                  <a:pt x="127" y="99"/>
                </a:cubicBezTo>
                <a:cubicBezTo>
                  <a:pt x="125" y="100"/>
                  <a:pt x="124" y="101"/>
                  <a:pt x="122" y="102"/>
                </a:cubicBezTo>
                <a:cubicBezTo>
                  <a:pt x="85" y="126"/>
                  <a:pt x="80" y="183"/>
                  <a:pt x="116" y="226"/>
                </a:cubicBezTo>
                <a:cubicBezTo>
                  <a:pt x="130" y="242"/>
                  <a:pt x="145" y="258"/>
                  <a:pt x="160" y="274"/>
                </a:cubicBezTo>
                <a:lnTo>
                  <a:pt x="159" y="274"/>
                </a:lnTo>
                <a:cubicBezTo>
                  <a:pt x="160" y="274"/>
                  <a:pt x="160" y="274"/>
                  <a:pt x="161" y="275"/>
                </a:cubicBezTo>
                <a:cubicBezTo>
                  <a:pt x="161" y="275"/>
                  <a:pt x="161" y="276"/>
                  <a:pt x="162" y="276"/>
                </a:cubicBezTo>
                <a:lnTo>
                  <a:pt x="162" y="276"/>
                </a:lnTo>
                <a:cubicBezTo>
                  <a:pt x="177" y="291"/>
                  <a:pt x="196" y="313"/>
                  <a:pt x="226" y="333"/>
                </a:cubicBezTo>
                <a:cubicBezTo>
                  <a:pt x="288" y="375"/>
                  <a:pt x="336" y="363"/>
                  <a:pt x="365" y="347"/>
                </a:cubicBezTo>
                <a:cubicBezTo>
                  <a:pt x="414" y="321"/>
                  <a:pt x="436" y="263"/>
                  <a:pt x="436" y="218"/>
                </a:cubicBezTo>
                <a:cubicBezTo>
                  <a:pt x="436" y="98"/>
                  <a:pt x="338" y="0"/>
                  <a:pt x="218" y="0"/>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15" name="Freeform 27">
            <a:extLst>
              <a:ext uri="{FF2B5EF4-FFF2-40B4-BE49-F238E27FC236}">
                <a16:creationId xmlns:a16="http://schemas.microsoft.com/office/drawing/2014/main" id="{CBD58B6B-2D57-4E12-BF58-5E3877533569}"/>
              </a:ext>
            </a:extLst>
          </p:cNvPr>
          <p:cNvSpPr>
            <a:spLocks noEditPoints="1"/>
          </p:cNvSpPr>
          <p:nvPr/>
        </p:nvSpPr>
        <p:spPr bwMode="auto">
          <a:xfrm>
            <a:off x="4153010" y="4747189"/>
            <a:ext cx="489497" cy="488789"/>
          </a:xfrm>
          <a:custGeom>
            <a:avLst/>
            <a:gdLst>
              <a:gd name="connsiteX0" fmla="*/ 284011 w 607883"/>
              <a:gd name="connsiteY0" fmla="*/ 173732 h 607004"/>
              <a:gd name="connsiteX1" fmla="*/ 323619 w 607883"/>
              <a:gd name="connsiteY1" fmla="*/ 179065 h 607004"/>
              <a:gd name="connsiteX2" fmla="*/ 231607 w 607883"/>
              <a:gd name="connsiteY2" fmla="*/ 270946 h 607004"/>
              <a:gd name="connsiteX3" fmla="*/ 231607 w 607883"/>
              <a:gd name="connsiteY3" fmla="*/ 375716 h 607004"/>
              <a:gd name="connsiteX4" fmla="*/ 284011 w 607883"/>
              <a:gd name="connsiteY4" fmla="*/ 397381 h 607004"/>
              <a:gd name="connsiteX5" fmla="*/ 336525 w 607883"/>
              <a:gd name="connsiteY5" fmla="*/ 375716 h 607004"/>
              <a:gd name="connsiteX6" fmla="*/ 428536 w 607883"/>
              <a:gd name="connsiteY6" fmla="*/ 283834 h 607004"/>
              <a:gd name="connsiteX7" fmla="*/ 433765 w 607883"/>
              <a:gd name="connsiteY7" fmla="*/ 323275 h 607004"/>
              <a:gd name="connsiteX8" fmla="*/ 284011 w 607883"/>
              <a:gd name="connsiteY8" fmla="*/ 472930 h 607004"/>
              <a:gd name="connsiteX9" fmla="*/ 134145 w 607883"/>
              <a:gd name="connsiteY9" fmla="*/ 323275 h 607004"/>
              <a:gd name="connsiteX10" fmla="*/ 284011 w 607883"/>
              <a:gd name="connsiteY10" fmla="*/ 173732 h 607004"/>
              <a:gd name="connsiteX11" fmla="*/ 284035 w 607883"/>
              <a:gd name="connsiteY11" fmla="*/ 39658 h 607004"/>
              <a:gd name="connsiteX12" fmla="*/ 402633 w 607883"/>
              <a:gd name="connsiteY12" fmla="*/ 65431 h 607004"/>
              <a:gd name="connsiteX13" fmla="*/ 408307 w 607883"/>
              <a:gd name="connsiteY13" fmla="*/ 94426 h 607004"/>
              <a:gd name="connsiteX14" fmla="*/ 369924 w 607883"/>
              <a:gd name="connsiteY14" fmla="*/ 132864 h 607004"/>
              <a:gd name="connsiteX15" fmla="*/ 284035 w 607883"/>
              <a:gd name="connsiteY15" fmla="*/ 114423 h 607004"/>
              <a:gd name="connsiteX16" fmla="*/ 74875 w 607883"/>
              <a:gd name="connsiteY16" fmla="*/ 323275 h 607004"/>
              <a:gd name="connsiteX17" fmla="*/ 284035 w 607883"/>
              <a:gd name="connsiteY17" fmla="*/ 532128 h 607004"/>
              <a:gd name="connsiteX18" fmla="*/ 493195 w 607883"/>
              <a:gd name="connsiteY18" fmla="*/ 323275 h 607004"/>
              <a:gd name="connsiteX19" fmla="*/ 474726 w 607883"/>
              <a:gd name="connsiteY19" fmla="*/ 237624 h 607004"/>
              <a:gd name="connsiteX20" fmla="*/ 513221 w 607883"/>
              <a:gd name="connsiteY20" fmla="*/ 199186 h 607004"/>
              <a:gd name="connsiteX21" fmla="*/ 542258 w 607883"/>
              <a:gd name="connsiteY21" fmla="*/ 204852 h 607004"/>
              <a:gd name="connsiteX22" fmla="*/ 484962 w 607883"/>
              <a:gd name="connsiteY22" fmla="*/ 523907 h 607004"/>
              <a:gd name="connsiteX23" fmla="*/ 284035 w 607883"/>
              <a:gd name="connsiteY23" fmla="*/ 607004 h 607004"/>
              <a:gd name="connsiteX24" fmla="*/ 0 w 607883"/>
              <a:gd name="connsiteY24" fmla="*/ 323275 h 607004"/>
              <a:gd name="connsiteX25" fmla="*/ 284035 w 607883"/>
              <a:gd name="connsiteY25" fmla="*/ 39658 h 607004"/>
              <a:gd name="connsiteX26" fmla="*/ 506905 w 607883"/>
              <a:gd name="connsiteY26" fmla="*/ 0 h 607004"/>
              <a:gd name="connsiteX27" fmla="*/ 509798 w 607883"/>
              <a:gd name="connsiteY27" fmla="*/ 444 h 607004"/>
              <a:gd name="connsiteX28" fmla="*/ 516919 w 607883"/>
              <a:gd name="connsiteY28" fmla="*/ 8222 h 607004"/>
              <a:gd name="connsiteX29" fmla="*/ 531160 w 607883"/>
              <a:gd name="connsiteY29" fmla="*/ 76661 h 607004"/>
              <a:gd name="connsiteX30" fmla="*/ 599696 w 607883"/>
              <a:gd name="connsiteY30" fmla="*/ 90771 h 607004"/>
              <a:gd name="connsiteX31" fmla="*/ 607484 w 607883"/>
              <a:gd name="connsiteY31" fmla="*/ 97881 h 607004"/>
              <a:gd name="connsiteX32" fmla="*/ 604925 w 607883"/>
              <a:gd name="connsiteY32" fmla="*/ 108103 h 607004"/>
              <a:gd name="connsiteX33" fmla="*/ 555192 w 607883"/>
              <a:gd name="connsiteY33" fmla="*/ 157766 h 607004"/>
              <a:gd name="connsiteX34" fmla="*/ 547849 w 607883"/>
              <a:gd name="connsiteY34" fmla="*/ 160766 h 607004"/>
              <a:gd name="connsiteX35" fmla="*/ 545846 w 607883"/>
              <a:gd name="connsiteY35" fmla="*/ 160543 h 607004"/>
              <a:gd name="connsiteX36" fmla="*/ 498784 w 607883"/>
              <a:gd name="connsiteY36" fmla="*/ 150877 h 607004"/>
              <a:gd name="connsiteX37" fmla="*/ 305081 w 607883"/>
              <a:gd name="connsiteY37" fmla="*/ 344307 h 607004"/>
              <a:gd name="connsiteX38" fmla="*/ 263136 w 607883"/>
              <a:gd name="connsiteY38" fmla="*/ 344307 h 607004"/>
              <a:gd name="connsiteX39" fmla="*/ 263136 w 607883"/>
              <a:gd name="connsiteY39" fmla="*/ 302422 h 607004"/>
              <a:gd name="connsiteX40" fmla="*/ 456839 w 607883"/>
              <a:gd name="connsiteY40" fmla="*/ 108992 h 607004"/>
              <a:gd name="connsiteX41" fmla="*/ 447048 w 607883"/>
              <a:gd name="connsiteY41" fmla="*/ 61995 h 607004"/>
              <a:gd name="connsiteX42" fmla="*/ 449941 w 607883"/>
              <a:gd name="connsiteY42" fmla="*/ 52663 h 607004"/>
              <a:gd name="connsiteX43" fmla="*/ 499674 w 607883"/>
              <a:gd name="connsiteY43" fmla="*/ 3000 h 607004"/>
              <a:gd name="connsiteX44" fmla="*/ 506905 w 607883"/>
              <a:gd name="connsiteY44" fmla="*/ 0 h 60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07883" h="607004">
                <a:moveTo>
                  <a:pt x="284011" y="173732"/>
                </a:moveTo>
                <a:cubicBezTo>
                  <a:pt x="297696" y="173732"/>
                  <a:pt x="311047" y="175510"/>
                  <a:pt x="323619" y="179065"/>
                </a:cubicBezTo>
                <a:lnTo>
                  <a:pt x="231607" y="270946"/>
                </a:lnTo>
                <a:cubicBezTo>
                  <a:pt x="202680" y="299833"/>
                  <a:pt x="202680" y="346829"/>
                  <a:pt x="231607" y="375716"/>
                </a:cubicBezTo>
                <a:cubicBezTo>
                  <a:pt x="245626" y="389715"/>
                  <a:pt x="264207" y="397381"/>
                  <a:pt x="284011" y="397381"/>
                </a:cubicBezTo>
                <a:cubicBezTo>
                  <a:pt x="303815" y="397381"/>
                  <a:pt x="322506" y="389715"/>
                  <a:pt x="336525" y="375716"/>
                </a:cubicBezTo>
                <a:lnTo>
                  <a:pt x="428536" y="283834"/>
                </a:lnTo>
                <a:cubicBezTo>
                  <a:pt x="431985" y="296389"/>
                  <a:pt x="433765" y="309610"/>
                  <a:pt x="433765" y="323275"/>
                </a:cubicBezTo>
                <a:cubicBezTo>
                  <a:pt x="433765" y="405824"/>
                  <a:pt x="366565" y="472930"/>
                  <a:pt x="284011" y="472930"/>
                </a:cubicBezTo>
                <a:cubicBezTo>
                  <a:pt x="201345" y="472930"/>
                  <a:pt x="134145" y="405824"/>
                  <a:pt x="134145" y="323275"/>
                </a:cubicBezTo>
                <a:cubicBezTo>
                  <a:pt x="134145" y="240838"/>
                  <a:pt x="201345" y="173732"/>
                  <a:pt x="284011" y="173732"/>
                </a:cubicBezTo>
                <a:close/>
                <a:moveTo>
                  <a:pt x="284035" y="39658"/>
                </a:moveTo>
                <a:cubicBezTo>
                  <a:pt x="325644" y="39658"/>
                  <a:pt x="365919" y="48545"/>
                  <a:pt x="402633" y="65431"/>
                </a:cubicBezTo>
                <a:cubicBezTo>
                  <a:pt x="403078" y="69431"/>
                  <a:pt x="402967" y="68653"/>
                  <a:pt x="408307" y="94426"/>
                </a:cubicBezTo>
                <a:lnTo>
                  <a:pt x="369924" y="132864"/>
                </a:lnTo>
                <a:cubicBezTo>
                  <a:pt x="343668" y="121088"/>
                  <a:pt x="314630" y="114423"/>
                  <a:pt x="284035" y="114423"/>
                </a:cubicBezTo>
                <a:cubicBezTo>
                  <a:pt x="168663" y="114423"/>
                  <a:pt x="74875" y="208184"/>
                  <a:pt x="74875" y="323275"/>
                </a:cubicBezTo>
                <a:cubicBezTo>
                  <a:pt x="74875" y="438478"/>
                  <a:pt x="168663" y="532128"/>
                  <a:pt x="284035" y="532128"/>
                </a:cubicBezTo>
                <a:cubicBezTo>
                  <a:pt x="399295" y="532128"/>
                  <a:pt x="493195" y="438478"/>
                  <a:pt x="493195" y="323275"/>
                </a:cubicBezTo>
                <a:cubicBezTo>
                  <a:pt x="493195" y="292836"/>
                  <a:pt x="486631" y="263841"/>
                  <a:pt x="474726" y="237624"/>
                </a:cubicBezTo>
                <a:lnTo>
                  <a:pt x="513221" y="199186"/>
                </a:lnTo>
                <a:cubicBezTo>
                  <a:pt x="538921" y="204518"/>
                  <a:pt x="538587" y="204518"/>
                  <a:pt x="542258" y="204852"/>
                </a:cubicBezTo>
                <a:cubicBezTo>
                  <a:pt x="590209" y="309611"/>
                  <a:pt x="571185" y="437811"/>
                  <a:pt x="484962" y="523907"/>
                </a:cubicBezTo>
                <a:cubicBezTo>
                  <a:pt x="431337" y="577454"/>
                  <a:pt x="359911" y="607004"/>
                  <a:pt x="284035" y="607004"/>
                </a:cubicBezTo>
                <a:cubicBezTo>
                  <a:pt x="127053" y="607004"/>
                  <a:pt x="0" y="480026"/>
                  <a:pt x="0" y="323275"/>
                </a:cubicBezTo>
                <a:cubicBezTo>
                  <a:pt x="0" y="166525"/>
                  <a:pt x="127053" y="39658"/>
                  <a:pt x="284035" y="39658"/>
                </a:cubicBezTo>
                <a:close/>
                <a:moveTo>
                  <a:pt x="506905" y="0"/>
                </a:moveTo>
                <a:cubicBezTo>
                  <a:pt x="507907" y="0"/>
                  <a:pt x="508908" y="111"/>
                  <a:pt x="509798" y="444"/>
                </a:cubicBezTo>
                <a:cubicBezTo>
                  <a:pt x="513470" y="1555"/>
                  <a:pt x="516251" y="4444"/>
                  <a:pt x="516919" y="8222"/>
                </a:cubicBezTo>
                <a:lnTo>
                  <a:pt x="531160" y="76661"/>
                </a:lnTo>
                <a:lnTo>
                  <a:pt x="599696" y="90771"/>
                </a:lnTo>
                <a:cubicBezTo>
                  <a:pt x="603367" y="91549"/>
                  <a:pt x="606371" y="94326"/>
                  <a:pt x="607484" y="97881"/>
                </a:cubicBezTo>
                <a:cubicBezTo>
                  <a:pt x="608485" y="101548"/>
                  <a:pt x="607595" y="105436"/>
                  <a:pt x="604925" y="108103"/>
                </a:cubicBezTo>
                <a:lnTo>
                  <a:pt x="555192" y="157766"/>
                </a:lnTo>
                <a:cubicBezTo>
                  <a:pt x="553189" y="159655"/>
                  <a:pt x="550630" y="160766"/>
                  <a:pt x="547849" y="160766"/>
                </a:cubicBezTo>
                <a:cubicBezTo>
                  <a:pt x="547181" y="160766"/>
                  <a:pt x="546514" y="160655"/>
                  <a:pt x="545846" y="160543"/>
                </a:cubicBezTo>
                <a:lnTo>
                  <a:pt x="498784" y="150877"/>
                </a:lnTo>
                <a:lnTo>
                  <a:pt x="305081" y="344307"/>
                </a:lnTo>
                <a:cubicBezTo>
                  <a:pt x="293510" y="355862"/>
                  <a:pt x="274707" y="355862"/>
                  <a:pt x="263136" y="344307"/>
                </a:cubicBezTo>
                <a:cubicBezTo>
                  <a:pt x="251565" y="332753"/>
                  <a:pt x="251565" y="313976"/>
                  <a:pt x="263136" y="302422"/>
                </a:cubicBezTo>
                <a:lnTo>
                  <a:pt x="456839" y="108992"/>
                </a:lnTo>
                <a:lnTo>
                  <a:pt x="447048" y="61995"/>
                </a:lnTo>
                <a:cubicBezTo>
                  <a:pt x="446380" y="58662"/>
                  <a:pt x="447493" y="55107"/>
                  <a:pt x="449941" y="52663"/>
                </a:cubicBezTo>
                <a:lnTo>
                  <a:pt x="499674" y="3000"/>
                </a:lnTo>
                <a:cubicBezTo>
                  <a:pt x="501565" y="1000"/>
                  <a:pt x="504235" y="0"/>
                  <a:pt x="506905" y="0"/>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16" name="Freeform 27">
            <a:extLst>
              <a:ext uri="{FF2B5EF4-FFF2-40B4-BE49-F238E27FC236}">
                <a16:creationId xmlns:a16="http://schemas.microsoft.com/office/drawing/2014/main" id="{4AF4B641-9EEF-4A85-9348-8CF0E085204D}"/>
              </a:ext>
            </a:extLst>
          </p:cNvPr>
          <p:cNvSpPr>
            <a:spLocks noEditPoints="1"/>
          </p:cNvSpPr>
          <p:nvPr/>
        </p:nvSpPr>
        <p:spPr bwMode="auto">
          <a:xfrm>
            <a:off x="7549496" y="4799010"/>
            <a:ext cx="489497" cy="385146"/>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6086" h="476881">
                <a:moveTo>
                  <a:pt x="251039" y="152062"/>
                </a:moveTo>
                <a:cubicBezTo>
                  <a:pt x="253940" y="151363"/>
                  <a:pt x="256940" y="152961"/>
                  <a:pt x="258141" y="155559"/>
                </a:cubicBezTo>
                <a:lnTo>
                  <a:pt x="313052" y="277327"/>
                </a:lnTo>
                <a:cubicBezTo>
                  <a:pt x="324855" y="279924"/>
                  <a:pt x="334957" y="288515"/>
                  <a:pt x="339158" y="300701"/>
                </a:cubicBezTo>
                <a:cubicBezTo>
                  <a:pt x="345559" y="319381"/>
                  <a:pt x="335657" y="339759"/>
                  <a:pt x="316853" y="346152"/>
                </a:cubicBezTo>
                <a:cubicBezTo>
                  <a:pt x="298149" y="352545"/>
                  <a:pt x="277845" y="342556"/>
                  <a:pt x="271443" y="323876"/>
                </a:cubicBezTo>
                <a:cubicBezTo>
                  <a:pt x="267243" y="311689"/>
                  <a:pt x="270043" y="298703"/>
                  <a:pt x="277745" y="289414"/>
                </a:cubicBezTo>
                <a:lnTo>
                  <a:pt x="246438" y="159554"/>
                </a:lnTo>
                <a:cubicBezTo>
                  <a:pt x="245638" y="156258"/>
                  <a:pt x="247638" y="152862"/>
                  <a:pt x="251039" y="152062"/>
                </a:cubicBezTo>
                <a:close/>
                <a:moveTo>
                  <a:pt x="285535" y="48647"/>
                </a:moveTo>
                <a:cubicBezTo>
                  <a:pt x="236011" y="51744"/>
                  <a:pt x="190390" y="68126"/>
                  <a:pt x="152572" y="93898"/>
                </a:cubicBezTo>
                <a:lnTo>
                  <a:pt x="192091" y="134454"/>
                </a:lnTo>
                <a:cubicBezTo>
                  <a:pt x="195392" y="137850"/>
                  <a:pt x="197093" y="142245"/>
                  <a:pt x="197093" y="146940"/>
                </a:cubicBezTo>
                <a:cubicBezTo>
                  <a:pt x="196993" y="151635"/>
                  <a:pt x="195092" y="155930"/>
                  <a:pt x="191790" y="159227"/>
                </a:cubicBezTo>
                <a:cubicBezTo>
                  <a:pt x="188489" y="162423"/>
                  <a:pt x="184187" y="164122"/>
                  <a:pt x="179585" y="164122"/>
                </a:cubicBezTo>
                <a:cubicBezTo>
                  <a:pt x="174782" y="164122"/>
                  <a:pt x="170380" y="162323"/>
                  <a:pt x="166979" y="158827"/>
                </a:cubicBezTo>
                <a:lnTo>
                  <a:pt x="124959" y="115674"/>
                </a:lnTo>
                <a:cubicBezTo>
                  <a:pt x="94044" y="143743"/>
                  <a:pt x="70733" y="179005"/>
                  <a:pt x="58328" y="218562"/>
                </a:cubicBezTo>
                <a:lnTo>
                  <a:pt x="116455" y="227453"/>
                </a:lnTo>
                <a:cubicBezTo>
                  <a:pt x="126059" y="228851"/>
                  <a:pt x="132663" y="237841"/>
                  <a:pt x="131162" y="247331"/>
                </a:cubicBezTo>
                <a:cubicBezTo>
                  <a:pt x="129861" y="255822"/>
                  <a:pt x="122458" y="262215"/>
                  <a:pt x="113854" y="262215"/>
                </a:cubicBezTo>
                <a:cubicBezTo>
                  <a:pt x="112953" y="262215"/>
                  <a:pt x="112053" y="262115"/>
                  <a:pt x="111253" y="262015"/>
                </a:cubicBezTo>
                <a:lnTo>
                  <a:pt x="50524" y="252825"/>
                </a:lnTo>
                <a:cubicBezTo>
                  <a:pt x="48923" y="263314"/>
                  <a:pt x="48123" y="274102"/>
                  <a:pt x="48123" y="284990"/>
                </a:cubicBezTo>
                <a:cubicBezTo>
                  <a:pt x="48123" y="314658"/>
                  <a:pt x="54326" y="344226"/>
                  <a:pt x="65931" y="371895"/>
                </a:cubicBezTo>
                <a:lnTo>
                  <a:pt x="128861" y="340530"/>
                </a:lnTo>
                <a:cubicBezTo>
                  <a:pt x="131362" y="339331"/>
                  <a:pt x="133963" y="338731"/>
                  <a:pt x="136664" y="338731"/>
                </a:cubicBezTo>
                <a:cubicBezTo>
                  <a:pt x="143368" y="338731"/>
                  <a:pt x="149370" y="342427"/>
                  <a:pt x="152372" y="348421"/>
                </a:cubicBezTo>
                <a:cubicBezTo>
                  <a:pt x="154473" y="352616"/>
                  <a:pt x="154773" y="357311"/>
                  <a:pt x="153272" y="361806"/>
                </a:cubicBezTo>
                <a:cubicBezTo>
                  <a:pt x="151772" y="366202"/>
                  <a:pt x="148670" y="369798"/>
                  <a:pt x="144468" y="371895"/>
                </a:cubicBezTo>
                <a:lnTo>
                  <a:pt x="82039" y="402962"/>
                </a:lnTo>
                <a:cubicBezTo>
                  <a:pt x="86941" y="410953"/>
                  <a:pt x="91643" y="417745"/>
                  <a:pt x="98046" y="425737"/>
                </a:cubicBezTo>
                <a:lnTo>
                  <a:pt x="100447" y="428833"/>
                </a:lnTo>
                <a:lnTo>
                  <a:pt x="505639" y="428833"/>
                </a:lnTo>
                <a:lnTo>
                  <a:pt x="508040" y="425737"/>
                </a:lnTo>
                <a:cubicBezTo>
                  <a:pt x="513842" y="418445"/>
                  <a:pt x="519245" y="410853"/>
                  <a:pt x="524047" y="402962"/>
                </a:cubicBezTo>
                <a:lnTo>
                  <a:pt x="461618" y="371895"/>
                </a:lnTo>
                <a:cubicBezTo>
                  <a:pt x="457416" y="369798"/>
                  <a:pt x="454314" y="366202"/>
                  <a:pt x="452814" y="361806"/>
                </a:cubicBezTo>
                <a:cubicBezTo>
                  <a:pt x="451313" y="357311"/>
                  <a:pt x="451613" y="352616"/>
                  <a:pt x="453714" y="348421"/>
                </a:cubicBezTo>
                <a:cubicBezTo>
                  <a:pt x="456716" y="342427"/>
                  <a:pt x="462718" y="338731"/>
                  <a:pt x="469422" y="338731"/>
                </a:cubicBezTo>
                <a:cubicBezTo>
                  <a:pt x="472123" y="338731"/>
                  <a:pt x="474724" y="339331"/>
                  <a:pt x="477225" y="340530"/>
                </a:cubicBezTo>
                <a:lnTo>
                  <a:pt x="540055" y="371895"/>
                </a:lnTo>
                <a:cubicBezTo>
                  <a:pt x="551760" y="344325"/>
                  <a:pt x="557963" y="314658"/>
                  <a:pt x="557963" y="284990"/>
                </a:cubicBezTo>
                <a:cubicBezTo>
                  <a:pt x="557963" y="274102"/>
                  <a:pt x="557163" y="263314"/>
                  <a:pt x="555562" y="252825"/>
                </a:cubicBezTo>
                <a:lnTo>
                  <a:pt x="494834" y="262015"/>
                </a:lnTo>
                <a:cubicBezTo>
                  <a:pt x="494033" y="262115"/>
                  <a:pt x="493133" y="262215"/>
                  <a:pt x="492232" y="262215"/>
                </a:cubicBezTo>
                <a:cubicBezTo>
                  <a:pt x="483628" y="262215"/>
                  <a:pt x="476225" y="255822"/>
                  <a:pt x="474924" y="247331"/>
                </a:cubicBezTo>
                <a:cubicBezTo>
                  <a:pt x="473423" y="237841"/>
                  <a:pt x="480027" y="228851"/>
                  <a:pt x="489631" y="227453"/>
                </a:cubicBezTo>
                <a:lnTo>
                  <a:pt x="547759" y="218562"/>
                </a:lnTo>
                <a:cubicBezTo>
                  <a:pt x="535353" y="179005"/>
                  <a:pt x="512042" y="143743"/>
                  <a:pt x="481127" y="115674"/>
                </a:cubicBezTo>
                <a:lnTo>
                  <a:pt x="439107" y="158827"/>
                </a:lnTo>
                <a:cubicBezTo>
                  <a:pt x="435806" y="162323"/>
                  <a:pt x="431304" y="164122"/>
                  <a:pt x="426501" y="164122"/>
                </a:cubicBezTo>
                <a:cubicBezTo>
                  <a:pt x="421899" y="164122"/>
                  <a:pt x="417597" y="162423"/>
                  <a:pt x="414296" y="159227"/>
                </a:cubicBezTo>
                <a:cubicBezTo>
                  <a:pt x="410994" y="155930"/>
                  <a:pt x="409093" y="151635"/>
                  <a:pt x="408993" y="146940"/>
                </a:cubicBezTo>
                <a:cubicBezTo>
                  <a:pt x="408993" y="142245"/>
                  <a:pt x="410694" y="137850"/>
                  <a:pt x="413995" y="134454"/>
                </a:cubicBezTo>
                <a:lnTo>
                  <a:pt x="453514" y="93898"/>
                </a:lnTo>
                <a:cubicBezTo>
                  <a:pt x="415696" y="68126"/>
                  <a:pt x="370075" y="51744"/>
                  <a:pt x="320551" y="48647"/>
                </a:cubicBezTo>
                <a:lnTo>
                  <a:pt x="320551" y="107982"/>
                </a:lnTo>
                <a:cubicBezTo>
                  <a:pt x="320551" y="117572"/>
                  <a:pt x="312748" y="125463"/>
                  <a:pt x="303043" y="125463"/>
                </a:cubicBezTo>
                <a:cubicBezTo>
                  <a:pt x="293438" y="125463"/>
                  <a:pt x="285535" y="117572"/>
                  <a:pt x="285535" y="107982"/>
                </a:cubicBezTo>
                <a:close/>
                <a:moveTo>
                  <a:pt x="303043" y="0"/>
                </a:moveTo>
                <a:cubicBezTo>
                  <a:pt x="470122" y="0"/>
                  <a:pt x="606086" y="127861"/>
                  <a:pt x="606086" y="284990"/>
                </a:cubicBezTo>
                <a:cubicBezTo>
                  <a:pt x="606086" y="352217"/>
                  <a:pt x="580674" y="417546"/>
                  <a:pt x="534552" y="468890"/>
                </a:cubicBezTo>
                <a:cubicBezTo>
                  <a:pt x="529950" y="473984"/>
                  <a:pt x="523447" y="476881"/>
                  <a:pt x="516644" y="476881"/>
                </a:cubicBezTo>
                <a:lnTo>
                  <a:pt x="89442" y="476881"/>
                </a:lnTo>
                <a:cubicBezTo>
                  <a:pt x="82639" y="476881"/>
                  <a:pt x="76136" y="473984"/>
                  <a:pt x="71534" y="468890"/>
                </a:cubicBezTo>
                <a:cubicBezTo>
                  <a:pt x="25412" y="417546"/>
                  <a:pt x="0" y="352217"/>
                  <a:pt x="0" y="284990"/>
                </a:cubicBezTo>
                <a:cubicBezTo>
                  <a:pt x="0" y="127861"/>
                  <a:pt x="135964" y="0"/>
                  <a:pt x="303043" y="0"/>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2160075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3949AEE1-5131-40DD-876D-0D2F8D49F70D}"/>
              </a:ext>
            </a:extLst>
          </p:cNvPr>
          <p:cNvSpPr>
            <a:spLocks noGrp="1"/>
          </p:cNvSpPr>
          <p:nvPr>
            <p:ph type="body" sz="quarter" idx="10"/>
          </p:nvPr>
        </p:nvSpPr>
        <p:spPr/>
        <p:txBody>
          <a:bodyPr/>
          <a:lstStyle/>
          <a:p>
            <a:r>
              <a:rPr lang="zh-CN" altLang="en-US" dirty="0">
                <a:sym typeface="+mn-lt"/>
              </a:rPr>
              <a:t>四点相互联系式</a:t>
            </a:r>
            <a:endParaRPr lang="zh-CN" altLang="en-US" dirty="0"/>
          </a:p>
        </p:txBody>
      </p:sp>
      <p:sp>
        <p:nvSpPr>
          <p:cNvPr id="26" name="Oval 5">
            <a:extLst>
              <a:ext uri="{FF2B5EF4-FFF2-40B4-BE49-F238E27FC236}">
                <a16:creationId xmlns:a16="http://schemas.microsoft.com/office/drawing/2014/main" id="{88B0C4EF-C7F9-40F5-B6CC-7C8A4657A5F3}"/>
              </a:ext>
            </a:extLst>
          </p:cNvPr>
          <p:cNvSpPr>
            <a:spLocks noChangeArrowheads="1"/>
          </p:cNvSpPr>
          <p:nvPr/>
        </p:nvSpPr>
        <p:spPr bwMode="auto">
          <a:xfrm>
            <a:off x="4058917" y="1877340"/>
            <a:ext cx="1047750" cy="1047750"/>
          </a:xfrm>
          <a:prstGeom prst="ellipse">
            <a:avLst/>
          </a:pr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7" name="Oval 6">
            <a:extLst>
              <a:ext uri="{FF2B5EF4-FFF2-40B4-BE49-F238E27FC236}">
                <a16:creationId xmlns:a16="http://schemas.microsoft.com/office/drawing/2014/main" id="{B7918933-E0C0-44D5-8895-103583A3E61E}"/>
              </a:ext>
            </a:extLst>
          </p:cNvPr>
          <p:cNvSpPr>
            <a:spLocks noChangeArrowheads="1"/>
          </p:cNvSpPr>
          <p:nvPr/>
        </p:nvSpPr>
        <p:spPr bwMode="auto">
          <a:xfrm>
            <a:off x="4058917" y="4066502"/>
            <a:ext cx="1047750" cy="1050925"/>
          </a:xfrm>
          <a:prstGeom prst="ellipse">
            <a:avLst/>
          </a:pr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8" name="Oval 7">
            <a:extLst>
              <a:ext uri="{FF2B5EF4-FFF2-40B4-BE49-F238E27FC236}">
                <a16:creationId xmlns:a16="http://schemas.microsoft.com/office/drawing/2014/main" id="{E0D6CF3A-A1D0-48AF-B803-104A1FE87D0E}"/>
              </a:ext>
            </a:extLst>
          </p:cNvPr>
          <p:cNvSpPr>
            <a:spLocks noChangeArrowheads="1"/>
          </p:cNvSpPr>
          <p:nvPr/>
        </p:nvSpPr>
        <p:spPr bwMode="auto">
          <a:xfrm>
            <a:off x="7129142" y="1877340"/>
            <a:ext cx="1050925" cy="1047750"/>
          </a:xfrm>
          <a:prstGeom prst="ellipse">
            <a:avLst/>
          </a:pr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9" name="Oval 8">
            <a:extLst>
              <a:ext uri="{FF2B5EF4-FFF2-40B4-BE49-F238E27FC236}">
                <a16:creationId xmlns:a16="http://schemas.microsoft.com/office/drawing/2014/main" id="{5CA6D97A-F87A-4FC5-A85F-4EF875A75576}"/>
              </a:ext>
            </a:extLst>
          </p:cNvPr>
          <p:cNvSpPr>
            <a:spLocks noChangeArrowheads="1"/>
          </p:cNvSpPr>
          <p:nvPr/>
        </p:nvSpPr>
        <p:spPr bwMode="auto">
          <a:xfrm>
            <a:off x="7129142" y="4066502"/>
            <a:ext cx="1050925" cy="1050925"/>
          </a:xfrm>
          <a:prstGeom prst="ellipse">
            <a:avLst/>
          </a:pr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0" name="Freeform 9">
            <a:extLst>
              <a:ext uri="{FF2B5EF4-FFF2-40B4-BE49-F238E27FC236}">
                <a16:creationId xmlns:a16="http://schemas.microsoft.com/office/drawing/2014/main" id="{BE576037-6AFE-4512-8B06-3C502EBC4C54}"/>
              </a:ext>
            </a:extLst>
          </p:cNvPr>
          <p:cNvSpPr>
            <a:spLocks/>
          </p:cNvSpPr>
          <p:nvPr/>
        </p:nvSpPr>
        <p:spPr bwMode="auto">
          <a:xfrm>
            <a:off x="3357242" y="2283740"/>
            <a:ext cx="5640388" cy="2543175"/>
          </a:xfrm>
          <a:custGeom>
            <a:avLst/>
            <a:gdLst>
              <a:gd name="T0" fmla="*/ 1443 w 1889"/>
              <a:gd name="T1" fmla="*/ 813 h 852"/>
              <a:gd name="T2" fmla="*/ 1156 w 1889"/>
              <a:gd name="T3" fmla="*/ 694 h 852"/>
              <a:gd name="T4" fmla="*/ 897 w 1889"/>
              <a:gd name="T5" fmla="*/ 435 h 852"/>
              <a:gd name="T6" fmla="*/ 637 w 1889"/>
              <a:gd name="T7" fmla="*/ 175 h 852"/>
              <a:gd name="T8" fmla="*/ 406 w 1889"/>
              <a:gd name="T9" fmla="*/ 80 h 852"/>
              <a:gd name="T10" fmla="*/ 175 w 1889"/>
              <a:gd name="T11" fmla="*/ 175 h 852"/>
              <a:gd name="T12" fmla="*/ 80 w 1889"/>
              <a:gd name="T13" fmla="*/ 406 h 852"/>
              <a:gd name="T14" fmla="*/ 175 w 1889"/>
              <a:gd name="T15" fmla="*/ 637 h 852"/>
              <a:gd name="T16" fmla="*/ 637 w 1889"/>
              <a:gd name="T17" fmla="*/ 637 h 852"/>
              <a:gd name="T18" fmla="*/ 830 w 1889"/>
              <a:gd name="T19" fmla="*/ 444 h 852"/>
              <a:gd name="T20" fmla="*/ 887 w 1889"/>
              <a:gd name="T21" fmla="*/ 501 h 852"/>
              <a:gd name="T22" fmla="*/ 694 w 1889"/>
              <a:gd name="T23" fmla="*/ 694 h 852"/>
              <a:gd name="T24" fmla="*/ 119 w 1889"/>
              <a:gd name="T25" fmla="*/ 694 h 852"/>
              <a:gd name="T26" fmla="*/ 0 w 1889"/>
              <a:gd name="T27" fmla="*/ 406 h 852"/>
              <a:gd name="T28" fmla="*/ 119 w 1889"/>
              <a:gd name="T29" fmla="*/ 119 h 852"/>
              <a:gd name="T30" fmla="*/ 406 w 1889"/>
              <a:gd name="T31" fmla="*/ 0 h 852"/>
              <a:gd name="T32" fmla="*/ 694 w 1889"/>
              <a:gd name="T33" fmla="*/ 119 h 852"/>
              <a:gd name="T34" fmla="*/ 953 w 1889"/>
              <a:gd name="T35" fmla="*/ 378 h 852"/>
              <a:gd name="T36" fmla="*/ 1212 w 1889"/>
              <a:gd name="T37" fmla="*/ 637 h 852"/>
              <a:gd name="T38" fmla="*/ 1674 w 1889"/>
              <a:gd name="T39" fmla="*/ 637 h 852"/>
              <a:gd name="T40" fmla="*/ 1674 w 1889"/>
              <a:gd name="T41" fmla="*/ 175 h 852"/>
              <a:gd name="T42" fmla="*/ 1443 w 1889"/>
              <a:gd name="T43" fmla="*/ 80 h 852"/>
              <a:gd name="T44" fmla="*/ 1212 w 1889"/>
              <a:gd name="T45" fmla="*/ 175 h 852"/>
              <a:gd name="T46" fmla="*/ 1018 w 1889"/>
              <a:gd name="T47" fmla="*/ 370 h 852"/>
              <a:gd name="T48" fmla="*/ 961 w 1889"/>
              <a:gd name="T49" fmla="*/ 313 h 852"/>
              <a:gd name="T50" fmla="*/ 1156 w 1889"/>
              <a:gd name="T51" fmla="*/ 119 h 852"/>
              <a:gd name="T52" fmla="*/ 1443 w 1889"/>
              <a:gd name="T53" fmla="*/ 0 h 852"/>
              <a:gd name="T54" fmla="*/ 1731 w 1889"/>
              <a:gd name="T55" fmla="*/ 119 h 852"/>
              <a:gd name="T56" fmla="*/ 1731 w 1889"/>
              <a:gd name="T57" fmla="*/ 694 h 852"/>
              <a:gd name="T58" fmla="*/ 1443 w 1889"/>
              <a:gd name="T59" fmla="*/ 813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89" h="852">
                <a:moveTo>
                  <a:pt x="1443" y="813"/>
                </a:moveTo>
                <a:cubicBezTo>
                  <a:pt x="1339" y="813"/>
                  <a:pt x="1235" y="773"/>
                  <a:pt x="1156" y="694"/>
                </a:cubicBezTo>
                <a:cubicBezTo>
                  <a:pt x="897" y="435"/>
                  <a:pt x="897" y="435"/>
                  <a:pt x="897" y="435"/>
                </a:cubicBezTo>
                <a:cubicBezTo>
                  <a:pt x="637" y="175"/>
                  <a:pt x="637" y="175"/>
                  <a:pt x="637" y="175"/>
                </a:cubicBezTo>
                <a:cubicBezTo>
                  <a:pt x="576" y="114"/>
                  <a:pt x="494" y="80"/>
                  <a:pt x="406" y="80"/>
                </a:cubicBezTo>
                <a:cubicBezTo>
                  <a:pt x="319" y="80"/>
                  <a:pt x="237" y="114"/>
                  <a:pt x="175" y="175"/>
                </a:cubicBezTo>
                <a:cubicBezTo>
                  <a:pt x="114" y="237"/>
                  <a:pt x="80" y="319"/>
                  <a:pt x="80" y="406"/>
                </a:cubicBezTo>
                <a:cubicBezTo>
                  <a:pt x="80" y="494"/>
                  <a:pt x="114" y="576"/>
                  <a:pt x="175" y="637"/>
                </a:cubicBezTo>
                <a:cubicBezTo>
                  <a:pt x="303" y="765"/>
                  <a:pt x="510" y="765"/>
                  <a:pt x="637" y="637"/>
                </a:cubicBezTo>
                <a:cubicBezTo>
                  <a:pt x="830" y="444"/>
                  <a:pt x="830" y="444"/>
                  <a:pt x="830" y="444"/>
                </a:cubicBezTo>
                <a:cubicBezTo>
                  <a:pt x="887" y="501"/>
                  <a:pt x="887" y="501"/>
                  <a:pt x="887" y="501"/>
                </a:cubicBezTo>
                <a:cubicBezTo>
                  <a:pt x="694" y="694"/>
                  <a:pt x="694" y="694"/>
                  <a:pt x="694" y="694"/>
                </a:cubicBezTo>
                <a:cubicBezTo>
                  <a:pt x="535" y="852"/>
                  <a:pt x="277" y="852"/>
                  <a:pt x="119" y="694"/>
                </a:cubicBezTo>
                <a:cubicBezTo>
                  <a:pt x="42" y="617"/>
                  <a:pt x="0" y="515"/>
                  <a:pt x="0" y="406"/>
                </a:cubicBezTo>
                <a:cubicBezTo>
                  <a:pt x="0" y="298"/>
                  <a:pt x="42" y="196"/>
                  <a:pt x="119" y="119"/>
                </a:cubicBezTo>
                <a:cubicBezTo>
                  <a:pt x="196" y="42"/>
                  <a:pt x="298" y="0"/>
                  <a:pt x="406" y="0"/>
                </a:cubicBezTo>
                <a:cubicBezTo>
                  <a:pt x="515" y="0"/>
                  <a:pt x="617" y="42"/>
                  <a:pt x="694" y="119"/>
                </a:cubicBezTo>
                <a:cubicBezTo>
                  <a:pt x="953" y="378"/>
                  <a:pt x="953" y="378"/>
                  <a:pt x="953" y="378"/>
                </a:cubicBezTo>
                <a:cubicBezTo>
                  <a:pt x="1212" y="637"/>
                  <a:pt x="1212" y="637"/>
                  <a:pt x="1212" y="637"/>
                </a:cubicBezTo>
                <a:cubicBezTo>
                  <a:pt x="1340" y="765"/>
                  <a:pt x="1547" y="765"/>
                  <a:pt x="1674" y="637"/>
                </a:cubicBezTo>
                <a:cubicBezTo>
                  <a:pt x="1802" y="510"/>
                  <a:pt x="1802" y="303"/>
                  <a:pt x="1674" y="175"/>
                </a:cubicBezTo>
                <a:cubicBezTo>
                  <a:pt x="1613" y="114"/>
                  <a:pt x="1531" y="80"/>
                  <a:pt x="1443" y="80"/>
                </a:cubicBezTo>
                <a:cubicBezTo>
                  <a:pt x="1356" y="80"/>
                  <a:pt x="1274" y="114"/>
                  <a:pt x="1212" y="175"/>
                </a:cubicBezTo>
                <a:cubicBezTo>
                  <a:pt x="1018" y="370"/>
                  <a:pt x="1018" y="370"/>
                  <a:pt x="1018" y="370"/>
                </a:cubicBezTo>
                <a:cubicBezTo>
                  <a:pt x="961" y="313"/>
                  <a:pt x="961" y="313"/>
                  <a:pt x="961" y="313"/>
                </a:cubicBezTo>
                <a:cubicBezTo>
                  <a:pt x="1156" y="119"/>
                  <a:pt x="1156" y="119"/>
                  <a:pt x="1156" y="119"/>
                </a:cubicBezTo>
                <a:cubicBezTo>
                  <a:pt x="1233" y="42"/>
                  <a:pt x="1335" y="0"/>
                  <a:pt x="1443" y="0"/>
                </a:cubicBezTo>
                <a:cubicBezTo>
                  <a:pt x="1552" y="0"/>
                  <a:pt x="1654" y="42"/>
                  <a:pt x="1731" y="119"/>
                </a:cubicBezTo>
                <a:cubicBezTo>
                  <a:pt x="1889" y="277"/>
                  <a:pt x="1889" y="535"/>
                  <a:pt x="1731" y="694"/>
                </a:cubicBezTo>
                <a:cubicBezTo>
                  <a:pt x="1652" y="773"/>
                  <a:pt x="1547" y="813"/>
                  <a:pt x="1443" y="813"/>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1" name="Freeform 10">
            <a:extLst>
              <a:ext uri="{FF2B5EF4-FFF2-40B4-BE49-F238E27FC236}">
                <a16:creationId xmlns:a16="http://schemas.microsoft.com/office/drawing/2014/main" id="{49230E8E-3222-40CE-AC46-FC4DB00A8178}"/>
              </a:ext>
            </a:extLst>
          </p:cNvPr>
          <p:cNvSpPr>
            <a:spLocks/>
          </p:cNvSpPr>
          <p:nvPr/>
        </p:nvSpPr>
        <p:spPr bwMode="auto">
          <a:xfrm>
            <a:off x="3369942" y="2294852"/>
            <a:ext cx="5499100" cy="2405062"/>
          </a:xfrm>
          <a:custGeom>
            <a:avLst/>
            <a:gdLst>
              <a:gd name="T0" fmla="*/ 986 w 1842"/>
              <a:gd name="T1" fmla="*/ 337 h 805"/>
              <a:gd name="T2" fmla="*/ 1180 w 1842"/>
              <a:gd name="T3" fmla="*/ 143 h 805"/>
              <a:gd name="T4" fmla="*/ 1699 w 1842"/>
              <a:gd name="T5" fmla="*/ 143 h 805"/>
              <a:gd name="T6" fmla="*/ 1699 w 1842"/>
              <a:gd name="T7" fmla="*/ 143 h 805"/>
              <a:gd name="T8" fmla="*/ 1699 w 1842"/>
              <a:gd name="T9" fmla="*/ 662 h 805"/>
              <a:gd name="T10" fmla="*/ 1699 w 1842"/>
              <a:gd name="T11" fmla="*/ 662 h 805"/>
              <a:gd name="T12" fmla="*/ 1180 w 1842"/>
              <a:gd name="T13" fmla="*/ 662 h 805"/>
              <a:gd name="T14" fmla="*/ 921 w 1842"/>
              <a:gd name="T15" fmla="*/ 402 h 805"/>
              <a:gd name="T16" fmla="*/ 662 w 1842"/>
              <a:gd name="T17" fmla="*/ 143 h 805"/>
              <a:gd name="T18" fmla="*/ 143 w 1842"/>
              <a:gd name="T19" fmla="*/ 143 h 805"/>
              <a:gd name="T20" fmla="*/ 143 w 1842"/>
              <a:gd name="T21" fmla="*/ 143 h 805"/>
              <a:gd name="T22" fmla="*/ 143 w 1842"/>
              <a:gd name="T23" fmla="*/ 662 h 805"/>
              <a:gd name="T24" fmla="*/ 143 w 1842"/>
              <a:gd name="T25" fmla="*/ 662 h 805"/>
              <a:gd name="T26" fmla="*/ 662 w 1842"/>
              <a:gd name="T27" fmla="*/ 662 h 805"/>
              <a:gd name="T28" fmla="*/ 855 w 1842"/>
              <a:gd name="T29" fmla="*/ 469 h 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42" h="805">
                <a:moveTo>
                  <a:pt x="986" y="337"/>
                </a:moveTo>
                <a:cubicBezTo>
                  <a:pt x="1180" y="143"/>
                  <a:pt x="1180" y="143"/>
                  <a:pt x="1180" y="143"/>
                </a:cubicBezTo>
                <a:cubicBezTo>
                  <a:pt x="1323" y="0"/>
                  <a:pt x="1555" y="0"/>
                  <a:pt x="1699" y="143"/>
                </a:cubicBezTo>
                <a:cubicBezTo>
                  <a:pt x="1699" y="143"/>
                  <a:pt x="1699" y="143"/>
                  <a:pt x="1699" y="143"/>
                </a:cubicBezTo>
                <a:cubicBezTo>
                  <a:pt x="1842" y="286"/>
                  <a:pt x="1842" y="518"/>
                  <a:pt x="1699" y="662"/>
                </a:cubicBezTo>
                <a:cubicBezTo>
                  <a:pt x="1699" y="662"/>
                  <a:pt x="1699" y="662"/>
                  <a:pt x="1699" y="662"/>
                </a:cubicBezTo>
                <a:cubicBezTo>
                  <a:pt x="1555" y="805"/>
                  <a:pt x="1323" y="805"/>
                  <a:pt x="1180" y="662"/>
                </a:cubicBezTo>
                <a:cubicBezTo>
                  <a:pt x="921" y="402"/>
                  <a:pt x="921" y="402"/>
                  <a:pt x="921" y="402"/>
                </a:cubicBezTo>
                <a:cubicBezTo>
                  <a:pt x="662" y="143"/>
                  <a:pt x="662" y="143"/>
                  <a:pt x="662" y="143"/>
                </a:cubicBezTo>
                <a:cubicBezTo>
                  <a:pt x="519" y="0"/>
                  <a:pt x="286" y="0"/>
                  <a:pt x="143" y="143"/>
                </a:cubicBezTo>
                <a:cubicBezTo>
                  <a:pt x="143" y="143"/>
                  <a:pt x="143" y="143"/>
                  <a:pt x="143" y="143"/>
                </a:cubicBezTo>
                <a:cubicBezTo>
                  <a:pt x="0" y="286"/>
                  <a:pt x="0" y="518"/>
                  <a:pt x="143" y="662"/>
                </a:cubicBezTo>
                <a:cubicBezTo>
                  <a:pt x="143" y="662"/>
                  <a:pt x="143" y="662"/>
                  <a:pt x="143" y="662"/>
                </a:cubicBezTo>
                <a:cubicBezTo>
                  <a:pt x="286" y="805"/>
                  <a:pt x="519" y="805"/>
                  <a:pt x="662" y="662"/>
                </a:cubicBezTo>
                <a:cubicBezTo>
                  <a:pt x="855" y="469"/>
                  <a:pt x="855" y="469"/>
                  <a:pt x="855" y="469"/>
                </a:cubicBezTo>
              </a:path>
            </a:pathLst>
          </a:custGeom>
          <a:noFill/>
          <a:ln w="23813"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2" name="Oval 11">
            <a:extLst>
              <a:ext uri="{FF2B5EF4-FFF2-40B4-BE49-F238E27FC236}">
                <a16:creationId xmlns:a16="http://schemas.microsoft.com/office/drawing/2014/main" id="{C73F34B9-BD7F-447C-A836-E7E66BC01E12}"/>
              </a:ext>
            </a:extLst>
          </p:cNvPr>
          <p:cNvSpPr>
            <a:spLocks noChangeArrowheads="1"/>
          </p:cNvSpPr>
          <p:nvPr/>
        </p:nvSpPr>
        <p:spPr bwMode="auto">
          <a:xfrm>
            <a:off x="4177980" y="1996402"/>
            <a:ext cx="809625" cy="809625"/>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3" name="Oval 12">
            <a:extLst>
              <a:ext uri="{FF2B5EF4-FFF2-40B4-BE49-F238E27FC236}">
                <a16:creationId xmlns:a16="http://schemas.microsoft.com/office/drawing/2014/main" id="{E2A6995C-9661-454C-9565-80D8E0BBC53C}"/>
              </a:ext>
            </a:extLst>
          </p:cNvPr>
          <p:cNvSpPr>
            <a:spLocks noChangeArrowheads="1"/>
          </p:cNvSpPr>
          <p:nvPr/>
        </p:nvSpPr>
        <p:spPr bwMode="auto">
          <a:xfrm>
            <a:off x="4177980" y="4188740"/>
            <a:ext cx="809625" cy="806450"/>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7" name="Oval 13">
            <a:extLst>
              <a:ext uri="{FF2B5EF4-FFF2-40B4-BE49-F238E27FC236}">
                <a16:creationId xmlns:a16="http://schemas.microsoft.com/office/drawing/2014/main" id="{129DF136-3F27-4347-8976-CAD7E468EC3D}"/>
              </a:ext>
            </a:extLst>
          </p:cNvPr>
          <p:cNvSpPr>
            <a:spLocks noChangeArrowheads="1"/>
          </p:cNvSpPr>
          <p:nvPr/>
        </p:nvSpPr>
        <p:spPr bwMode="auto">
          <a:xfrm>
            <a:off x="7251380" y="1996402"/>
            <a:ext cx="806450" cy="809625"/>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40" name="Oval 14">
            <a:extLst>
              <a:ext uri="{FF2B5EF4-FFF2-40B4-BE49-F238E27FC236}">
                <a16:creationId xmlns:a16="http://schemas.microsoft.com/office/drawing/2014/main" id="{E7CFED1A-840F-4D73-B294-92C9A926D4F1}"/>
              </a:ext>
            </a:extLst>
          </p:cNvPr>
          <p:cNvSpPr>
            <a:spLocks noChangeArrowheads="1"/>
          </p:cNvSpPr>
          <p:nvPr/>
        </p:nvSpPr>
        <p:spPr bwMode="auto">
          <a:xfrm>
            <a:off x="7251380" y="4188740"/>
            <a:ext cx="806450" cy="806450"/>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64" name="Freeform 27">
            <a:extLst>
              <a:ext uri="{FF2B5EF4-FFF2-40B4-BE49-F238E27FC236}">
                <a16:creationId xmlns:a16="http://schemas.microsoft.com/office/drawing/2014/main" id="{3E33C420-48B5-4F99-968E-F3E5DECA8907}"/>
              </a:ext>
            </a:extLst>
          </p:cNvPr>
          <p:cNvSpPr>
            <a:spLocks noEditPoints="1"/>
          </p:cNvSpPr>
          <p:nvPr/>
        </p:nvSpPr>
        <p:spPr bwMode="auto">
          <a:xfrm>
            <a:off x="4402214" y="2221033"/>
            <a:ext cx="361576" cy="360993"/>
          </a:xfrm>
          <a:custGeom>
            <a:avLst/>
            <a:gdLst>
              <a:gd name="connsiteX0" fmla="*/ 536383 w 609459"/>
              <a:gd name="connsiteY0" fmla="*/ 348091 h 608477"/>
              <a:gd name="connsiteX1" fmla="*/ 570534 w 609459"/>
              <a:gd name="connsiteY1" fmla="*/ 382183 h 608477"/>
              <a:gd name="connsiteX2" fmla="*/ 570534 w 609459"/>
              <a:gd name="connsiteY2" fmla="*/ 569688 h 608477"/>
              <a:gd name="connsiteX3" fmla="*/ 476686 w 609459"/>
              <a:gd name="connsiteY3" fmla="*/ 608477 h 608477"/>
              <a:gd name="connsiteX4" fmla="*/ 382703 w 609459"/>
              <a:gd name="connsiteY4" fmla="*/ 569688 h 608477"/>
              <a:gd name="connsiteX5" fmla="*/ 231712 w 609459"/>
              <a:gd name="connsiteY5" fmla="*/ 418959 h 608477"/>
              <a:gd name="connsiteX6" fmla="*/ 294233 w 609459"/>
              <a:gd name="connsiteY6" fmla="*/ 356413 h 608477"/>
              <a:gd name="connsiteX7" fmla="*/ 445358 w 609459"/>
              <a:gd name="connsiteY7" fmla="*/ 507276 h 608477"/>
              <a:gd name="connsiteX8" fmla="*/ 508013 w 609459"/>
              <a:gd name="connsiteY8" fmla="*/ 507276 h 608477"/>
              <a:gd name="connsiteX9" fmla="*/ 508013 w 609459"/>
              <a:gd name="connsiteY9" fmla="*/ 444729 h 608477"/>
              <a:gd name="connsiteX10" fmla="*/ 473728 w 609459"/>
              <a:gd name="connsiteY10" fmla="*/ 410638 h 608477"/>
              <a:gd name="connsiteX11" fmla="*/ 189939 w 609459"/>
              <a:gd name="connsiteY11" fmla="*/ 231446 h 608477"/>
              <a:gd name="connsiteX12" fmla="*/ 252456 w 609459"/>
              <a:gd name="connsiteY12" fmla="*/ 293860 h 608477"/>
              <a:gd name="connsiteX13" fmla="*/ 101475 w 609459"/>
              <a:gd name="connsiteY13" fmla="*/ 444726 h 608477"/>
              <a:gd name="connsiteX14" fmla="*/ 101475 w 609459"/>
              <a:gd name="connsiteY14" fmla="*/ 507273 h 608477"/>
              <a:gd name="connsiteX15" fmla="*/ 163991 w 609459"/>
              <a:gd name="connsiteY15" fmla="*/ 507273 h 608477"/>
              <a:gd name="connsiteX16" fmla="*/ 198275 w 609459"/>
              <a:gd name="connsiteY16" fmla="*/ 473047 h 608477"/>
              <a:gd name="connsiteX17" fmla="*/ 260926 w 609459"/>
              <a:gd name="connsiteY17" fmla="*/ 535594 h 608477"/>
              <a:gd name="connsiteX18" fmla="*/ 226643 w 609459"/>
              <a:gd name="connsiteY18" fmla="*/ 569687 h 608477"/>
              <a:gd name="connsiteX19" fmla="*/ 132666 w 609459"/>
              <a:gd name="connsiteY19" fmla="*/ 608477 h 608477"/>
              <a:gd name="connsiteX20" fmla="*/ 38823 w 609459"/>
              <a:gd name="connsiteY20" fmla="*/ 569687 h 608477"/>
              <a:gd name="connsiteX21" fmla="*/ 38823 w 609459"/>
              <a:gd name="connsiteY21" fmla="*/ 382178 h 608477"/>
              <a:gd name="connsiteX22" fmla="*/ 132716 w 609459"/>
              <a:gd name="connsiteY22" fmla="*/ 1 h 608477"/>
              <a:gd name="connsiteX23" fmla="*/ 226614 w 609459"/>
              <a:gd name="connsiteY23" fmla="*/ 38771 h 608477"/>
              <a:gd name="connsiteX24" fmla="*/ 377712 w 609459"/>
              <a:gd name="connsiteY24" fmla="*/ 189688 h 608477"/>
              <a:gd name="connsiteX25" fmla="*/ 315068 w 609459"/>
              <a:gd name="connsiteY25" fmla="*/ 252124 h 608477"/>
              <a:gd name="connsiteX26" fmla="*/ 163970 w 609459"/>
              <a:gd name="connsiteY26" fmla="*/ 101340 h 608477"/>
              <a:gd name="connsiteX27" fmla="*/ 101461 w 609459"/>
              <a:gd name="connsiteY27" fmla="*/ 101340 h 608477"/>
              <a:gd name="connsiteX28" fmla="*/ 101461 w 609459"/>
              <a:gd name="connsiteY28" fmla="*/ 163775 h 608477"/>
              <a:gd name="connsiteX29" fmla="*/ 135606 w 609459"/>
              <a:gd name="connsiteY29" fmla="*/ 198013 h 608477"/>
              <a:gd name="connsiteX30" fmla="*/ 72962 w 609459"/>
              <a:gd name="connsiteY30" fmla="*/ 260448 h 608477"/>
              <a:gd name="connsiteX31" fmla="*/ 38817 w 609459"/>
              <a:gd name="connsiteY31" fmla="*/ 226344 h 608477"/>
              <a:gd name="connsiteX32" fmla="*/ 38817 w 609459"/>
              <a:gd name="connsiteY32" fmla="*/ 38771 h 608477"/>
              <a:gd name="connsiteX33" fmla="*/ 132716 w 609459"/>
              <a:gd name="connsiteY33" fmla="*/ 1 h 608477"/>
              <a:gd name="connsiteX34" fmla="*/ 476678 w 609459"/>
              <a:gd name="connsiteY34" fmla="*/ 0 h 608477"/>
              <a:gd name="connsiteX35" fmla="*/ 570537 w 609459"/>
              <a:gd name="connsiteY35" fmla="*/ 38767 h 608477"/>
              <a:gd name="connsiteX36" fmla="*/ 570537 w 609459"/>
              <a:gd name="connsiteY36" fmla="*/ 226327 h 608477"/>
              <a:gd name="connsiteX37" fmla="*/ 419556 w 609459"/>
              <a:gd name="connsiteY37" fmla="*/ 377234 h 608477"/>
              <a:gd name="connsiteX38" fmla="*/ 356905 w 609459"/>
              <a:gd name="connsiteY38" fmla="*/ 314670 h 608477"/>
              <a:gd name="connsiteX39" fmla="*/ 508021 w 609459"/>
              <a:gd name="connsiteY39" fmla="*/ 163762 h 608477"/>
              <a:gd name="connsiteX40" fmla="*/ 508021 w 609459"/>
              <a:gd name="connsiteY40" fmla="*/ 101332 h 608477"/>
              <a:gd name="connsiteX41" fmla="*/ 445369 w 609459"/>
              <a:gd name="connsiteY41" fmla="*/ 101332 h 608477"/>
              <a:gd name="connsiteX42" fmla="*/ 411220 w 609459"/>
              <a:gd name="connsiteY42" fmla="*/ 135434 h 608477"/>
              <a:gd name="connsiteX43" fmla="*/ 348569 w 609459"/>
              <a:gd name="connsiteY43" fmla="*/ 72869 h 608477"/>
              <a:gd name="connsiteX44" fmla="*/ 382718 w 609459"/>
              <a:gd name="connsiteY44" fmla="*/ 38767 h 608477"/>
              <a:gd name="connsiteX45" fmla="*/ 476678 w 609459"/>
              <a:gd name="connsiteY45" fmla="*/ 0 h 608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09459" h="608477">
                <a:moveTo>
                  <a:pt x="536383" y="348091"/>
                </a:moveTo>
                <a:lnTo>
                  <a:pt x="570534" y="382183"/>
                </a:lnTo>
                <a:cubicBezTo>
                  <a:pt x="622433" y="433992"/>
                  <a:pt x="622433" y="518013"/>
                  <a:pt x="570534" y="569688"/>
                </a:cubicBezTo>
                <a:cubicBezTo>
                  <a:pt x="544719" y="595592"/>
                  <a:pt x="510702" y="608477"/>
                  <a:pt x="476686" y="608477"/>
                </a:cubicBezTo>
                <a:cubicBezTo>
                  <a:pt x="442669" y="608477"/>
                  <a:pt x="408652" y="595592"/>
                  <a:pt x="382703" y="569688"/>
                </a:cubicBezTo>
                <a:lnTo>
                  <a:pt x="231712" y="418959"/>
                </a:lnTo>
                <a:lnTo>
                  <a:pt x="294233" y="356413"/>
                </a:lnTo>
                <a:lnTo>
                  <a:pt x="445358" y="507276"/>
                </a:lnTo>
                <a:cubicBezTo>
                  <a:pt x="462568" y="524456"/>
                  <a:pt x="490669" y="524456"/>
                  <a:pt x="508013" y="507276"/>
                </a:cubicBezTo>
                <a:cubicBezTo>
                  <a:pt x="525223" y="489961"/>
                  <a:pt x="525223" y="462044"/>
                  <a:pt x="508013" y="444729"/>
                </a:cubicBezTo>
                <a:lnTo>
                  <a:pt x="473728" y="410638"/>
                </a:lnTo>
                <a:close/>
                <a:moveTo>
                  <a:pt x="189939" y="231446"/>
                </a:moveTo>
                <a:lnTo>
                  <a:pt x="252456" y="293860"/>
                </a:lnTo>
                <a:lnTo>
                  <a:pt x="101475" y="444726"/>
                </a:lnTo>
                <a:cubicBezTo>
                  <a:pt x="84131" y="461906"/>
                  <a:pt x="84131" y="489959"/>
                  <a:pt x="101475" y="507273"/>
                </a:cubicBezTo>
                <a:cubicBezTo>
                  <a:pt x="118683" y="524454"/>
                  <a:pt x="146782" y="524454"/>
                  <a:pt x="163991" y="507273"/>
                </a:cubicBezTo>
                <a:lnTo>
                  <a:pt x="198275" y="473047"/>
                </a:lnTo>
                <a:lnTo>
                  <a:pt x="260926" y="535594"/>
                </a:lnTo>
                <a:lnTo>
                  <a:pt x="226643" y="569687"/>
                </a:lnTo>
                <a:cubicBezTo>
                  <a:pt x="200695" y="595592"/>
                  <a:pt x="166680" y="608477"/>
                  <a:pt x="132666" y="608477"/>
                </a:cubicBezTo>
                <a:cubicBezTo>
                  <a:pt x="98651" y="608477"/>
                  <a:pt x="64637" y="595592"/>
                  <a:pt x="38823" y="569687"/>
                </a:cubicBezTo>
                <a:cubicBezTo>
                  <a:pt x="-12938" y="518011"/>
                  <a:pt x="-12938" y="433988"/>
                  <a:pt x="38823" y="382178"/>
                </a:cubicBezTo>
                <a:close/>
                <a:moveTo>
                  <a:pt x="132716" y="1"/>
                </a:moveTo>
                <a:cubicBezTo>
                  <a:pt x="166726" y="1"/>
                  <a:pt x="200737" y="12924"/>
                  <a:pt x="226614" y="38771"/>
                </a:cubicBezTo>
                <a:lnTo>
                  <a:pt x="377712" y="189688"/>
                </a:lnTo>
                <a:lnTo>
                  <a:pt x="315068" y="252124"/>
                </a:lnTo>
                <a:lnTo>
                  <a:pt x="163970" y="101340"/>
                </a:lnTo>
                <a:cubicBezTo>
                  <a:pt x="146763" y="84019"/>
                  <a:pt x="118668" y="84019"/>
                  <a:pt x="101461" y="101340"/>
                </a:cubicBezTo>
                <a:cubicBezTo>
                  <a:pt x="84120" y="118526"/>
                  <a:pt x="84120" y="146588"/>
                  <a:pt x="101461" y="163775"/>
                </a:cubicBezTo>
                <a:lnTo>
                  <a:pt x="135606" y="198013"/>
                </a:lnTo>
                <a:lnTo>
                  <a:pt x="72962" y="260448"/>
                </a:lnTo>
                <a:lnTo>
                  <a:pt x="38817" y="226344"/>
                </a:lnTo>
                <a:cubicBezTo>
                  <a:pt x="-12938" y="174650"/>
                  <a:pt x="-12938" y="90464"/>
                  <a:pt x="38817" y="38771"/>
                </a:cubicBezTo>
                <a:cubicBezTo>
                  <a:pt x="64695" y="12924"/>
                  <a:pt x="98705" y="1"/>
                  <a:pt x="132716" y="1"/>
                </a:cubicBezTo>
                <a:close/>
                <a:moveTo>
                  <a:pt x="476678" y="0"/>
                </a:moveTo>
                <a:cubicBezTo>
                  <a:pt x="510676" y="0"/>
                  <a:pt x="544657" y="12923"/>
                  <a:pt x="570537" y="38767"/>
                </a:cubicBezTo>
                <a:cubicBezTo>
                  <a:pt x="622433" y="90457"/>
                  <a:pt x="622433" y="174637"/>
                  <a:pt x="570537" y="226327"/>
                </a:cubicBezTo>
                <a:lnTo>
                  <a:pt x="419556" y="377234"/>
                </a:lnTo>
                <a:lnTo>
                  <a:pt x="356905" y="314670"/>
                </a:lnTo>
                <a:lnTo>
                  <a:pt x="508021" y="163762"/>
                </a:lnTo>
                <a:cubicBezTo>
                  <a:pt x="525229" y="146577"/>
                  <a:pt x="525229" y="118517"/>
                  <a:pt x="508021" y="101332"/>
                </a:cubicBezTo>
                <a:cubicBezTo>
                  <a:pt x="490677" y="84013"/>
                  <a:pt x="462578" y="84013"/>
                  <a:pt x="445369" y="101332"/>
                </a:cubicBezTo>
                <a:lnTo>
                  <a:pt x="411220" y="135434"/>
                </a:lnTo>
                <a:lnTo>
                  <a:pt x="348569" y="72869"/>
                </a:lnTo>
                <a:lnTo>
                  <a:pt x="382718" y="38767"/>
                </a:lnTo>
                <a:cubicBezTo>
                  <a:pt x="408666" y="12923"/>
                  <a:pt x="442681" y="0"/>
                  <a:pt x="47667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70" name="Freeform 27">
            <a:extLst>
              <a:ext uri="{FF2B5EF4-FFF2-40B4-BE49-F238E27FC236}">
                <a16:creationId xmlns:a16="http://schemas.microsoft.com/office/drawing/2014/main" id="{95021D71-A445-4658-A534-6A460C057CFF}"/>
              </a:ext>
            </a:extLst>
          </p:cNvPr>
          <p:cNvSpPr>
            <a:spLocks noEditPoints="1"/>
          </p:cNvSpPr>
          <p:nvPr/>
        </p:nvSpPr>
        <p:spPr bwMode="auto">
          <a:xfrm>
            <a:off x="7473816" y="2221008"/>
            <a:ext cx="361576" cy="361044"/>
          </a:xfrm>
          <a:custGeom>
            <a:avLst/>
            <a:gdLst>
              <a:gd name="T0" fmla="*/ 218 w 436"/>
              <a:gd name="T1" fmla="*/ 0 h 436"/>
              <a:gd name="T2" fmla="*/ 0 w 436"/>
              <a:gd name="T3" fmla="*/ 218 h 436"/>
              <a:gd name="T4" fmla="*/ 218 w 436"/>
              <a:gd name="T5" fmla="*/ 436 h 436"/>
              <a:gd name="T6" fmla="*/ 231 w 436"/>
              <a:gd name="T7" fmla="*/ 422 h 436"/>
              <a:gd name="T8" fmla="*/ 218 w 436"/>
              <a:gd name="T9" fmla="*/ 409 h 436"/>
              <a:gd name="T10" fmla="*/ 27 w 436"/>
              <a:gd name="T11" fmla="*/ 218 h 436"/>
              <a:gd name="T12" fmla="*/ 218 w 436"/>
              <a:gd name="T13" fmla="*/ 27 h 436"/>
              <a:gd name="T14" fmla="*/ 409 w 436"/>
              <a:gd name="T15" fmla="*/ 218 h 436"/>
              <a:gd name="T16" fmla="*/ 352 w 436"/>
              <a:gd name="T17" fmla="*/ 324 h 436"/>
              <a:gd name="T18" fmla="*/ 312 w 436"/>
              <a:gd name="T19" fmla="*/ 334 h 436"/>
              <a:gd name="T20" fmla="*/ 334 w 436"/>
              <a:gd name="T21" fmla="*/ 314 h 436"/>
              <a:gd name="T22" fmla="*/ 337 w 436"/>
              <a:gd name="T23" fmla="*/ 309 h 436"/>
              <a:gd name="T24" fmla="*/ 344 w 436"/>
              <a:gd name="T25" fmla="*/ 275 h 436"/>
              <a:gd name="T26" fmla="*/ 276 w 436"/>
              <a:gd name="T27" fmla="*/ 251 h 436"/>
              <a:gd name="T28" fmla="*/ 267 w 436"/>
              <a:gd name="T29" fmla="*/ 284 h 436"/>
              <a:gd name="T30" fmla="*/ 249 w 436"/>
              <a:gd name="T31" fmla="*/ 282 h 436"/>
              <a:gd name="T32" fmla="*/ 203 w 436"/>
              <a:gd name="T33" fmla="*/ 236 h 436"/>
              <a:gd name="T34" fmla="*/ 203 w 436"/>
              <a:gd name="T35" fmla="*/ 235 h 436"/>
              <a:gd name="T36" fmla="*/ 201 w 436"/>
              <a:gd name="T37" fmla="*/ 234 h 436"/>
              <a:gd name="T38" fmla="*/ 200 w 436"/>
              <a:gd name="T39" fmla="*/ 233 h 436"/>
              <a:gd name="T40" fmla="*/ 200 w 436"/>
              <a:gd name="T41" fmla="*/ 233 h 436"/>
              <a:gd name="T42" fmla="*/ 154 w 436"/>
              <a:gd name="T43" fmla="*/ 187 h 436"/>
              <a:gd name="T44" fmla="*/ 152 w 436"/>
              <a:gd name="T45" fmla="*/ 169 h 436"/>
              <a:gd name="T46" fmla="*/ 185 w 436"/>
              <a:gd name="T47" fmla="*/ 159 h 436"/>
              <a:gd name="T48" fmla="*/ 160 w 436"/>
              <a:gd name="T49" fmla="*/ 92 h 436"/>
              <a:gd name="T50" fmla="*/ 127 w 436"/>
              <a:gd name="T51" fmla="*/ 99 h 436"/>
              <a:gd name="T52" fmla="*/ 122 w 436"/>
              <a:gd name="T53" fmla="*/ 102 h 436"/>
              <a:gd name="T54" fmla="*/ 116 w 436"/>
              <a:gd name="T55" fmla="*/ 226 h 436"/>
              <a:gd name="T56" fmla="*/ 160 w 436"/>
              <a:gd name="T57" fmla="*/ 274 h 436"/>
              <a:gd name="T58" fmla="*/ 159 w 436"/>
              <a:gd name="T59" fmla="*/ 274 h 436"/>
              <a:gd name="T60" fmla="*/ 161 w 436"/>
              <a:gd name="T61" fmla="*/ 275 h 436"/>
              <a:gd name="T62" fmla="*/ 162 w 436"/>
              <a:gd name="T63" fmla="*/ 276 h 436"/>
              <a:gd name="T64" fmla="*/ 162 w 436"/>
              <a:gd name="T65" fmla="*/ 276 h 436"/>
              <a:gd name="T66" fmla="*/ 226 w 436"/>
              <a:gd name="T67" fmla="*/ 333 h 436"/>
              <a:gd name="T68" fmla="*/ 365 w 436"/>
              <a:gd name="T69" fmla="*/ 347 h 436"/>
              <a:gd name="T70" fmla="*/ 436 w 436"/>
              <a:gd name="T71" fmla="*/ 218 h 436"/>
              <a:gd name="T72" fmla="*/ 218 w 436"/>
              <a:gd name="T73" fmla="*/ 0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36" h="436">
                <a:moveTo>
                  <a:pt x="218" y="0"/>
                </a:moveTo>
                <a:cubicBezTo>
                  <a:pt x="98" y="0"/>
                  <a:pt x="0" y="98"/>
                  <a:pt x="0" y="218"/>
                </a:cubicBezTo>
                <a:cubicBezTo>
                  <a:pt x="0" y="338"/>
                  <a:pt x="98" y="436"/>
                  <a:pt x="218" y="436"/>
                </a:cubicBezTo>
                <a:cubicBezTo>
                  <a:pt x="225" y="436"/>
                  <a:pt x="231" y="430"/>
                  <a:pt x="231" y="422"/>
                </a:cubicBezTo>
                <a:cubicBezTo>
                  <a:pt x="231" y="415"/>
                  <a:pt x="225" y="409"/>
                  <a:pt x="218" y="409"/>
                </a:cubicBezTo>
                <a:cubicBezTo>
                  <a:pt x="112" y="409"/>
                  <a:pt x="27" y="323"/>
                  <a:pt x="27" y="218"/>
                </a:cubicBezTo>
                <a:cubicBezTo>
                  <a:pt x="27" y="113"/>
                  <a:pt x="112" y="27"/>
                  <a:pt x="218" y="27"/>
                </a:cubicBezTo>
                <a:cubicBezTo>
                  <a:pt x="323" y="27"/>
                  <a:pt x="409" y="113"/>
                  <a:pt x="409" y="218"/>
                </a:cubicBezTo>
                <a:cubicBezTo>
                  <a:pt x="409" y="262"/>
                  <a:pt x="385" y="305"/>
                  <a:pt x="352" y="324"/>
                </a:cubicBezTo>
                <a:cubicBezTo>
                  <a:pt x="340" y="331"/>
                  <a:pt x="326" y="334"/>
                  <a:pt x="312" y="334"/>
                </a:cubicBezTo>
                <a:cubicBezTo>
                  <a:pt x="321" y="329"/>
                  <a:pt x="328" y="322"/>
                  <a:pt x="334" y="314"/>
                </a:cubicBezTo>
                <a:cubicBezTo>
                  <a:pt x="335" y="312"/>
                  <a:pt x="336" y="311"/>
                  <a:pt x="337" y="309"/>
                </a:cubicBezTo>
                <a:cubicBezTo>
                  <a:pt x="341" y="298"/>
                  <a:pt x="341" y="286"/>
                  <a:pt x="344" y="275"/>
                </a:cubicBezTo>
                <a:cubicBezTo>
                  <a:pt x="347" y="261"/>
                  <a:pt x="282" y="233"/>
                  <a:pt x="276" y="251"/>
                </a:cubicBezTo>
                <a:cubicBezTo>
                  <a:pt x="274" y="258"/>
                  <a:pt x="271" y="278"/>
                  <a:pt x="267" y="284"/>
                </a:cubicBezTo>
                <a:cubicBezTo>
                  <a:pt x="263" y="289"/>
                  <a:pt x="254" y="286"/>
                  <a:pt x="249" y="282"/>
                </a:cubicBezTo>
                <a:cubicBezTo>
                  <a:pt x="234" y="269"/>
                  <a:pt x="217" y="250"/>
                  <a:pt x="203" y="236"/>
                </a:cubicBezTo>
                <a:lnTo>
                  <a:pt x="203" y="235"/>
                </a:lnTo>
                <a:cubicBezTo>
                  <a:pt x="202" y="235"/>
                  <a:pt x="202" y="235"/>
                  <a:pt x="201" y="234"/>
                </a:cubicBezTo>
                <a:cubicBezTo>
                  <a:pt x="201" y="234"/>
                  <a:pt x="200" y="233"/>
                  <a:pt x="200" y="233"/>
                </a:cubicBezTo>
                <a:lnTo>
                  <a:pt x="200" y="233"/>
                </a:lnTo>
                <a:cubicBezTo>
                  <a:pt x="185" y="218"/>
                  <a:pt x="167" y="202"/>
                  <a:pt x="154" y="187"/>
                </a:cubicBezTo>
                <a:cubicBezTo>
                  <a:pt x="149" y="181"/>
                  <a:pt x="147" y="172"/>
                  <a:pt x="152" y="169"/>
                </a:cubicBezTo>
                <a:cubicBezTo>
                  <a:pt x="157" y="164"/>
                  <a:pt x="178" y="161"/>
                  <a:pt x="185" y="159"/>
                </a:cubicBezTo>
                <a:cubicBezTo>
                  <a:pt x="202" y="154"/>
                  <a:pt x="175" y="88"/>
                  <a:pt x="160" y="92"/>
                </a:cubicBezTo>
                <a:cubicBezTo>
                  <a:pt x="149" y="94"/>
                  <a:pt x="137" y="95"/>
                  <a:pt x="127" y="99"/>
                </a:cubicBezTo>
                <a:cubicBezTo>
                  <a:pt x="125" y="100"/>
                  <a:pt x="124" y="101"/>
                  <a:pt x="122" y="102"/>
                </a:cubicBezTo>
                <a:cubicBezTo>
                  <a:pt x="85" y="126"/>
                  <a:pt x="80" y="183"/>
                  <a:pt x="116" y="226"/>
                </a:cubicBezTo>
                <a:cubicBezTo>
                  <a:pt x="130" y="242"/>
                  <a:pt x="145" y="258"/>
                  <a:pt x="160" y="274"/>
                </a:cubicBezTo>
                <a:lnTo>
                  <a:pt x="159" y="274"/>
                </a:lnTo>
                <a:cubicBezTo>
                  <a:pt x="160" y="274"/>
                  <a:pt x="160" y="274"/>
                  <a:pt x="161" y="275"/>
                </a:cubicBezTo>
                <a:cubicBezTo>
                  <a:pt x="161" y="275"/>
                  <a:pt x="161" y="276"/>
                  <a:pt x="162" y="276"/>
                </a:cubicBezTo>
                <a:lnTo>
                  <a:pt x="162" y="276"/>
                </a:lnTo>
                <a:cubicBezTo>
                  <a:pt x="177" y="291"/>
                  <a:pt x="196" y="313"/>
                  <a:pt x="226" y="333"/>
                </a:cubicBezTo>
                <a:cubicBezTo>
                  <a:pt x="288" y="375"/>
                  <a:pt x="336" y="363"/>
                  <a:pt x="365" y="347"/>
                </a:cubicBezTo>
                <a:cubicBezTo>
                  <a:pt x="414" y="321"/>
                  <a:pt x="436" y="263"/>
                  <a:pt x="436" y="218"/>
                </a:cubicBezTo>
                <a:cubicBezTo>
                  <a:pt x="436" y="98"/>
                  <a:pt x="338" y="0"/>
                  <a:pt x="21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71" name="Freeform 27">
            <a:extLst>
              <a:ext uri="{FF2B5EF4-FFF2-40B4-BE49-F238E27FC236}">
                <a16:creationId xmlns:a16="http://schemas.microsoft.com/office/drawing/2014/main" id="{B6EEBE4C-3439-4ABF-882B-B0BB38BCFDCE}"/>
              </a:ext>
            </a:extLst>
          </p:cNvPr>
          <p:cNvSpPr>
            <a:spLocks noEditPoints="1"/>
          </p:cNvSpPr>
          <p:nvPr/>
        </p:nvSpPr>
        <p:spPr bwMode="auto">
          <a:xfrm>
            <a:off x="4402214" y="4423028"/>
            <a:ext cx="361576" cy="361053"/>
          </a:xfrm>
          <a:custGeom>
            <a:avLst/>
            <a:gdLst>
              <a:gd name="connsiteX0" fmla="*/ 284011 w 607883"/>
              <a:gd name="connsiteY0" fmla="*/ 173732 h 607004"/>
              <a:gd name="connsiteX1" fmla="*/ 323619 w 607883"/>
              <a:gd name="connsiteY1" fmla="*/ 179065 h 607004"/>
              <a:gd name="connsiteX2" fmla="*/ 231607 w 607883"/>
              <a:gd name="connsiteY2" fmla="*/ 270946 h 607004"/>
              <a:gd name="connsiteX3" fmla="*/ 231607 w 607883"/>
              <a:gd name="connsiteY3" fmla="*/ 375716 h 607004"/>
              <a:gd name="connsiteX4" fmla="*/ 284011 w 607883"/>
              <a:gd name="connsiteY4" fmla="*/ 397381 h 607004"/>
              <a:gd name="connsiteX5" fmla="*/ 336525 w 607883"/>
              <a:gd name="connsiteY5" fmla="*/ 375716 h 607004"/>
              <a:gd name="connsiteX6" fmla="*/ 428536 w 607883"/>
              <a:gd name="connsiteY6" fmla="*/ 283834 h 607004"/>
              <a:gd name="connsiteX7" fmla="*/ 433765 w 607883"/>
              <a:gd name="connsiteY7" fmla="*/ 323275 h 607004"/>
              <a:gd name="connsiteX8" fmla="*/ 284011 w 607883"/>
              <a:gd name="connsiteY8" fmla="*/ 472930 h 607004"/>
              <a:gd name="connsiteX9" fmla="*/ 134145 w 607883"/>
              <a:gd name="connsiteY9" fmla="*/ 323275 h 607004"/>
              <a:gd name="connsiteX10" fmla="*/ 284011 w 607883"/>
              <a:gd name="connsiteY10" fmla="*/ 173732 h 607004"/>
              <a:gd name="connsiteX11" fmla="*/ 284035 w 607883"/>
              <a:gd name="connsiteY11" fmla="*/ 39658 h 607004"/>
              <a:gd name="connsiteX12" fmla="*/ 402633 w 607883"/>
              <a:gd name="connsiteY12" fmla="*/ 65431 h 607004"/>
              <a:gd name="connsiteX13" fmla="*/ 408307 w 607883"/>
              <a:gd name="connsiteY13" fmla="*/ 94426 h 607004"/>
              <a:gd name="connsiteX14" fmla="*/ 369924 w 607883"/>
              <a:gd name="connsiteY14" fmla="*/ 132864 h 607004"/>
              <a:gd name="connsiteX15" fmla="*/ 284035 w 607883"/>
              <a:gd name="connsiteY15" fmla="*/ 114423 h 607004"/>
              <a:gd name="connsiteX16" fmla="*/ 74875 w 607883"/>
              <a:gd name="connsiteY16" fmla="*/ 323275 h 607004"/>
              <a:gd name="connsiteX17" fmla="*/ 284035 w 607883"/>
              <a:gd name="connsiteY17" fmla="*/ 532128 h 607004"/>
              <a:gd name="connsiteX18" fmla="*/ 493195 w 607883"/>
              <a:gd name="connsiteY18" fmla="*/ 323275 h 607004"/>
              <a:gd name="connsiteX19" fmla="*/ 474726 w 607883"/>
              <a:gd name="connsiteY19" fmla="*/ 237624 h 607004"/>
              <a:gd name="connsiteX20" fmla="*/ 513221 w 607883"/>
              <a:gd name="connsiteY20" fmla="*/ 199186 h 607004"/>
              <a:gd name="connsiteX21" fmla="*/ 542258 w 607883"/>
              <a:gd name="connsiteY21" fmla="*/ 204852 h 607004"/>
              <a:gd name="connsiteX22" fmla="*/ 484962 w 607883"/>
              <a:gd name="connsiteY22" fmla="*/ 523907 h 607004"/>
              <a:gd name="connsiteX23" fmla="*/ 284035 w 607883"/>
              <a:gd name="connsiteY23" fmla="*/ 607004 h 607004"/>
              <a:gd name="connsiteX24" fmla="*/ 0 w 607883"/>
              <a:gd name="connsiteY24" fmla="*/ 323275 h 607004"/>
              <a:gd name="connsiteX25" fmla="*/ 284035 w 607883"/>
              <a:gd name="connsiteY25" fmla="*/ 39658 h 607004"/>
              <a:gd name="connsiteX26" fmla="*/ 506905 w 607883"/>
              <a:gd name="connsiteY26" fmla="*/ 0 h 607004"/>
              <a:gd name="connsiteX27" fmla="*/ 509798 w 607883"/>
              <a:gd name="connsiteY27" fmla="*/ 444 h 607004"/>
              <a:gd name="connsiteX28" fmla="*/ 516919 w 607883"/>
              <a:gd name="connsiteY28" fmla="*/ 8222 h 607004"/>
              <a:gd name="connsiteX29" fmla="*/ 531160 w 607883"/>
              <a:gd name="connsiteY29" fmla="*/ 76661 h 607004"/>
              <a:gd name="connsiteX30" fmla="*/ 599696 w 607883"/>
              <a:gd name="connsiteY30" fmla="*/ 90771 h 607004"/>
              <a:gd name="connsiteX31" fmla="*/ 607484 w 607883"/>
              <a:gd name="connsiteY31" fmla="*/ 97881 h 607004"/>
              <a:gd name="connsiteX32" fmla="*/ 604925 w 607883"/>
              <a:gd name="connsiteY32" fmla="*/ 108103 h 607004"/>
              <a:gd name="connsiteX33" fmla="*/ 555192 w 607883"/>
              <a:gd name="connsiteY33" fmla="*/ 157766 h 607004"/>
              <a:gd name="connsiteX34" fmla="*/ 547849 w 607883"/>
              <a:gd name="connsiteY34" fmla="*/ 160766 h 607004"/>
              <a:gd name="connsiteX35" fmla="*/ 545846 w 607883"/>
              <a:gd name="connsiteY35" fmla="*/ 160543 h 607004"/>
              <a:gd name="connsiteX36" fmla="*/ 498784 w 607883"/>
              <a:gd name="connsiteY36" fmla="*/ 150877 h 607004"/>
              <a:gd name="connsiteX37" fmla="*/ 305081 w 607883"/>
              <a:gd name="connsiteY37" fmla="*/ 344307 h 607004"/>
              <a:gd name="connsiteX38" fmla="*/ 263136 w 607883"/>
              <a:gd name="connsiteY38" fmla="*/ 344307 h 607004"/>
              <a:gd name="connsiteX39" fmla="*/ 263136 w 607883"/>
              <a:gd name="connsiteY39" fmla="*/ 302422 h 607004"/>
              <a:gd name="connsiteX40" fmla="*/ 456839 w 607883"/>
              <a:gd name="connsiteY40" fmla="*/ 108992 h 607004"/>
              <a:gd name="connsiteX41" fmla="*/ 447048 w 607883"/>
              <a:gd name="connsiteY41" fmla="*/ 61995 h 607004"/>
              <a:gd name="connsiteX42" fmla="*/ 449941 w 607883"/>
              <a:gd name="connsiteY42" fmla="*/ 52663 h 607004"/>
              <a:gd name="connsiteX43" fmla="*/ 499674 w 607883"/>
              <a:gd name="connsiteY43" fmla="*/ 3000 h 607004"/>
              <a:gd name="connsiteX44" fmla="*/ 506905 w 607883"/>
              <a:gd name="connsiteY44" fmla="*/ 0 h 60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07883" h="607004">
                <a:moveTo>
                  <a:pt x="284011" y="173732"/>
                </a:moveTo>
                <a:cubicBezTo>
                  <a:pt x="297696" y="173732"/>
                  <a:pt x="311047" y="175510"/>
                  <a:pt x="323619" y="179065"/>
                </a:cubicBezTo>
                <a:lnTo>
                  <a:pt x="231607" y="270946"/>
                </a:lnTo>
                <a:cubicBezTo>
                  <a:pt x="202680" y="299833"/>
                  <a:pt x="202680" y="346829"/>
                  <a:pt x="231607" y="375716"/>
                </a:cubicBezTo>
                <a:cubicBezTo>
                  <a:pt x="245626" y="389715"/>
                  <a:pt x="264207" y="397381"/>
                  <a:pt x="284011" y="397381"/>
                </a:cubicBezTo>
                <a:cubicBezTo>
                  <a:pt x="303815" y="397381"/>
                  <a:pt x="322506" y="389715"/>
                  <a:pt x="336525" y="375716"/>
                </a:cubicBezTo>
                <a:lnTo>
                  <a:pt x="428536" y="283834"/>
                </a:lnTo>
                <a:cubicBezTo>
                  <a:pt x="431985" y="296389"/>
                  <a:pt x="433765" y="309610"/>
                  <a:pt x="433765" y="323275"/>
                </a:cubicBezTo>
                <a:cubicBezTo>
                  <a:pt x="433765" y="405824"/>
                  <a:pt x="366565" y="472930"/>
                  <a:pt x="284011" y="472930"/>
                </a:cubicBezTo>
                <a:cubicBezTo>
                  <a:pt x="201345" y="472930"/>
                  <a:pt x="134145" y="405824"/>
                  <a:pt x="134145" y="323275"/>
                </a:cubicBezTo>
                <a:cubicBezTo>
                  <a:pt x="134145" y="240838"/>
                  <a:pt x="201345" y="173732"/>
                  <a:pt x="284011" y="173732"/>
                </a:cubicBezTo>
                <a:close/>
                <a:moveTo>
                  <a:pt x="284035" y="39658"/>
                </a:moveTo>
                <a:cubicBezTo>
                  <a:pt x="325644" y="39658"/>
                  <a:pt x="365919" y="48545"/>
                  <a:pt x="402633" y="65431"/>
                </a:cubicBezTo>
                <a:cubicBezTo>
                  <a:pt x="403078" y="69431"/>
                  <a:pt x="402967" y="68653"/>
                  <a:pt x="408307" y="94426"/>
                </a:cubicBezTo>
                <a:lnTo>
                  <a:pt x="369924" y="132864"/>
                </a:lnTo>
                <a:cubicBezTo>
                  <a:pt x="343668" y="121088"/>
                  <a:pt x="314630" y="114423"/>
                  <a:pt x="284035" y="114423"/>
                </a:cubicBezTo>
                <a:cubicBezTo>
                  <a:pt x="168663" y="114423"/>
                  <a:pt x="74875" y="208184"/>
                  <a:pt x="74875" y="323275"/>
                </a:cubicBezTo>
                <a:cubicBezTo>
                  <a:pt x="74875" y="438478"/>
                  <a:pt x="168663" y="532128"/>
                  <a:pt x="284035" y="532128"/>
                </a:cubicBezTo>
                <a:cubicBezTo>
                  <a:pt x="399295" y="532128"/>
                  <a:pt x="493195" y="438478"/>
                  <a:pt x="493195" y="323275"/>
                </a:cubicBezTo>
                <a:cubicBezTo>
                  <a:pt x="493195" y="292836"/>
                  <a:pt x="486631" y="263841"/>
                  <a:pt x="474726" y="237624"/>
                </a:cubicBezTo>
                <a:lnTo>
                  <a:pt x="513221" y="199186"/>
                </a:lnTo>
                <a:cubicBezTo>
                  <a:pt x="538921" y="204518"/>
                  <a:pt x="538587" y="204518"/>
                  <a:pt x="542258" y="204852"/>
                </a:cubicBezTo>
                <a:cubicBezTo>
                  <a:pt x="590209" y="309611"/>
                  <a:pt x="571185" y="437811"/>
                  <a:pt x="484962" y="523907"/>
                </a:cubicBezTo>
                <a:cubicBezTo>
                  <a:pt x="431337" y="577454"/>
                  <a:pt x="359911" y="607004"/>
                  <a:pt x="284035" y="607004"/>
                </a:cubicBezTo>
                <a:cubicBezTo>
                  <a:pt x="127053" y="607004"/>
                  <a:pt x="0" y="480026"/>
                  <a:pt x="0" y="323275"/>
                </a:cubicBezTo>
                <a:cubicBezTo>
                  <a:pt x="0" y="166525"/>
                  <a:pt x="127053" y="39658"/>
                  <a:pt x="284035" y="39658"/>
                </a:cubicBezTo>
                <a:close/>
                <a:moveTo>
                  <a:pt x="506905" y="0"/>
                </a:moveTo>
                <a:cubicBezTo>
                  <a:pt x="507907" y="0"/>
                  <a:pt x="508908" y="111"/>
                  <a:pt x="509798" y="444"/>
                </a:cubicBezTo>
                <a:cubicBezTo>
                  <a:pt x="513470" y="1555"/>
                  <a:pt x="516251" y="4444"/>
                  <a:pt x="516919" y="8222"/>
                </a:cubicBezTo>
                <a:lnTo>
                  <a:pt x="531160" y="76661"/>
                </a:lnTo>
                <a:lnTo>
                  <a:pt x="599696" y="90771"/>
                </a:lnTo>
                <a:cubicBezTo>
                  <a:pt x="603367" y="91549"/>
                  <a:pt x="606371" y="94326"/>
                  <a:pt x="607484" y="97881"/>
                </a:cubicBezTo>
                <a:cubicBezTo>
                  <a:pt x="608485" y="101548"/>
                  <a:pt x="607595" y="105436"/>
                  <a:pt x="604925" y="108103"/>
                </a:cubicBezTo>
                <a:lnTo>
                  <a:pt x="555192" y="157766"/>
                </a:lnTo>
                <a:cubicBezTo>
                  <a:pt x="553189" y="159655"/>
                  <a:pt x="550630" y="160766"/>
                  <a:pt x="547849" y="160766"/>
                </a:cubicBezTo>
                <a:cubicBezTo>
                  <a:pt x="547181" y="160766"/>
                  <a:pt x="546514" y="160655"/>
                  <a:pt x="545846" y="160543"/>
                </a:cubicBezTo>
                <a:lnTo>
                  <a:pt x="498784" y="150877"/>
                </a:lnTo>
                <a:lnTo>
                  <a:pt x="305081" y="344307"/>
                </a:lnTo>
                <a:cubicBezTo>
                  <a:pt x="293510" y="355862"/>
                  <a:pt x="274707" y="355862"/>
                  <a:pt x="263136" y="344307"/>
                </a:cubicBezTo>
                <a:cubicBezTo>
                  <a:pt x="251565" y="332753"/>
                  <a:pt x="251565" y="313976"/>
                  <a:pt x="263136" y="302422"/>
                </a:cubicBezTo>
                <a:lnTo>
                  <a:pt x="456839" y="108992"/>
                </a:lnTo>
                <a:lnTo>
                  <a:pt x="447048" y="61995"/>
                </a:lnTo>
                <a:cubicBezTo>
                  <a:pt x="446380" y="58662"/>
                  <a:pt x="447493" y="55107"/>
                  <a:pt x="449941" y="52663"/>
                </a:cubicBezTo>
                <a:lnTo>
                  <a:pt x="499674" y="3000"/>
                </a:lnTo>
                <a:cubicBezTo>
                  <a:pt x="501565" y="1000"/>
                  <a:pt x="504235" y="0"/>
                  <a:pt x="506905"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72" name="Freeform 27">
            <a:extLst>
              <a:ext uri="{FF2B5EF4-FFF2-40B4-BE49-F238E27FC236}">
                <a16:creationId xmlns:a16="http://schemas.microsoft.com/office/drawing/2014/main" id="{7C80D756-17B4-493E-8F54-1145AB7A2B4D}"/>
              </a:ext>
            </a:extLst>
          </p:cNvPr>
          <p:cNvSpPr>
            <a:spLocks noEditPoints="1"/>
          </p:cNvSpPr>
          <p:nvPr/>
        </p:nvSpPr>
        <p:spPr bwMode="auto">
          <a:xfrm>
            <a:off x="7473816" y="4461307"/>
            <a:ext cx="361576" cy="28449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6086" h="476881">
                <a:moveTo>
                  <a:pt x="251039" y="152062"/>
                </a:moveTo>
                <a:cubicBezTo>
                  <a:pt x="253940" y="151363"/>
                  <a:pt x="256940" y="152961"/>
                  <a:pt x="258141" y="155559"/>
                </a:cubicBezTo>
                <a:lnTo>
                  <a:pt x="313052" y="277327"/>
                </a:lnTo>
                <a:cubicBezTo>
                  <a:pt x="324855" y="279924"/>
                  <a:pt x="334957" y="288515"/>
                  <a:pt x="339158" y="300701"/>
                </a:cubicBezTo>
                <a:cubicBezTo>
                  <a:pt x="345559" y="319381"/>
                  <a:pt x="335657" y="339759"/>
                  <a:pt x="316853" y="346152"/>
                </a:cubicBezTo>
                <a:cubicBezTo>
                  <a:pt x="298149" y="352545"/>
                  <a:pt x="277845" y="342556"/>
                  <a:pt x="271443" y="323876"/>
                </a:cubicBezTo>
                <a:cubicBezTo>
                  <a:pt x="267243" y="311689"/>
                  <a:pt x="270043" y="298703"/>
                  <a:pt x="277745" y="289414"/>
                </a:cubicBezTo>
                <a:lnTo>
                  <a:pt x="246438" y="159554"/>
                </a:lnTo>
                <a:cubicBezTo>
                  <a:pt x="245638" y="156258"/>
                  <a:pt x="247638" y="152862"/>
                  <a:pt x="251039" y="152062"/>
                </a:cubicBezTo>
                <a:close/>
                <a:moveTo>
                  <a:pt x="285535" y="48647"/>
                </a:moveTo>
                <a:cubicBezTo>
                  <a:pt x="236011" y="51744"/>
                  <a:pt x="190390" y="68126"/>
                  <a:pt x="152572" y="93898"/>
                </a:cubicBezTo>
                <a:lnTo>
                  <a:pt x="192091" y="134454"/>
                </a:lnTo>
                <a:cubicBezTo>
                  <a:pt x="195392" y="137850"/>
                  <a:pt x="197093" y="142245"/>
                  <a:pt x="197093" y="146940"/>
                </a:cubicBezTo>
                <a:cubicBezTo>
                  <a:pt x="196993" y="151635"/>
                  <a:pt x="195092" y="155930"/>
                  <a:pt x="191790" y="159227"/>
                </a:cubicBezTo>
                <a:cubicBezTo>
                  <a:pt x="188489" y="162423"/>
                  <a:pt x="184187" y="164122"/>
                  <a:pt x="179585" y="164122"/>
                </a:cubicBezTo>
                <a:cubicBezTo>
                  <a:pt x="174782" y="164122"/>
                  <a:pt x="170380" y="162323"/>
                  <a:pt x="166979" y="158827"/>
                </a:cubicBezTo>
                <a:lnTo>
                  <a:pt x="124959" y="115674"/>
                </a:lnTo>
                <a:cubicBezTo>
                  <a:pt x="94044" y="143743"/>
                  <a:pt x="70733" y="179005"/>
                  <a:pt x="58328" y="218562"/>
                </a:cubicBezTo>
                <a:lnTo>
                  <a:pt x="116455" y="227453"/>
                </a:lnTo>
                <a:cubicBezTo>
                  <a:pt x="126059" y="228851"/>
                  <a:pt x="132663" y="237841"/>
                  <a:pt x="131162" y="247331"/>
                </a:cubicBezTo>
                <a:cubicBezTo>
                  <a:pt x="129861" y="255822"/>
                  <a:pt x="122458" y="262215"/>
                  <a:pt x="113854" y="262215"/>
                </a:cubicBezTo>
                <a:cubicBezTo>
                  <a:pt x="112953" y="262215"/>
                  <a:pt x="112053" y="262115"/>
                  <a:pt x="111253" y="262015"/>
                </a:cubicBezTo>
                <a:lnTo>
                  <a:pt x="50524" y="252825"/>
                </a:lnTo>
                <a:cubicBezTo>
                  <a:pt x="48923" y="263314"/>
                  <a:pt x="48123" y="274102"/>
                  <a:pt x="48123" y="284990"/>
                </a:cubicBezTo>
                <a:cubicBezTo>
                  <a:pt x="48123" y="314658"/>
                  <a:pt x="54326" y="344226"/>
                  <a:pt x="65931" y="371895"/>
                </a:cubicBezTo>
                <a:lnTo>
                  <a:pt x="128861" y="340530"/>
                </a:lnTo>
                <a:cubicBezTo>
                  <a:pt x="131362" y="339331"/>
                  <a:pt x="133963" y="338731"/>
                  <a:pt x="136664" y="338731"/>
                </a:cubicBezTo>
                <a:cubicBezTo>
                  <a:pt x="143368" y="338731"/>
                  <a:pt x="149370" y="342427"/>
                  <a:pt x="152372" y="348421"/>
                </a:cubicBezTo>
                <a:cubicBezTo>
                  <a:pt x="154473" y="352616"/>
                  <a:pt x="154773" y="357311"/>
                  <a:pt x="153272" y="361806"/>
                </a:cubicBezTo>
                <a:cubicBezTo>
                  <a:pt x="151772" y="366202"/>
                  <a:pt x="148670" y="369798"/>
                  <a:pt x="144468" y="371895"/>
                </a:cubicBezTo>
                <a:lnTo>
                  <a:pt x="82039" y="402962"/>
                </a:lnTo>
                <a:cubicBezTo>
                  <a:pt x="86941" y="410953"/>
                  <a:pt x="91643" y="417745"/>
                  <a:pt x="98046" y="425737"/>
                </a:cubicBezTo>
                <a:lnTo>
                  <a:pt x="100447" y="428833"/>
                </a:lnTo>
                <a:lnTo>
                  <a:pt x="505639" y="428833"/>
                </a:lnTo>
                <a:lnTo>
                  <a:pt x="508040" y="425737"/>
                </a:lnTo>
                <a:cubicBezTo>
                  <a:pt x="513842" y="418445"/>
                  <a:pt x="519245" y="410853"/>
                  <a:pt x="524047" y="402962"/>
                </a:cubicBezTo>
                <a:lnTo>
                  <a:pt x="461618" y="371895"/>
                </a:lnTo>
                <a:cubicBezTo>
                  <a:pt x="457416" y="369798"/>
                  <a:pt x="454314" y="366202"/>
                  <a:pt x="452814" y="361806"/>
                </a:cubicBezTo>
                <a:cubicBezTo>
                  <a:pt x="451313" y="357311"/>
                  <a:pt x="451613" y="352616"/>
                  <a:pt x="453714" y="348421"/>
                </a:cubicBezTo>
                <a:cubicBezTo>
                  <a:pt x="456716" y="342427"/>
                  <a:pt x="462718" y="338731"/>
                  <a:pt x="469422" y="338731"/>
                </a:cubicBezTo>
                <a:cubicBezTo>
                  <a:pt x="472123" y="338731"/>
                  <a:pt x="474724" y="339331"/>
                  <a:pt x="477225" y="340530"/>
                </a:cubicBezTo>
                <a:lnTo>
                  <a:pt x="540055" y="371895"/>
                </a:lnTo>
                <a:cubicBezTo>
                  <a:pt x="551760" y="344325"/>
                  <a:pt x="557963" y="314658"/>
                  <a:pt x="557963" y="284990"/>
                </a:cubicBezTo>
                <a:cubicBezTo>
                  <a:pt x="557963" y="274102"/>
                  <a:pt x="557163" y="263314"/>
                  <a:pt x="555562" y="252825"/>
                </a:cubicBezTo>
                <a:lnTo>
                  <a:pt x="494834" y="262015"/>
                </a:lnTo>
                <a:cubicBezTo>
                  <a:pt x="494033" y="262115"/>
                  <a:pt x="493133" y="262215"/>
                  <a:pt x="492232" y="262215"/>
                </a:cubicBezTo>
                <a:cubicBezTo>
                  <a:pt x="483628" y="262215"/>
                  <a:pt x="476225" y="255822"/>
                  <a:pt x="474924" y="247331"/>
                </a:cubicBezTo>
                <a:cubicBezTo>
                  <a:pt x="473423" y="237841"/>
                  <a:pt x="480027" y="228851"/>
                  <a:pt x="489631" y="227453"/>
                </a:cubicBezTo>
                <a:lnTo>
                  <a:pt x="547759" y="218562"/>
                </a:lnTo>
                <a:cubicBezTo>
                  <a:pt x="535353" y="179005"/>
                  <a:pt x="512042" y="143743"/>
                  <a:pt x="481127" y="115674"/>
                </a:cubicBezTo>
                <a:lnTo>
                  <a:pt x="439107" y="158827"/>
                </a:lnTo>
                <a:cubicBezTo>
                  <a:pt x="435806" y="162323"/>
                  <a:pt x="431304" y="164122"/>
                  <a:pt x="426501" y="164122"/>
                </a:cubicBezTo>
                <a:cubicBezTo>
                  <a:pt x="421899" y="164122"/>
                  <a:pt x="417597" y="162423"/>
                  <a:pt x="414296" y="159227"/>
                </a:cubicBezTo>
                <a:cubicBezTo>
                  <a:pt x="410994" y="155930"/>
                  <a:pt x="409093" y="151635"/>
                  <a:pt x="408993" y="146940"/>
                </a:cubicBezTo>
                <a:cubicBezTo>
                  <a:pt x="408993" y="142245"/>
                  <a:pt x="410694" y="137850"/>
                  <a:pt x="413995" y="134454"/>
                </a:cubicBezTo>
                <a:lnTo>
                  <a:pt x="453514" y="93898"/>
                </a:lnTo>
                <a:cubicBezTo>
                  <a:pt x="415696" y="68126"/>
                  <a:pt x="370075" y="51744"/>
                  <a:pt x="320551" y="48647"/>
                </a:cubicBezTo>
                <a:lnTo>
                  <a:pt x="320551" y="107982"/>
                </a:lnTo>
                <a:cubicBezTo>
                  <a:pt x="320551" y="117572"/>
                  <a:pt x="312748" y="125463"/>
                  <a:pt x="303043" y="125463"/>
                </a:cubicBezTo>
                <a:cubicBezTo>
                  <a:pt x="293438" y="125463"/>
                  <a:pt x="285535" y="117572"/>
                  <a:pt x="285535" y="107982"/>
                </a:cubicBezTo>
                <a:close/>
                <a:moveTo>
                  <a:pt x="303043" y="0"/>
                </a:moveTo>
                <a:cubicBezTo>
                  <a:pt x="470122" y="0"/>
                  <a:pt x="606086" y="127861"/>
                  <a:pt x="606086" y="284990"/>
                </a:cubicBezTo>
                <a:cubicBezTo>
                  <a:pt x="606086" y="352217"/>
                  <a:pt x="580674" y="417546"/>
                  <a:pt x="534552" y="468890"/>
                </a:cubicBezTo>
                <a:cubicBezTo>
                  <a:pt x="529950" y="473984"/>
                  <a:pt x="523447" y="476881"/>
                  <a:pt x="516644" y="476881"/>
                </a:cubicBezTo>
                <a:lnTo>
                  <a:pt x="89442" y="476881"/>
                </a:lnTo>
                <a:cubicBezTo>
                  <a:pt x="82639" y="476881"/>
                  <a:pt x="76136" y="473984"/>
                  <a:pt x="71534" y="468890"/>
                </a:cubicBezTo>
                <a:cubicBezTo>
                  <a:pt x="25412" y="417546"/>
                  <a:pt x="0" y="352217"/>
                  <a:pt x="0" y="284990"/>
                </a:cubicBezTo>
                <a:cubicBezTo>
                  <a:pt x="0" y="127861"/>
                  <a:pt x="135964" y="0"/>
                  <a:pt x="303043"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73" name="TextBox 35">
            <a:extLst>
              <a:ext uri="{FF2B5EF4-FFF2-40B4-BE49-F238E27FC236}">
                <a16:creationId xmlns:a16="http://schemas.microsoft.com/office/drawing/2014/main" id="{EF49C4F6-3C06-4821-9FA3-48296BB1845D}"/>
              </a:ext>
            </a:extLst>
          </p:cNvPr>
          <p:cNvSpPr txBox="1"/>
          <p:nvPr/>
        </p:nvSpPr>
        <p:spPr>
          <a:xfrm>
            <a:off x="687711" y="5011656"/>
            <a:ext cx="2926352" cy="679801"/>
          </a:xfrm>
          <a:prstGeom prst="rect">
            <a:avLst/>
          </a:prstGeom>
          <a:noFill/>
        </p:spPr>
        <p:txBody>
          <a:bodyPr wrap="square" rtlCol="0">
            <a:spAutoFit/>
          </a:bodyPr>
          <a:lstStyle>
            <a:defPPr>
              <a:defRPr lang="zh-CN"/>
            </a:defPPr>
            <a:lvl1pPr lvl="0" algn="r">
              <a:lnSpc>
                <a:spcPct val="125000"/>
              </a:lnSpc>
              <a:defRPr kumimoji="0" sz="1600" b="0" i="0" u="none" strike="noStrike" cap="none" spc="0" normalizeH="0" baseline="0">
                <a:ln>
                  <a:noFill/>
                </a:ln>
                <a:solidFill>
                  <a:schemeClr val="tx1">
                    <a:lumMod val="75000"/>
                    <a:lumOff val="25000"/>
                  </a:schemeClr>
                </a:solidFill>
                <a:effectLst/>
                <a:uLnTx/>
                <a:uFillTx/>
                <a:latin typeface="+mn-ea"/>
              </a:defRPr>
            </a:lvl1pPr>
          </a:lstStyle>
          <a:p>
            <a:pPr marL="0" marR="0" lvl="0" indent="0" algn="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74" name="TextBox 36">
            <a:extLst>
              <a:ext uri="{FF2B5EF4-FFF2-40B4-BE49-F238E27FC236}">
                <a16:creationId xmlns:a16="http://schemas.microsoft.com/office/drawing/2014/main" id="{412F72B2-1FFF-4DCF-94C5-6AD73D075C83}"/>
              </a:ext>
            </a:extLst>
          </p:cNvPr>
          <p:cNvSpPr txBox="1"/>
          <p:nvPr/>
        </p:nvSpPr>
        <p:spPr>
          <a:xfrm>
            <a:off x="1724418" y="4461307"/>
            <a:ext cx="1889645"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sp>
        <p:nvSpPr>
          <p:cNvPr id="75" name="TextBox 35">
            <a:extLst>
              <a:ext uri="{FF2B5EF4-FFF2-40B4-BE49-F238E27FC236}">
                <a16:creationId xmlns:a16="http://schemas.microsoft.com/office/drawing/2014/main" id="{70ACF82E-5310-43EC-ACCD-AA11A79B638F}"/>
              </a:ext>
            </a:extLst>
          </p:cNvPr>
          <p:cNvSpPr txBox="1"/>
          <p:nvPr/>
        </p:nvSpPr>
        <p:spPr>
          <a:xfrm>
            <a:off x="687712" y="2026954"/>
            <a:ext cx="2926352" cy="679801"/>
          </a:xfrm>
          <a:prstGeom prst="rect">
            <a:avLst/>
          </a:prstGeom>
          <a:noFill/>
        </p:spPr>
        <p:txBody>
          <a:bodyPr wrap="square" rtlCol="0">
            <a:spAutoFit/>
          </a:bodyPr>
          <a:lstStyle>
            <a:defPPr>
              <a:defRPr lang="zh-CN"/>
            </a:defPPr>
            <a:lvl1pPr>
              <a:lnSpc>
                <a:spcPct val="125000"/>
              </a:lnSpc>
              <a:defRPr sz="1400">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pPr marL="0" marR="0" lvl="0" indent="0" algn="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76" name="TextBox 36">
            <a:extLst>
              <a:ext uri="{FF2B5EF4-FFF2-40B4-BE49-F238E27FC236}">
                <a16:creationId xmlns:a16="http://schemas.microsoft.com/office/drawing/2014/main" id="{598895E3-4BA0-43E8-BF1A-62F725AF9E6D}"/>
              </a:ext>
            </a:extLst>
          </p:cNvPr>
          <p:cNvSpPr txBox="1"/>
          <p:nvPr/>
        </p:nvSpPr>
        <p:spPr>
          <a:xfrm>
            <a:off x="1724418" y="1476605"/>
            <a:ext cx="1889645"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cxnSp>
        <p:nvCxnSpPr>
          <p:cNvPr id="77" name="直接连接符 76">
            <a:extLst>
              <a:ext uri="{FF2B5EF4-FFF2-40B4-BE49-F238E27FC236}">
                <a16:creationId xmlns:a16="http://schemas.microsoft.com/office/drawing/2014/main" id="{9003A60A-C72C-4179-9557-DF8480B3CCB3}"/>
              </a:ext>
            </a:extLst>
          </p:cNvPr>
          <p:cNvCxnSpPr/>
          <p:nvPr/>
        </p:nvCxnSpPr>
        <p:spPr>
          <a:xfrm>
            <a:off x="2865436" y="1924671"/>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8" name="直接连接符 77">
            <a:extLst>
              <a:ext uri="{FF2B5EF4-FFF2-40B4-BE49-F238E27FC236}">
                <a16:creationId xmlns:a16="http://schemas.microsoft.com/office/drawing/2014/main" id="{6D9E38B2-A96B-4E91-B6A2-EAC0655BC57B}"/>
              </a:ext>
            </a:extLst>
          </p:cNvPr>
          <p:cNvCxnSpPr/>
          <p:nvPr/>
        </p:nvCxnSpPr>
        <p:spPr>
          <a:xfrm>
            <a:off x="2865436" y="4902750"/>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80" name="TextBox 35">
            <a:extLst>
              <a:ext uri="{FF2B5EF4-FFF2-40B4-BE49-F238E27FC236}">
                <a16:creationId xmlns:a16="http://schemas.microsoft.com/office/drawing/2014/main" id="{4AA3F841-8075-486D-9E8F-5D27C5DB0405}"/>
              </a:ext>
            </a:extLst>
          </p:cNvPr>
          <p:cNvSpPr txBox="1"/>
          <p:nvPr/>
        </p:nvSpPr>
        <p:spPr>
          <a:xfrm flipH="1">
            <a:off x="8682976" y="5011656"/>
            <a:ext cx="2821314" cy="679801"/>
          </a:xfrm>
          <a:prstGeom prst="rect">
            <a:avLst/>
          </a:prstGeom>
          <a:noFill/>
        </p:spPr>
        <p:txBody>
          <a:bodyPr wrap="square" lIns="0" rIns="0" rtlCol="0">
            <a:spAutoFit/>
          </a:bodyPr>
          <a:lstStyle>
            <a:defPPr>
              <a:defRPr lang="zh-CN"/>
            </a:defPPr>
            <a:lvl1pPr lvl="0" algn="r">
              <a:lnSpc>
                <a:spcPct val="125000"/>
              </a:lnSpc>
              <a:defRPr kumimoji="0" sz="1600" b="0" i="0" u="none" strike="noStrike" cap="none" spc="0" normalizeH="0" baseline="0">
                <a:ln>
                  <a:noFill/>
                </a:ln>
                <a:solidFill>
                  <a:schemeClr val="tx1">
                    <a:lumMod val="75000"/>
                    <a:lumOff val="25000"/>
                  </a:schemeClr>
                </a:solidFill>
                <a:effectLst/>
                <a:uLnTx/>
                <a:uFillTx/>
                <a:latin typeface="+mn-ea"/>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81" name="TextBox 36">
            <a:extLst>
              <a:ext uri="{FF2B5EF4-FFF2-40B4-BE49-F238E27FC236}">
                <a16:creationId xmlns:a16="http://schemas.microsoft.com/office/drawing/2014/main" id="{30649A91-22D5-4487-A418-B0BF31255758}"/>
              </a:ext>
            </a:extLst>
          </p:cNvPr>
          <p:cNvSpPr txBox="1"/>
          <p:nvPr/>
        </p:nvSpPr>
        <p:spPr>
          <a:xfrm flipH="1">
            <a:off x="8682976" y="4461307"/>
            <a:ext cx="1889645" cy="369332"/>
          </a:xfrm>
          <a:prstGeom prst="rect">
            <a:avLst/>
          </a:prstGeom>
          <a:noFill/>
        </p:spPr>
        <p:txBody>
          <a:bodyPr wrap="square" lIns="0" rIns="0"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sp>
        <p:nvSpPr>
          <p:cNvPr id="82" name="TextBox 35">
            <a:extLst>
              <a:ext uri="{FF2B5EF4-FFF2-40B4-BE49-F238E27FC236}">
                <a16:creationId xmlns:a16="http://schemas.microsoft.com/office/drawing/2014/main" id="{EC0DC0FF-2246-41DC-A33F-E205D25350F8}"/>
              </a:ext>
            </a:extLst>
          </p:cNvPr>
          <p:cNvSpPr txBox="1"/>
          <p:nvPr/>
        </p:nvSpPr>
        <p:spPr>
          <a:xfrm flipH="1">
            <a:off x="8682976" y="2026954"/>
            <a:ext cx="2821314" cy="679801"/>
          </a:xfrm>
          <a:prstGeom prst="rect">
            <a:avLst/>
          </a:prstGeom>
          <a:noFill/>
        </p:spPr>
        <p:txBody>
          <a:bodyPr wrap="square" lIns="0" rIns="0" rtlCol="0">
            <a:spAutoFit/>
          </a:bodyPr>
          <a:lstStyle>
            <a:defPPr>
              <a:defRPr lang="zh-CN"/>
            </a:defPPr>
            <a:lvl1pPr>
              <a:lnSpc>
                <a:spcPct val="125000"/>
              </a:lnSpc>
              <a:defRPr sz="1400">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83" name="TextBox 36">
            <a:extLst>
              <a:ext uri="{FF2B5EF4-FFF2-40B4-BE49-F238E27FC236}">
                <a16:creationId xmlns:a16="http://schemas.microsoft.com/office/drawing/2014/main" id="{1C491D51-C650-4D6A-AA62-AC05DAE68D08}"/>
              </a:ext>
            </a:extLst>
          </p:cNvPr>
          <p:cNvSpPr txBox="1"/>
          <p:nvPr/>
        </p:nvSpPr>
        <p:spPr>
          <a:xfrm flipH="1">
            <a:off x="8682976" y="1476605"/>
            <a:ext cx="1889645" cy="369332"/>
          </a:xfrm>
          <a:prstGeom prst="rect">
            <a:avLst/>
          </a:prstGeom>
          <a:noFill/>
        </p:spPr>
        <p:txBody>
          <a:bodyPr wrap="square" lIns="0" rIns="0"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cxnSp>
        <p:nvCxnSpPr>
          <p:cNvPr id="84" name="直接连接符 83">
            <a:extLst>
              <a:ext uri="{FF2B5EF4-FFF2-40B4-BE49-F238E27FC236}">
                <a16:creationId xmlns:a16="http://schemas.microsoft.com/office/drawing/2014/main" id="{72E824EC-6FD0-4736-9351-F51477D6E354}"/>
              </a:ext>
            </a:extLst>
          </p:cNvPr>
          <p:cNvCxnSpPr/>
          <p:nvPr/>
        </p:nvCxnSpPr>
        <p:spPr>
          <a:xfrm flipH="1">
            <a:off x="8682976" y="1924671"/>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5" name="直接连接符 84">
            <a:extLst>
              <a:ext uri="{FF2B5EF4-FFF2-40B4-BE49-F238E27FC236}">
                <a16:creationId xmlns:a16="http://schemas.microsoft.com/office/drawing/2014/main" id="{74311F87-D93C-4BAF-9556-EA062EF87F3A}"/>
              </a:ext>
            </a:extLst>
          </p:cNvPr>
          <p:cNvCxnSpPr/>
          <p:nvPr/>
        </p:nvCxnSpPr>
        <p:spPr>
          <a:xfrm flipH="1">
            <a:off x="8682976" y="4902750"/>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48438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8AE4BCAB-D0C0-46D6-9D46-273B86B861C1}"/>
              </a:ext>
            </a:extLst>
          </p:cNvPr>
          <p:cNvSpPr>
            <a:spLocks noGrp="1"/>
          </p:cNvSpPr>
          <p:nvPr>
            <p:ph type="body" sz="quarter" idx="10"/>
          </p:nvPr>
        </p:nvSpPr>
        <p:spPr/>
        <p:txBody>
          <a:bodyPr/>
          <a:lstStyle/>
          <a:p>
            <a:r>
              <a:rPr lang="zh-CN" altLang="en-US" dirty="0">
                <a:sym typeface="+mn-lt"/>
              </a:rPr>
              <a:t>四点组成一个整体式</a:t>
            </a:r>
            <a:endParaRPr lang="en-US" altLang="zh-CN" dirty="0">
              <a:sym typeface="+mn-lt"/>
            </a:endParaRPr>
          </a:p>
          <a:p>
            <a:endParaRPr lang="zh-CN" altLang="en-US" dirty="0"/>
          </a:p>
        </p:txBody>
      </p:sp>
      <p:grpSp>
        <p:nvGrpSpPr>
          <p:cNvPr id="36" name="组合 35">
            <a:extLst>
              <a:ext uri="{FF2B5EF4-FFF2-40B4-BE49-F238E27FC236}">
                <a16:creationId xmlns:a16="http://schemas.microsoft.com/office/drawing/2014/main" id="{051B0EF0-2232-432E-B15B-690D8D61D933}"/>
              </a:ext>
            </a:extLst>
          </p:cNvPr>
          <p:cNvGrpSpPr/>
          <p:nvPr/>
        </p:nvGrpSpPr>
        <p:grpSpPr>
          <a:xfrm>
            <a:off x="4277493" y="2142954"/>
            <a:ext cx="3637014" cy="4340177"/>
            <a:chOff x="4701499" y="2132163"/>
            <a:chExt cx="2778512" cy="3315698"/>
          </a:xfrm>
          <a:effectLst/>
        </p:grpSpPr>
        <p:sp>
          <p:nvSpPr>
            <p:cNvPr id="37" name="Freeform 12">
              <a:extLst>
                <a:ext uri="{FF2B5EF4-FFF2-40B4-BE49-F238E27FC236}">
                  <a16:creationId xmlns:a16="http://schemas.microsoft.com/office/drawing/2014/main" id="{EF540E9E-EBFD-420F-875E-B39F879E833C}"/>
                </a:ext>
              </a:extLst>
            </p:cNvPr>
            <p:cNvSpPr/>
            <p:nvPr/>
          </p:nvSpPr>
          <p:spPr bwMode="auto">
            <a:xfrm>
              <a:off x="4945109" y="2234510"/>
              <a:ext cx="2390461" cy="3213351"/>
            </a:xfrm>
            <a:custGeom>
              <a:avLst/>
              <a:gdLst>
                <a:gd name="T0" fmla="*/ 203 w 595"/>
                <a:gd name="T1" fmla="*/ 800 h 800"/>
                <a:gd name="T2" fmla="*/ 419 w 595"/>
                <a:gd name="T3" fmla="*/ 800 h 800"/>
                <a:gd name="T4" fmla="*/ 335 w 595"/>
                <a:gd name="T5" fmla="*/ 556 h 800"/>
                <a:gd name="T6" fmla="*/ 473 w 595"/>
                <a:gd name="T7" fmla="*/ 332 h 800"/>
                <a:gd name="T8" fmla="*/ 587 w 595"/>
                <a:gd name="T9" fmla="*/ 344 h 800"/>
                <a:gd name="T10" fmla="*/ 388 w 595"/>
                <a:gd name="T11" fmla="*/ 338 h 800"/>
                <a:gd name="T12" fmla="*/ 463 w 595"/>
                <a:gd name="T13" fmla="*/ 247 h 800"/>
                <a:gd name="T14" fmla="*/ 595 w 595"/>
                <a:gd name="T15" fmla="*/ 210 h 800"/>
                <a:gd name="T16" fmla="*/ 484 w 595"/>
                <a:gd name="T17" fmla="*/ 219 h 800"/>
                <a:gd name="T18" fmla="*/ 498 w 595"/>
                <a:gd name="T19" fmla="*/ 102 h 800"/>
                <a:gd name="T20" fmla="*/ 476 w 595"/>
                <a:gd name="T21" fmla="*/ 209 h 800"/>
                <a:gd name="T22" fmla="*/ 324 w 595"/>
                <a:gd name="T23" fmla="*/ 342 h 800"/>
                <a:gd name="T24" fmla="*/ 322 w 595"/>
                <a:gd name="T25" fmla="*/ 187 h 800"/>
                <a:gd name="T26" fmla="*/ 394 w 595"/>
                <a:gd name="T27" fmla="*/ 95 h 800"/>
                <a:gd name="T28" fmla="*/ 309 w 595"/>
                <a:gd name="T29" fmla="*/ 170 h 800"/>
                <a:gd name="T30" fmla="*/ 272 w 595"/>
                <a:gd name="T31" fmla="*/ 61 h 800"/>
                <a:gd name="T32" fmla="*/ 178 w 595"/>
                <a:gd name="T33" fmla="*/ 0 h 800"/>
                <a:gd name="T34" fmla="*/ 273 w 595"/>
                <a:gd name="T35" fmla="*/ 135 h 800"/>
                <a:gd name="T36" fmla="*/ 207 w 595"/>
                <a:gd name="T37" fmla="*/ 96 h 800"/>
                <a:gd name="T38" fmla="*/ 108 w 595"/>
                <a:gd name="T39" fmla="*/ 91 h 800"/>
                <a:gd name="T40" fmla="*/ 59 w 595"/>
                <a:gd name="T41" fmla="*/ 60 h 800"/>
                <a:gd name="T42" fmla="*/ 115 w 595"/>
                <a:gd name="T43" fmla="*/ 102 h 800"/>
                <a:gd name="T44" fmla="*/ 227 w 595"/>
                <a:gd name="T45" fmla="*/ 124 h 800"/>
                <a:gd name="T46" fmla="*/ 282 w 595"/>
                <a:gd name="T47" fmla="*/ 203 h 800"/>
                <a:gd name="T48" fmla="*/ 274 w 595"/>
                <a:gd name="T49" fmla="*/ 424 h 800"/>
                <a:gd name="T50" fmla="*/ 217 w 595"/>
                <a:gd name="T51" fmla="*/ 372 h 800"/>
                <a:gd name="T52" fmla="*/ 136 w 595"/>
                <a:gd name="T53" fmla="*/ 299 h 800"/>
                <a:gd name="T54" fmla="*/ 123 w 595"/>
                <a:gd name="T55" fmla="*/ 209 h 800"/>
                <a:gd name="T56" fmla="*/ 130 w 595"/>
                <a:gd name="T57" fmla="*/ 312 h 800"/>
                <a:gd name="T58" fmla="*/ 0 w 595"/>
                <a:gd name="T59" fmla="*/ 318 h 800"/>
                <a:gd name="T60" fmla="*/ 131 w 595"/>
                <a:gd name="T61" fmla="*/ 330 h 800"/>
                <a:gd name="T62" fmla="*/ 230 w 595"/>
                <a:gd name="T63" fmla="*/ 430 h 800"/>
                <a:gd name="T64" fmla="*/ 257 w 595"/>
                <a:gd name="T65" fmla="*/ 485 h 800"/>
                <a:gd name="T66" fmla="*/ 92 w 595"/>
                <a:gd name="T67" fmla="*/ 502 h 800"/>
                <a:gd name="T68" fmla="*/ 190 w 595"/>
                <a:gd name="T69" fmla="*/ 482 h 800"/>
                <a:gd name="T70" fmla="*/ 275 w 595"/>
                <a:gd name="T71" fmla="*/ 605 h 800"/>
                <a:gd name="T72" fmla="*/ 203 w 595"/>
                <a:gd name="T73" fmla="*/ 80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5" h="800">
                  <a:moveTo>
                    <a:pt x="203" y="800"/>
                  </a:moveTo>
                  <a:cubicBezTo>
                    <a:pt x="442" y="800"/>
                    <a:pt x="419" y="800"/>
                    <a:pt x="419" y="800"/>
                  </a:cubicBezTo>
                  <a:cubicBezTo>
                    <a:pt x="419" y="800"/>
                    <a:pt x="335" y="782"/>
                    <a:pt x="335" y="556"/>
                  </a:cubicBezTo>
                  <a:cubicBezTo>
                    <a:pt x="335" y="462"/>
                    <a:pt x="400" y="338"/>
                    <a:pt x="473" y="332"/>
                  </a:cubicBezTo>
                  <a:cubicBezTo>
                    <a:pt x="545" y="327"/>
                    <a:pt x="587" y="344"/>
                    <a:pt x="587" y="344"/>
                  </a:cubicBezTo>
                  <a:cubicBezTo>
                    <a:pt x="587" y="344"/>
                    <a:pt x="497" y="284"/>
                    <a:pt x="388" y="338"/>
                  </a:cubicBezTo>
                  <a:cubicBezTo>
                    <a:pt x="388" y="338"/>
                    <a:pt x="416" y="282"/>
                    <a:pt x="463" y="247"/>
                  </a:cubicBezTo>
                  <a:cubicBezTo>
                    <a:pt x="510" y="212"/>
                    <a:pt x="578" y="209"/>
                    <a:pt x="595" y="210"/>
                  </a:cubicBezTo>
                  <a:cubicBezTo>
                    <a:pt x="595" y="210"/>
                    <a:pt x="542" y="192"/>
                    <a:pt x="484" y="219"/>
                  </a:cubicBezTo>
                  <a:cubicBezTo>
                    <a:pt x="484" y="219"/>
                    <a:pt x="528" y="188"/>
                    <a:pt x="498" y="102"/>
                  </a:cubicBezTo>
                  <a:cubicBezTo>
                    <a:pt x="498" y="102"/>
                    <a:pt x="507" y="178"/>
                    <a:pt x="476" y="209"/>
                  </a:cubicBezTo>
                  <a:cubicBezTo>
                    <a:pt x="445" y="241"/>
                    <a:pt x="349" y="297"/>
                    <a:pt x="324" y="342"/>
                  </a:cubicBezTo>
                  <a:cubicBezTo>
                    <a:pt x="324" y="342"/>
                    <a:pt x="304" y="256"/>
                    <a:pt x="322" y="187"/>
                  </a:cubicBezTo>
                  <a:cubicBezTo>
                    <a:pt x="338" y="127"/>
                    <a:pt x="383" y="98"/>
                    <a:pt x="394" y="95"/>
                  </a:cubicBezTo>
                  <a:cubicBezTo>
                    <a:pt x="394" y="95"/>
                    <a:pt x="336" y="103"/>
                    <a:pt x="309" y="170"/>
                  </a:cubicBezTo>
                  <a:cubicBezTo>
                    <a:pt x="309" y="170"/>
                    <a:pt x="309" y="112"/>
                    <a:pt x="272" y="61"/>
                  </a:cubicBezTo>
                  <a:cubicBezTo>
                    <a:pt x="234" y="11"/>
                    <a:pt x="192" y="3"/>
                    <a:pt x="178" y="0"/>
                  </a:cubicBezTo>
                  <a:cubicBezTo>
                    <a:pt x="178" y="0"/>
                    <a:pt x="270" y="33"/>
                    <a:pt x="273" y="135"/>
                  </a:cubicBezTo>
                  <a:cubicBezTo>
                    <a:pt x="273" y="135"/>
                    <a:pt x="248" y="105"/>
                    <a:pt x="207" y="96"/>
                  </a:cubicBezTo>
                  <a:cubicBezTo>
                    <a:pt x="166" y="88"/>
                    <a:pt x="128" y="95"/>
                    <a:pt x="108" y="91"/>
                  </a:cubicBezTo>
                  <a:cubicBezTo>
                    <a:pt x="87" y="87"/>
                    <a:pt x="63" y="69"/>
                    <a:pt x="59" y="60"/>
                  </a:cubicBezTo>
                  <a:cubicBezTo>
                    <a:pt x="59" y="60"/>
                    <a:pt x="71" y="88"/>
                    <a:pt x="115" y="102"/>
                  </a:cubicBezTo>
                  <a:cubicBezTo>
                    <a:pt x="154" y="114"/>
                    <a:pt x="197" y="104"/>
                    <a:pt x="227" y="124"/>
                  </a:cubicBezTo>
                  <a:cubicBezTo>
                    <a:pt x="257" y="144"/>
                    <a:pt x="277" y="172"/>
                    <a:pt x="282" y="203"/>
                  </a:cubicBezTo>
                  <a:cubicBezTo>
                    <a:pt x="287" y="231"/>
                    <a:pt x="295" y="335"/>
                    <a:pt x="274" y="424"/>
                  </a:cubicBezTo>
                  <a:cubicBezTo>
                    <a:pt x="274" y="424"/>
                    <a:pt x="250" y="393"/>
                    <a:pt x="217" y="372"/>
                  </a:cubicBezTo>
                  <a:cubicBezTo>
                    <a:pt x="183" y="349"/>
                    <a:pt x="148" y="318"/>
                    <a:pt x="136" y="299"/>
                  </a:cubicBezTo>
                  <a:cubicBezTo>
                    <a:pt x="124" y="281"/>
                    <a:pt x="121" y="234"/>
                    <a:pt x="123" y="209"/>
                  </a:cubicBezTo>
                  <a:cubicBezTo>
                    <a:pt x="123" y="209"/>
                    <a:pt x="105" y="271"/>
                    <a:pt x="130" y="312"/>
                  </a:cubicBezTo>
                  <a:cubicBezTo>
                    <a:pt x="130" y="312"/>
                    <a:pt x="70" y="282"/>
                    <a:pt x="0" y="318"/>
                  </a:cubicBezTo>
                  <a:cubicBezTo>
                    <a:pt x="0" y="318"/>
                    <a:pt x="83" y="298"/>
                    <a:pt x="131" y="330"/>
                  </a:cubicBezTo>
                  <a:cubicBezTo>
                    <a:pt x="183" y="364"/>
                    <a:pt x="216" y="408"/>
                    <a:pt x="230" y="430"/>
                  </a:cubicBezTo>
                  <a:cubicBezTo>
                    <a:pt x="244" y="453"/>
                    <a:pt x="257" y="485"/>
                    <a:pt x="257" y="485"/>
                  </a:cubicBezTo>
                  <a:cubicBezTo>
                    <a:pt x="257" y="485"/>
                    <a:pt x="182" y="437"/>
                    <a:pt x="92" y="502"/>
                  </a:cubicBezTo>
                  <a:cubicBezTo>
                    <a:pt x="92" y="502"/>
                    <a:pt x="145" y="475"/>
                    <a:pt x="190" y="482"/>
                  </a:cubicBezTo>
                  <a:cubicBezTo>
                    <a:pt x="235" y="489"/>
                    <a:pt x="275" y="528"/>
                    <a:pt x="275" y="605"/>
                  </a:cubicBezTo>
                  <a:cubicBezTo>
                    <a:pt x="275" y="681"/>
                    <a:pt x="257" y="753"/>
                    <a:pt x="203" y="800"/>
                  </a:cubicBezTo>
                  <a:close/>
                </a:path>
              </a:pathLst>
            </a:custGeom>
            <a:solidFill>
              <a:schemeClr val="bg1">
                <a:lumMod val="50000"/>
              </a:schemeClr>
            </a:solidFill>
            <a:ln>
              <a:noFill/>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38" name="Oval 7">
              <a:extLst>
                <a:ext uri="{FF2B5EF4-FFF2-40B4-BE49-F238E27FC236}">
                  <a16:creationId xmlns:a16="http://schemas.microsoft.com/office/drawing/2014/main" id="{4721C594-8CB4-4657-ACAC-40EDFE5B0C3A}"/>
                </a:ext>
              </a:extLst>
            </p:cNvPr>
            <p:cNvSpPr>
              <a:spLocks noChangeArrowheads="1"/>
            </p:cNvSpPr>
            <p:nvPr/>
          </p:nvSpPr>
          <p:spPr bwMode="auto">
            <a:xfrm>
              <a:off x="5575809" y="2132163"/>
              <a:ext cx="1023512" cy="1023513"/>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endParaRPr>
            </a:p>
          </p:txBody>
        </p:sp>
        <p:sp>
          <p:nvSpPr>
            <p:cNvPr id="39" name="Oval 5">
              <a:extLst>
                <a:ext uri="{FF2B5EF4-FFF2-40B4-BE49-F238E27FC236}">
                  <a16:creationId xmlns:a16="http://schemas.microsoft.com/office/drawing/2014/main" id="{1C4DEEB7-B71A-4E79-A51D-6C87E47996F1}"/>
                </a:ext>
              </a:extLst>
            </p:cNvPr>
            <p:cNvSpPr>
              <a:spLocks noChangeArrowheads="1"/>
            </p:cNvSpPr>
            <p:nvPr/>
          </p:nvSpPr>
          <p:spPr bwMode="auto">
            <a:xfrm>
              <a:off x="4843374" y="2362156"/>
              <a:ext cx="1023512" cy="1025212"/>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endParaRPr>
            </a:p>
          </p:txBody>
        </p:sp>
        <p:sp>
          <p:nvSpPr>
            <p:cNvPr id="42" name="Oval 6">
              <a:extLst>
                <a:ext uri="{FF2B5EF4-FFF2-40B4-BE49-F238E27FC236}">
                  <a16:creationId xmlns:a16="http://schemas.microsoft.com/office/drawing/2014/main" id="{295DB653-6453-4655-88B8-9DE524BA8BD0}"/>
                </a:ext>
              </a:extLst>
            </p:cNvPr>
            <p:cNvSpPr>
              <a:spLocks noChangeArrowheads="1"/>
            </p:cNvSpPr>
            <p:nvPr/>
          </p:nvSpPr>
          <p:spPr bwMode="auto">
            <a:xfrm>
              <a:off x="6147005" y="2306597"/>
              <a:ext cx="790587" cy="790587"/>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endParaRPr>
            </a:p>
          </p:txBody>
        </p:sp>
        <p:sp>
          <p:nvSpPr>
            <p:cNvPr id="43" name="Oval 8">
              <a:extLst>
                <a:ext uri="{FF2B5EF4-FFF2-40B4-BE49-F238E27FC236}">
                  <a16:creationId xmlns:a16="http://schemas.microsoft.com/office/drawing/2014/main" id="{4297E1FF-F37C-40D7-9A94-FCDDA688BF59}"/>
                </a:ext>
              </a:extLst>
            </p:cNvPr>
            <p:cNvSpPr>
              <a:spLocks noChangeArrowheads="1"/>
            </p:cNvSpPr>
            <p:nvPr/>
          </p:nvSpPr>
          <p:spPr bwMode="auto">
            <a:xfrm>
              <a:off x="6174208" y="2808152"/>
              <a:ext cx="964005" cy="964005"/>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endParaRPr>
            </a:p>
          </p:txBody>
        </p:sp>
        <p:sp>
          <p:nvSpPr>
            <p:cNvPr id="44" name="Oval 9">
              <a:extLst>
                <a:ext uri="{FF2B5EF4-FFF2-40B4-BE49-F238E27FC236}">
                  <a16:creationId xmlns:a16="http://schemas.microsoft.com/office/drawing/2014/main" id="{E996BD46-8F32-4697-BF2F-65E836FB95EB}"/>
                </a:ext>
              </a:extLst>
            </p:cNvPr>
            <p:cNvSpPr>
              <a:spLocks noChangeArrowheads="1"/>
            </p:cNvSpPr>
            <p:nvPr/>
          </p:nvSpPr>
          <p:spPr bwMode="auto">
            <a:xfrm>
              <a:off x="6516005" y="2678873"/>
              <a:ext cx="964006" cy="964005"/>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endParaRPr>
            </a:p>
          </p:txBody>
        </p:sp>
        <p:sp>
          <p:nvSpPr>
            <p:cNvPr id="48" name="Oval 10">
              <a:extLst>
                <a:ext uri="{FF2B5EF4-FFF2-40B4-BE49-F238E27FC236}">
                  <a16:creationId xmlns:a16="http://schemas.microsoft.com/office/drawing/2014/main" id="{43F6E13D-CB3C-4D35-B9EB-D1A64EC9FE7C}"/>
                </a:ext>
              </a:extLst>
            </p:cNvPr>
            <p:cNvSpPr>
              <a:spLocks noChangeArrowheads="1"/>
            </p:cNvSpPr>
            <p:nvPr/>
          </p:nvSpPr>
          <p:spPr bwMode="auto">
            <a:xfrm>
              <a:off x="5130294" y="3503528"/>
              <a:ext cx="964005" cy="964005"/>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endParaRPr>
            </a:p>
          </p:txBody>
        </p:sp>
        <p:sp>
          <p:nvSpPr>
            <p:cNvPr id="49" name="Oval 11">
              <a:extLst>
                <a:ext uri="{FF2B5EF4-FFF2-40B4-BE49-F238E27FC236}">
                  <a16:creationId xmlns:a16="http://schemas.microsoft.com/office/drawing/2014/main" id="{FA76CD7F-BE0F-42FA-A50C-4D764B530C62}"/>
                </a:ext>
              </a:extLst>
            </p:cNvPr>
            <p:cNvSpPr>
              <a:spLocks noChangeArrowheads="1"/>
            </p:cNvSpPr>
            <p:nvPr/>
          </p:nvSpPr>
          <p:spPr bwMode="auto">
            <a:xfrm>
              <a:off x="4701499" y="3038975"/>
              <a:ext cx="751481" cy="746381"/>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solidFill>
                  <a:prstClr val="black"/>
                </a:solidFill>
                <a:effectLst/>
                <a:uLnTx/>
                <a:uFillTx/>
                <a:latin typeface="Arial"/>
                <a:ea typeface="微软雅黑"/>
                <a:cs typeface="+mn-cs"/>
              </a:endParaRPr>
            </a:p>
          </p:txBody>
        </p:sp>
      </p:grpSp>
      <p:sp>
        <p:nvSpPr>
          <p:cNvPr id="70" name="椭圆 5">
            <a:extLst>
              <a:ext uri="{FF2B5EF4-FFF2-40B4-BE49-F238E27FC236}">
                <a16:creationId xmlns:a16="http://schemas.microsoft.com/office/drawing/2014/main" id="{D79C2873-BD11-4DB7-A0E1-39A5DCC374C7}"/>
              </a:ext>
            </a:extLst>
          </p:cNvPr>
          <p:cNvSpPr/>
          <p:nvPr/>
        </p:nvSpPr>
        <p:spPr>
          <a:xfrm rot="6107700">
            <a:off x="4751165" y="2082889"/>
            <a:ext cx="1308396" cy="1311043"/>
          </a:xfrm>
          <a:custGeom>
            <a:avLst/>
            <a:gdLst>
              <a:gd name="connsiteX0" fmla="*/ 0 w 1246909"/>
              <a:gd name="connsiteY0" fmla="*/ 623455 h 1246909"/>
              <a:gd name="connsiteX1" fmla="*/ 623455 w 1246909"/>
              <a:gd name="connsiteY1" fmla="*/ 0 h 1246909"/>
              <a:gd name="connsiteX2" fmla="*/ 1246910 w 1246909"/>
              <a:gd name="connsiteY2" fmla="*/ 623455 h 1246909"/>
              <a:gd name="connsiteX3" fmla="*/ 623455 w 1246909"/>
              <a:gd name="connsiteY3" fmla="*/ 1246910 h 1246909"/>
              <a:gd name="connsiteX4" fmla="*/ 0 w 1246909"/>
              <a:gd name="connsiteY4" fmla="*/ 623455 h 1246909"/>
              <a:gd name="connsiteX0" fmla="*/ 6845 w 1253755"/>
              <a:gd name="connsiteY0" fmla="*/ 667040 h 1290495"/>
              <a:gd name="connsiteX1" fmla="*/ 317706 w 1253755"/>
              <a:gd name="connsiteY1" fmla="*/ 120651 h 1290495"/>
              <a:gd name="connsiteX2" fmla="*/ 630300 w 1253755"/>
              <a:gd name="connsiteY2" fmla="*/ 43585 h 1290495"/>
              <a:gd name="connsiteX3" fmla="*/ 1253755 w 1253755"/>
              <a:gd name="connsiteY3" fmla="*/ 667040 h 1290495"/>
              <a:gd name="connsiteX4" fmla="*/ 630300 w 1253755"/>
              <a:gd name="connsiteY4" fmla="*/ 1290495 h 1290495"/>
              <a:gd name="connsiteX5" fmla="*/ 6845 w 1253755"/>
              <a:gd name="connsiteY5" fmla="*/ 667040 h 1290495"/>
              <a:gd name="connsiteX0" fmla="*/ 6845 w 1253755"/>
              <a:gd name="connsiteY0" fmla="*/ 667040 h 1290495"/>
              <a:gd name="connsiteX1" fmla="*/ 317706 w 1253755"/>
              <a:gd name="connsiteY1" fmla="*/ 120651 h 1290495"/>
              <a:gd name="connsiteX2" fmla="*/ 716025 w 1253755"/>
              <a:gd name="connsiteY2" fmla="*/ 43585 h 1290495"/>
              <a:gd name="connsiteX3" fmla="*/ 1253755 w 1253755"/>
              <a:gd name="connsiteY3" fmla="*/ 667040 h 1290495"/>
              <a:gd name="connsiteX4" fmla="*/ 630300 w 1253755"/>
              <a:gd name="connsiteY4" fmla="*/ 1290495 h 1290495"/>
              <a:gd name="connsiteX5" fmla="*/ 6845 w 1253755"/>
              <a:gd name="connsiteY5" fmla="*/ 667040 h 1290495"/>
              <a:gd name="connsiteX0" fmla="*/ 6845 w 1265846"/>
              <a:gd name="connsiteY0" fmla="*/ 636446 h 1259901"/>
              <a:gd name="connsiteX1" fmla="*/ 317706 w 1265846"/>
              <a:gd name="connsiteY1" fmla="*/ 90057 h 1259901"/>
              <a:gd name="connsiteX2" fmla="*/ 716025 w 1265846"/>
              <a:gd name="connsiteY2" fmla="*/ 12991 h 1259901"/>
              <a:gd name="connsiteX3" fmla="*/ 1017794 w 1265846"/>
              <a:gd name="connsiteY3" fmla="*/ 223407 h 1259901"/>
              <a:gd name="connsiteX4" fmla="*/ 1253755 w 1265846"/>
              <a:gd name="connsiteY4" fmla="*/ 636446 h 1259901"/>
              <a:gd name="connsiteX5" fmla="*/ 630300 w 1265846"/>
              <a:gd name="connsiteY5" fmla="*/ 1259901 h 1259901"/>
              <a:gd name="connsiteX6" fmla="*/ 6845 w 1265846"/>
              <a:gd name="connsiteY6" fmla="*/ 636446 h 1259901"/>
              <a:gd name="connsiteX0" fmla="*/ 6845 w 1253906"/>
              <a:gd name="connsiteY0" fmla="*/ 636446 h 1269601"/>
              <a:gd name="connsiteX1" fmla="*/ 317706 w 1253906"/>
              <a:gd name="connsiteY1" fmla="*/ 90057 h 1269601"/>
              <a:gd name="connsiteX2" fmla="*/ 716025 w 1253906"/>
              <a:gd name="connsiteY2" fmla="*/ 12991 h 1269601"/>
              <a:gd name="connsiteX3" fmla="*/ 1017794 w 1253906"/>
              <a:gd name="connsiteY3" fmla="*/ 223407 h 1269601"/>
              <a:gd name="connsiteX4" fmla="*/ 1253755 w 1253906"/>
              <a:gd name="connsiteY4" fmla="*/ 636446 h 1269601"/>
              <a:gd name="connsiteX5" fmla="*/ 1046368 w 1253906"/>
              <a:gd name="connsiteY5" fmla="*/ 990170 h 1269601"/>
              <a:gd name="connsiteX6" fmla="*/ 630300 w 1253906"/>
              <a:gd name="connsiteY6" fmla="*/ 1259901 h 1269601"/>
              <a:gd name="connsiteX7" fmla="*/ 6845 w 1253906"/>
              <a:gd name="connsiteY7" fmla="*/ 636446 h 1269601"/>
              <a:gd name="connsiteX0" fmla="*/ 7445 w 1254506"/>
              <a:gd name="connsiteY0" fmla="*/ 636446 h 1259928"/>
              <a:gd name="connsiteX1" fmla="*/ 318306 w 1254506"/>
              <a:gd name="connsiteY1" fmla="*/ 90057 h 1259928"/>
              <a:gd name="connsiteX2" fmla="*/ 716625 w 1254506"/>
              <a:gd name="connsiteY2" fmla="*/ 12991 h 1259928"/>
              <a:gd name="connsiteX3" fmla="*/ 1018394 w 1254506"/>
              <a:gd name="connsiteY3" fmla="*/ 223407 h 1259928"/>
              <a:gd name="connsiteX4" fmla="*/ 1254355 w 1254506"/>
              <a:gd name="connsiteY4" fmla="*/ 636446 h 1259928"/>
              <a:gd name="connsiteX5" fmla="*/ 1046968 w 1254506"/>
              <a:gd name="connsiteY5" fmla="*/ 990170 h 1259928"/>
              <a:gd name="connsiteX6" fmla="*/ 630900 w 1254506"/>
              <a:gd name="connsiteY6" fmla="*/ 1259901 h 1259928"/>
              <a:gd name="connsiteX7" fmla="*/ 142093 w 1254506"/>
              <a:gd name="connsiteY7" fmla="*/ 1004457 h 1259928"/>
              <a:gd name="connsiteX8" fmla="*/ 7445 w 1254506"/>
              <a:gd name="connsiteY8" fmla="*/ 636446 h 1259928"/>
              <a:gd name="connsiteX0" fmla="*/ 7445 w 1254506"/>
              <a:gd name="connsiteY0" fmla="*/ 629247 h 1252729"/>
              <a:gd name="connsiteX1" fmla="*/ 103993 w 1254506"/>
              <a:gd name="connsiteY1" fmla="*/ 330508 h 1252729"/>
              <a:gd name="connsiteX2" fmla="*/ 318306 w 1254506"/>
              <a:gd name="connsiteY2" fmla="*/ 82858 h 1252729"/>
              <a:gd name="connsiteX3" fmla="*/ 716625 w 1254506"/>
              <a:gd name="connsiteY3" fmla="*/ 5792 h 1252729"/>
              <a:gd name="connsiteX4" fmla="*/ 1018394 w 1254506"/>
              <a:gd name="connsiteY4" fmla="*/ 216208 h 1252729"/>
              <a:gd name="connsiteX5" fmla="*/ 1254355 w 1254506"/>
              <a:gd name="connsiteY5" fmla="*/ 629247 h 1252729"/>
              <a:gd name="connsiteX6" fmla="*/ 1046968 w 1254506"/>
              <a:gd name="connsiteY6" fmla="*/ 982971 h 1252729"/>
              <a:gd name="connsiteX7" fmla="*/ 630900 w 1254506"/>
              <a:gd name="connsiteY7" fmla="*/ 1252702 h 1252729"/>
              <a:gd name="connsiteX8" fmla="*/ 142093 w 1254506"/>
              <a:gd name="connsiteY8" fmla="*/ 997258 h 1252729"/>
              <a:gd name="connsiteX9" fmla="*/ 7445 w 1254506"/>
              <a:gd name="connsiteY9" fmla="*/ 629247 h 1252729"/>
              <a:gd name="connsiteX0" fmla="*/ 7445 w 1255417"/>
              <a:gd name="connsiteY0" fmla="*/ 629247 h 1252729"/>
              <a:gd name="connsiteX1" fmla="*/ 103993 w 1255417"/>
              <a:gd name="connsiteY1" fmla="*/ 330508 h 1252729"/>
              <a:gd name="connsiteX2" fmla="*/ 318306 w 1255417"/>
              <a:gd name="connsiteY2" fmla="*/ 82858 h 1252729"/>
              <a:gd name="connsiteX3" fmla="*/ 716625 w 1255417"/>
              <a:gd name="connsiteY3" fmla="*/ 5792 h 1252729"/>
              <a:gd name="connsiteX4" fmla="*/ 1018394 w 1255417"/>
              <a:gd name="connsiteY4" fmla="*/ 216208 h 1252729"/>
              <a:gd name="connsiteX5" fmla="*/ 1123168 w 1255417"/>
              <a:gd name="connsiteY5" fmla="*/ 363846 h 1252729"/>
              <a:gd name="connsiteX6" fmla="*/ 1254355 w 1255417"/>
              <a:gd name="connsiteY6" fmla="*/ 629247 h 1252729"/>
              <a:gd name="connsiteX7" fmla="*/ 1046968 w 1255417"/>
              <a:gd name="connsiteY7" fmla="*/ 982971 h 1252729"/>
              <a:gd name="connsiteX8" fmla="*/ 630900 w 1255417"/>
              <a:gd name="connsiteY8" fmla="*/ 1252702 h 1252729"/>
              <a:gd name="connsiteX9" fmla="*/ 142093 w 1255417"/>
              <a:gd name="connsiteY9" fmla="*/ 997258 h 1252729"/>
              <a:gd name="connsiteX10" fmla="*/ 7445 w 1255417"/>
              <a:gd name="connsiteY10" fmla="*/ 629247 h 1252729"/>
              <a:gd name="connsiteX0" fmla="*/ 7445 w 1255417"/>
              <a:gd name="connsiteY0" fmla="*/ 629247 h 1255308"/>
              <a:gd name="connsiteX1" fmla="*/ 103993 w 1255417"/>
              <a:gd name="connsiteY1" fmla="*/ 330508 h 1255308"/>
              <a:gd name="connsiteX2" fmla="*/ 318306 w 1255417"/>
              <a:gd name="connsiteY2" fmla="*/ 82858 h 1255308"/>
              <a:gd name="connsiteX3" fmla="*/ 716625 w 1255417"/>
              <a:gd name="connsiteY3" fmla="*/ 5792 h 1255308"/>
              <a:gd name="connsiteX4" fmla="*/ 1018394 w 1255417"/>
              <a:gd name="connsiteY4" fmla="*/ 216208 h 1255308"/>
              <a:gd name="connsiteX5" fmla="*/ 1123168 w 1255417"/>
              <a:gd name="connsiteY5" fmla="*/ 363846 h 1255308"/>
              <a:gd name="connsiteX6" fmla="*/ 1254355 w 1255417"/>
              <a:gd name="connsiteY6" fmla="*/ 629247 h 1255308"/>
              <a:gd name="connsiteX7" fmla="*/ 1046968 w 1255417"/>
              <a:gd name="connsiteY7" fmla="*/ 982971 h 1255308"/>
              <a:gd name="connsiteX8" fmla="*/ 889805 w 1255417"/>
              <a:gd name="connsiteY8" fmla="*/ 1121083 h 1255308"/>
              <a:gd name="connsiteX9" fmla="*/ 630900 w 1255417"/>
              <a:gd name="connsiteY9" fmla="*/ 1252702 h 1255308"/>
              <a:gd name="connsiteX10" fmla="*/ 142093 w 1255417"/>
              <a:gd name="connsiteY10" fmla="*/ 997258 h 1255308"/>
              <a:gd name="connsiteX11" fmla="*/ 7445 w 1255417"/>
              <a:gd name="connsiteY11" fmla="*/ 629247 h 1255308"/>
              <a:gd name="connsiteX0" fmla="*/ 7445 w 1255417"/>
              <a:gd name="connsiteY0" fmla="*/ 629247 h 1252723"/>
              <a:gd name="connsiteX1" fmla="*/ 103993 w 1255417"/>
              <a:gd name="connsiteY1" fmla="*/ 330508 h 1252723"/>
              <a:gd name="connsiteX2" fmla="*/ 318306 w 1255417"/>
              <a:gd name="connsiteY2" fmla="*/ 82858 h 1252723"/>
              <a:gd name="connsiteX3" fmla="*/ 716625 w 1255417"/>
              <a:gd name="connsiteY3" fmla="*/ 5792 h 1252723"/>
              <a:gd name="connsiteX4" fmla="*/ 1018394 w 1255417"/>
              <a:gd name="connsiteY4" fmla="*/ 216208 h 1252723"/>
              <a:gd name="connsiteX5" fmla="*/ 1123168 w 1255417"/>
              <a:gd name="connsiteY5" fmla="*/ 363846 h 1252723"/>
              <a:gd name="connsiteX6" fmla="*/ 1254355 w 1255417"/>
              <a:gd name="connsiteY6" fmla="*/ 629247 h 1252723"/>
              <a:gd name="connsiteX7" fmla="*/ 1046968 w 1255417"/>
              <a:gd name="connsiteY7" fmla="*/ 982971 h 1252723"/>
              <a:gd name="connsiteX8" fmla="*/ 889805 w 1255417"/>
              <a:gd name="connsiteY8" fmla="*/ 1121083 h 1252723"/>
              <a:gd name="connsiteX9" fmla="*/ 630900 w 1255417"/>
              <a:gd name="connsiteY9" fmla="*/ 1252702 h 1252723"/>
              <a:gd name="connsiteX10" fmla="*/ 308780 w 1255417"/>
              <a:gd name="connsiteY10" fmla="*/ 1111557 h 1252723"/>
              <a:gd name="connsiteX11" fmla="*/ 142093 w 1255417"/>
              <a:gd name="connsiteY11" fmla="*/ 997258 h 1252723"/>
              <a:gd name="connsiteX12" fmla="*/ 7445 w 1255417"/>
              <a:gd name="connsiteY12" fmla="*/ 629247 h 1252723"/>
              <a:gd name="connsiteX0" fmla="*/ 7445 w 1255417"/>
              <a:gd name="connsiteY0" fmla="*/ 629247 h 1252723"/>
              <a:gd name="connsiteX1" fmla="*/ 103993 w 1255417"/>
              <a:gd name="connsiteY1" fmla="*/ 330508 h 1252723"/>
              <a:gd name="connsiteX2" fmla="*/ 318306 w 1255417"/>
              <a:gd name="connsiteY2" fmla="*/ 82858 h 1252723"/>
              <a:gd name="connsiteX3" fmla="*/ 716625 w 1255417"/>
              <a:gd name="connsiteY3" fmla="*/ 5792 h 1252723"/>
              <a:gd name="connsiteX4" fmla="*/ 1018394 w 1255417"/>
              <a:gd name="connsiteY4" fmla="*/ 216208 h 1252723"/>
              <a:gd name="connsiteX5" fmla="*/ 1123168 w 1255417"/>
              <a:gd name="connsiteY5" fmla="*/ 363846 h 1252723"/>
              <a:gd name="connsiteX6" fmla="*/ 1254355 w 1255417"/>
              <a:gd name="connsiteY6" fmla="*/ 629247 h 1252723"/>
              <a:gd name="connsiteX7" fmla="*/ 1142218 w 1255417"/>
              <a:gd name="connsiteY7" fmla="*/ 1021071 h 1252723"/>
              <a:gd name="connsiteX8" fmla="*/ 889805 w 1255417"/>
              <a:gd name="connsiteY8" fmla="*/ 1121083 h 1252723"/>
              <a:gd name="connsiteX9" fmla="*/ 630900 w 1255417"/>
              <a:gd name="connsiteY9" fmla="*/ 1252702 h 1252723"/>
              <a:gd name="connsiteX10" fmla="*/ 308780 w 1255417"/>
              <a:gd name="connsiteY10" fmla="*/ 1111557 h 1252723"/>
              <a:gd name="connsiteX11" fmla="*/ 142093 w 1255417"/>
              <a:gd name="connsiteY11" fmla="*/ 997258 h 1252723"/>
              <a:gd name="connsiteX12" fmla="*/ 7445 w 1255417"/>
              <a:gd name="connsiteY12" fmla="*/ 629247 h 1252723"/>
              <a:gd name="connsiteX0" fmla="*/ 7445 w 1255417"/>
              <a:gd name="connsiteY0" fmla="*/ 629247 h 1252723"/>
              <a:gd name="connsiteX1" fmla="*/ 103993 w 1255417"/>
              <a:gd name="connsiteY1" fmla="*/ 330508 h 1252723"/>
              <a:gd name="connsiteX2" fmla="*/ 318306 w 1255417"/>
              <a:gd name="connsiteY2" fmla="*/ 82858 h 1252723"/>
              <a:gd name="connsiteX3" fmla="*/ 716625 w 1255417"/>
              <a:gd name="connsiteY3" fmla="*/ 5792 h 1252723"/>
              <a:gd name="connsiteX4" fmla="*/ 1018394 w 1255417"/>
              <a:gd name="connsiteY4" fmla="*/ 216208 h 1252723"/>
              <a:gd name="connsiteX5" fmla="*/ 1123168 w 1255417"/>
              <a:gd name="connsiteY5" fmla="*/ 363846 h 1252723"/>
              <a:gd name="connsiteX6" fmla="*/ 1254355 w 1255417"/>
              <a:gd name="connsiteY6" fmla="*/ 629247 h 1252723"/>
              <a:gd name="connsiteX7" fmla="*/ 1118405 w 1255417"/>
              <a:gd name="connsiteY7" fmla="*/ 944871 h 1252723"/>
              <a:gd name="connsiteX8" fmla="*/ 889805 w 1255417"/>
              <a:gd name="connsiteY8" fmla="*/ 1121083 h 1252723"/>
              <a:gd name="connsiteX9" fmla="*/ 630900 w 1255417"/>
              <a:gd name="connsiteY9" fmla="*/ 1252702 h 1252723"/>
              <a:gd name="connsiteX10" fmla="*/ 308780 w 1255417"/>
              <a:gd name="connsiteY10" fmla="*/ 1111557 h 1252723"/>
              <a:gd name="connsiteX11" fmla="*/ 142093 w 1255417"/>
              <a:gd name="connsiteY11" fmla="*/ 997258 h 1252723"/>
              <a:gd name="connsiteX12" fmla="*/ 7445 w 1255417"/>
              <a:gd name="connsiteY12" fmla="*/ 629247 h 1252723"/>
              <a:gd name="connsiteX0" fmla="*/ 7445 w 1255417"/>
              <a:gd name="connsiteY0" fmla="*/ 629247 h 1253281"/>
              <a:gd name="connsiteX1" fmla="*/ 103993 w 1255417"/>
              <a:gd name="connsiteY1" fmla="*/ 330508 h 1253281"/>
              <a:gd name="connsiteX2" fmla="*/ 318306 w 1255417"/>
              <a:gd name="connsiteY2" fmla="*/ 82858 h 1253281"/>
              <a:gd name="connsiteX3" fmla="*/ 716625 w 1255417"/>
              <a:gd name="connsiteY3" fmla="*/ 5792 h 1253281"/>
              <a:gd name="connsiteX4" fmla="*/ 1018394 w 1255417"/>
              <a:gd name="connsiteY4" fmla="*/ 216208 h 1253281"/>
              <a:gd name="connsiteX5" fmla="*/ 1123168 w 1255417"/>
              <a:gd name="connsiteY5" fmla="*/ 363846 h 1253281"/>
              <a:gd name="connsiteX6" fmla="*/ 1254355 w 1255417"/>
              <a:gd name="connsiteY6" fmla="*/ 629247 h 1253281"/>
              <a:gd name="connsiteX7" fmla="*/ 1118405 w 1255417"/>
              <a:gd name="connsiteY7" fmla="*/ 944871 h 1253281"/>
              <a:gd name="connsiteX8" fmla="*/ 937430 w 1255417"/>
              <a:gd name="connsiteY8" fmla="*/ 1154420 h 1253281"/>
              <a:gd name="connsiteX9" fmla="*/ 630900 w 1255417"/>
              <a:gd name="connsiteY9" fmla="*/ 1252702 h 1253281"/>
              <a:gd name="connsiteX10" fmla="*/ 308780 w 1255417"/>
              <a:gd name="connsiteY10" fmla="*/ 1111557 h 1253281"/>
              <a:gd name="connsiteX11" fmla="*/ 142093 w 1255417"/>
              <a:gd name="connsiteY11" fmla="*/ 997258 h 1253281"/>
              <a:gd name="connsiteX12" fmla="*/ 7445 w 1255417"/>
              <a:gd name="connsiteY12" fmla="*/ 629247 h 1253281"/>
              <a:gd name="connsiteX0" fmla="*/ 7445 w 1255417"/>
              <a:gd name="connsiteY0" fmla="*/ 627306 h 1251340"/>
              <a:gd name="connsiteX1" fmla="*/ 103993 w 1255417"/>
              <a:gd name="connsiteY1" fmla="*/ 328567 h 1251340"/>
              <a:gd name="connsiteX2" fmla="*/ 318306 w 1255417"/>
              <a:gd name="connsiteY2" fmla="*/ 80917 h 1251340"/>
              <a:gd name="connsiteX3" fmla="*/ 716625 w 1255417"/>
              <a:gd name="connsiteY3" fmla="*/ 3851 h 1251340"/>
              <a:gd name="connsiteX4" fmla="*/ 1018394 w 1255417"/>
              <a:gd name="connsiteY4" fmla="*/ 180929 h 1251340"/>
              <a:gd name="connsiteX5" fmla="*/ 1123168 w 1255417"/>
              <a:gd name="connsiteY5" fmla="*/ 361905 h 1251340"/>
              <a:gd name="connsiteX6" fmla="*/ 1254355 w 1255417"/>
              <a:gd name="connsiteY6" fmla="*/ 627306 h 1251340"/>
              <a:gd name="connsiteX7" fmla="*/ 1118405 w 1255417"/>
              <a:gd name="connsiteY7" fmla="*/ 942930 h 1251340"/>
              <a:gd name="connsiteX8" fmla="*/ 937430 w 1255417"/>
              <a:gd name="connsiteY8" fmla="*/ 1152479 h 1251340"/>
              <a:gd name="connsiteX9" fmla="*/ 630900 w 1255417"/>
              <a:gd name="connsiteY9" fmla="*/ 1250761 h 1251340"/>
              <a:gd name="connsiteX10" fmla="*/ 308780 w 1255417"/>
              <a:gd name="connsiteY10" fmla="*/ 1109616 h 1251340"/>
              <a:gd name="connsiteX11" fmla="*/ 142093 w 1255417"/>
              <a:gd name="connsiteY11" fmla="*/ 995317 h 1251340"/>
              <a:gd name="connsiteX12" fmla="*/ 7445 w 1255417"/>
              <a:gd name="connsiteY12" fmla="*/ 627306 h 1251340"/>
              <a:gd name="connsiteX0" fmla="*/ 7445 w 1255695"/>
              <a:gd name="connsiteY0" fmla="*/ 627306 h 1251340"/>
              <a:gd name="connsiteX1" fmla="*/ 103993 w 1255695"/>
              <a:gd name="connsiteY1" fmla="*/ 328567 h 1251340"/>
              <a:gd name="connsiteX2" fmla="*/ 318306 w 1255695"/>
              <a:gd name="connsiteY2" fmla="*/ 80917 h 1251340"/>
              <a:gd name="connsiteX3" fmla="*/ 716625 w 1255695"/>
              <a:gd name="connsiteY3" fmla="*/ 3851 h 1251340"/>
              <a:gd name="connsiteX4" fmla="*/ 1018394 w 1255695"/>
              <a:gd name="connsiteY4" fmla="*/ 180929 h 1251340"/>
              <a:gd name="connsiteX5" fmla="*/ 1146980 w 1255695"/>
              <a:gd name="connsiteY5" fmla="*/ 366668 h 1251340"/>
              <a:gd name="connsiteX6" fmla="*/ 1254355 w 1255695"/>
              <a:gd name="connsiteY6" fmla="*/ 627306 h 1251340"/>
              <a:gd name="connsiteX7" fmla="*/ 1118405 w 1255695"/>
              <a:gd name="connsiteY7" fmla="*/ 942930 h 1251340"/>
              <a:gd name="connsiteX8" fmla="*/ 937430 w 1255695"/>
              <a:gd name="connsiteY8" fmla="*/ 1152479 h 1251340"/>
              <a:gd name="connsiteX9" fmla="*/ 630900 w 1255695"/>
              <a:gd name="connsiteY9" fmla="*/ 1250761 h 1251340"/>
              <a:gd name="connsiteX10" fmla="*/ 308780 w 1255695"/>
              <a:gd name="connsiteY10" fmla="*/ 1109616 h 1251340"/>
              <a:gd name="connsiteX11" fmla="*/ 142093 w 1255695"/>
              <a:gd name="connsiteY11" fmla="*/ 995317 h 1251340"/>
              <a:gd name="connsiteX12" fmla="*/ 7445 w 1255695"/>
              <a:gd name="connsiteY12" fmla="*/ 627306 h 1251340"/>
              <a:gd name="connsiteX0" fmla="*/ 7445 w 1255695"/>
              <a:gd name="connsiteY0" fmla="*/ 627306 h 1250834"/>
              <a:gd name="connsiteX1" fmla="*/ 103993 w 1255695"/>
              <a:gd name="connsiteY1" fmla="*/ 328567 h 1250834"/>
              <a:gd name="connsiteX2" fmla="*/ 318306 w 1255695"/>
              <a:gd name="connsiteY2" fmla="*/ 80917 h 1250834"/>
              <a:gd name="connsiteX3" fmla="*/ 716625 w 1255695"/>
              <a:gd name="connsiteY3" fmla="*/ 3851 h 1250834"/>
              <a:gd name="connsiteX4" fmla="*/ 1018394 w 1255695"/>
              <a:gd name="connsiteY4" fmla="*/ 180929 h 1250834"/>
              <a:gd name="connsiteX5" fmla="*/ 1146980 w 1255695"/>
              <a:gd name="connsiteY5" fmla="*/ 366668 h 1250834"/>
              <a:gd name="connsiteX6" fmla="*/ 1254355 w 1255695"/>
              <a:gd name="connsiteY6" fmla="*/ 627306 h 1250834"/>
              <a:gd name="connsiteX7" fmla="*/ 1118405 w 1255695"/>
              <a:gd name="connsiteY7" fmla="*/ 942930 h 1250834"/>
              <a:gd name="connsiteX8" fmla="*/ 937430 w 1255695"/>
              <a:gd name="connsiteY8" fmla="*/ 1152479 h 1250834"/>
              <a:gd name="connsiteX9" fmla="*/ 630900 w 1255695"/>
              <a:gd name="connsiteY9" fmla="*/ 1250761 h 1250834"/>
              <a:gd name="connsiteX10" fmla="*/ 308780 w 1255695"/>
              <a:gd name="connsiteY10" fmla="*/ 1138191 h 1250834"/>
              <a:gd name="connsiteX11" fmla="*/ 142093 w 1255695"/>
              <a:gd name="connsiteY11" fmla="*/ 995317 h 1250834"/>
              <a:gd name="connsiteX12" fmla="*/ 7445 w 1255695"/>
              <a:gd name="connsiteY12" fmla="*/ 627306 h 1250834"/>
              <a:gd name="connsiteX0" fmla="*/ 59 w 1248309"/>
              <a:gd name="connsiteY0" fmla="*/ 627306 h 1250834"/>
              <a:gd name="connsiteX1" fmla="*/ 120419 w 1248309"/>
              <a:gd name="connsiteY1" fmla="*/ 328567 h 1250834"/>
              <a:gd name="connsiteX2" fmla="*/ 310920 w 1248309"/>
              <a:gd name="connsiteY2" fmla="*/ 80917 h 1250834"/>
              <a:gd name="connsiteX3" fmla="*/ 709239 w 1248309"/>
              <a:gd name="connsiteY3" fmla="*/ 3851 h 1250834"/>
              <a:gd name="connsiteX4" fmla="*/ 1011008 w 1248309"/>
              <a:gd name="connsiteY4" fmla="*/ 180929 h 1250834"/>
              <a:gd name="connsiteX5" fmla="*/ 1139594 w 1248309"/>
              <a:gd name="connsiteY5" fmla="*/ 366668 h 1250834"/>
              <a:gd name="connsiteX6" fmla="*/ 1246969 w 1248309"/>
              <a:gd name="connsiteY6" fmla="*/ 627306 h 1250834"/>
              <a:gd name="connsiteX7" fmla="*/ 1111019 w 1248309"/>
              <a:gd name="connsiteY7" fmla="*/ 942930 h 1250834"/>
              <a:gd name="connsiteX8" fmla="*/ 930044 w 1248309"/>
              <a:gd name="connsiteY8" fmla="*/ 1152479 h 1250834"/>
              <a:gd name="connsiteX9" fmla="*/ 623514 w 1248309"/>
              <a:gd name="connsiteY9" fmla="*/ 1250761 h 1250834"/>
              <a:gd name="connsiteX10" fmla="*/ 301394 w 1248309"/>
              <a:gd name="connsiteY10" fmla="*/ 1138191 h 1250834"/>
              <a:gd name="connsiteX11" fmla="*/ 134707 w 1248309"/>
              <a:gd name="connsiteY11" fmla="*/ 995317 h 1250834"/>
              <a:gd name="connsiteX12" fmla="*/ 59 w 1248309"/>
              <a:gd name="connsiteY12" fmla="*/ 627306 h 125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48309" h="1250834">
                <a:moveTo>
                  <a:pt x="59" y="627306"/>
                </a:moveTo>
                <a:cubicBezTo>
                  <a:pt x="-2322" y="516181"/>
                  <a:pt x="68609" y="419632"/>
                  <a:pt x="120419" y="328567"/>
                </a:cubicBezTo>
                <a:cubicBezTo>
                  <a:pt x="172229" y="237502"/>
                  <a:pt x="208815" y="135036"/>
                  <a:pt x="310920" y="80917"/>
                </a:cubicBezTo>
                <a:cubicBezTo>
                  <a:pt x="413025" y="26798"/>
                  <a:pt x="592558" y="-12818"/>
                  <a:pt x="709239" y="3851"/>
                </a:cubicBezTo>
                <a:cubicBezTo>
                  <a:pt x="825920" y="20520"/>
                  <a:pt x="943251" y="121253"/>
                  <a:pt x="1011008" y="180929"/>
                </a:cubicBezTo>
                <a:cubicBezTo>
                  <a:pt x="1078765" y="240605"/>
                  <a:pt x="1100267" y="297828"/>
                  <a:pt x="1139594" y="366668"/>
                </a:cubicBezTo>
                <a:cubicBezTo>
                  <a:pt x="1178921" y="435508"/>
                  <a:pt x="1259669" y="524119"/>
                  <a:pt x="1246969" y="627306"/>
                </a:cubicBezTo>
                <a:cubicBezTo>
                  <a:pt x="1234269" y="730493"/>
                  <a:pt x="1171777" y="860957"/>
                  <a:pt x="1111019" y="942930"/>
                </a:cubicBezTo>
                <a:cubicBezTo>
                  <a:pt x="1050261" y="1024903"/>
                  <a:pt x="999389" y="1107524"/>
                  <a:pt x="930044" y="1152479"/>
                </a:cubicBezTo>
                <a:cubicBezTo>
                  <a:pt x="860699" y="1197434"/>
                  <a:pt x="728289" y="1253142"/>
                  <a:pt x="623514" y="1250761"/>
                </a:cubicBezTo>
                <a:cubicBezTo>
                  <a:pt x="518739" y="1248380"/>
                  <a:pt x="382862" y="1180765"/>
                  <a:pt x="301394" y="1138191"/>
                </a:cubicBezTo>
                <a:cubicBezTo>
                  <a:pt x="219926" y="1095617"/>
                  <a:pt x="184929" y="1075702"/>
                  <a:pt x="134707" y="995317"/>
                </a:cubicBezTo>
                <a:cubicBezTo>
                  <a:pt x="30798" y="891408"/>
                  <a:pt x="2440" y="738431"/>
                  <a:pt x="59" y="627306"/>
                </a:cubicBez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1" name="椭圆 5">
            <a:extLst>
              <a:ext uri="{FF2B5EF4-FFF2-40B4-BE49-F238E27FC236}">
                <a16:creationId xmlns:a16="http://schemas.microsoft.com/office/drawing/2014/main" id="{E307145B-AD9F-4A92-982D-610001933B35}"/>
              </a:ext>
            </a:extLst>
          </p:cNvPr>
          <p:cNvSpPr/>
          <p:nvPr/>
        </p:nvSpPr>
        <p:spPr>
          <a:xfrm>
            <a:off x="4788828" y="2112995"/>
            <a:ext cx="1248309" cy="1250834"/>
          </a:xfrm>
          <a:custGeom>
            <a:avLst/>
            <a:gdLst>
              <a:gd name="connsiteX0" fmla="*/ 0 w 1246909"/>
              <a:gd name="connsiteY0" fmla="*/ 623455 h 1246909"/>
              <a:gd name="connsiteX1" fmla="*/ 623455 w 1246909"/>
              <a:gd name="connsiteY1" fmla="*/ 0 h 1246909"/>
              <a:gd name="connsiteX2" fmla="*/ 1246910 w 1246909"/>
              <a:gd name="connsiteY2" fmla="*/ 623455 h 1246909"/>
              <a:gd name="connsiteX3" fmla="*/ 623455 w 1246909"/>
              <a:gd name="connsiteY3" fmla="*/ 1246910 h 1246909"/>
              <a:gd name="connsiteX4" fmla="*/ 0 w 1246909"/>
              <a:gd name="connsiteY4" fmla="*/ 623455 h 1246909"/>
              <a:gd name="connsiteX0" fmla="*/ 6845 w 1253755"/>
              <a:gd name="connsiteY0" fmla="*/ 667040 h 1290495"/>
              <a:gd name="connsiteX1" fmla="*/ 317706 w 1253755"/>
              <a:gd name="connsiteY1" fmla="*/ 120651 h 1290495"/>
              <a:gd name="connsiteX2" fmla="*/ 630300 w 1253755"/>
              <a:gd name="connsiteY2" fmla="*/ 43585 h 1290495"/>
              <a:gd name="connsiteX3" fmla="*/ 1253755 w 1253755"/>
              <a:gd name="connsiteY3" fmla="*/ 667040 h 1290495"/>
              <a:gd name="connsiteX4" fmla="*/ 630300 w 1253755"/>
              <a:gd name="connsiteY4" fmla="*/ 1290495 h 1290495"/>
              <a:gd name="connsiteX5" fmla="*/ 6845 w 1253755"/>
              <a:gd name="connsiteY5" fmla="*/ 667040 h 1290495"/>
              <a:gd name="connsiteX0" fmla="*/ 6845 w 1253755"/>
              <a:gd name="connsiteY0" fmla="*/ 667040 h 1290495"/>
              <a:gd name="connsiteX1" fmla="*/ 317706 w 1253755"/>
              <a:gd name="connsiteY1" fmla="*/ 120651 h 1290495"/>
              <a:gd name="connsiteX2" fmla="*/ 716025 w 1253755"/>
              <a:gd name="connsiteY2" fmla="*/ 43585 h 1290495"/>
              <a:gd name="connsiteX3" fmla="*/ 1253755 w 1253755"/>
              <a:gd name="connsiteY3" fmla="*/ 667040 h 1290495"/>
              <a:gd name="connsiteX4" fmla="*/ 630300 w 1253755"/>
              <a:gd name="connsiteY4" fmla="*/ 1290495 h 1290495"/>
              <a:gd name="connsiteX5" fmla="*/ 6845 w 1253755"/>
              <a:gd name="connsiteY5" fmla="*/ 667040 h 1290495"/>
              <a:gd name="connsiteX0" fmla="*/ 6845 w 1265846"/>
              <a:gd name="connsiteY0" fmla="*/ 636446 h 1259901"/>
              <a:gd name="connsiteX1" fmla="*/ 317706 w 1265846"/>
              <a:gd name="connsiteY1" fmla="*/ 90057 h 1259901"/>
              <a:gd name="connsiteX2" fmla="*/ 716025 w 1265846"/>
              <a:gd name="connsiteY2" fmla="*/ 12991 h 1259901"/>
              <a:gd name="connsiteX3" fmla="*/ 1017794 w 1265846"/>
              <a:gd name="connsiteY3" fmla="*/ 223407 h 1259901"/>
              <a:gd name="connsiteX4" fmla="*/ 1253755 w 1265846"/>
              <a:gd name="connsiteY4" fmla="*/ 636446 h 1259901"/>
              <a:gd name="connsiteX5" fmla="*/ 630300 w 1265846"/>
              <a:gd name="connsiteY5" fmla="*/ 1259901 h 1259901"/>
              <a:gd name="connsiteX6" fmla="*/ 6845 w 1265846"/>
              <a:gd name="connsiteY6" fmla="*/ 636446 h 1259901"/>
              <a:gd name="connsiteX0" fmla="*/ 6845 w 1253906"/>
              <a:gd name="connsiteY0" fmla="*/ 636446 h 1269601"/>
              <a:gd name="connsiteX1" fmla="*/ 317706 w 1253906"/>
              <a:gd name="connsiteY1" fmla="*/ 90057 h 1269601"/>
              <a:gd name="connsiteX2" fmla="*/ 716025 w 1253906"/>
              <a:gd name="connsiteY2" fmla="*/ 12991 h 1269601"/>
              <a:gd name="connsiteX3" fmla="*/ 1017794 w 1253906"/>
              <a:gd name="connsiteY3" fmla="*/ 223407 h 1269601"/>
              <a:gd name="connsiteX4" fmla="*/ 1253755 w 1253906"/>
              <a:gd name="connsiteY4" fmla="*/ 636446 h 1269601"/>
              <a:gd name="connsiteX5" fmla="*/ 1046368 w 1253906"/>
              <a:gd name="connsiteY5" fmla="*/ 990170 h 1269601"/>
              <a:gd name="connsiteX6" fmla="*/ 630300 w 1253906"/>
              <a:gd name="connsiteY6" fmla="*/ 1259901 h 1269601"/>
              <a:gd name="connsiteX7" fmla="*/ 6845 w 1253906"/>
              <a:gd name="connsiteY7" fmla="*/ 636446 h 1269601"/>
              <a:gd name="connsiteX0" fmla="*/ 7445 w 1254506"/>
              <a:gd name="connsiteY0" fmla="*/ 636446 h 1259928"/>
              <a:gd name="connsiteX1" fmla="*/ 318306 w 1254506"/>
              <a:gd name="connsiteY1" fmla="*/ 90057 h 1259928"/>
              <a:gd name="connsiteX2" fmla="*/ 716625 w 1254506"/>
              <a:gd name="connsiteY2" fmla="*/ 12991 h 1259928"/>
              <a:gd name="connsiteX3" fmla="*/ 1018394 w 1254506"/>
              <a:gd name="connsiteY3" fmla="*/ 223407 h 1259928"/>
              <a:gd name="connsiteX4" fmla="*/ 1254355 w 1254506"/>
              <a:gd name="connsiteY4" fmla="*/ 636446 h 1259928"/>
              <a:gd name="connsiteX5" fmla="*/ 1046968 w 1254506"/>
              <a:gd name="connsiteY5" fmla="*/ 990170 h 1259928"/>
              <a:gd name="connsiteX6" fmla="*/ 630900 w 1254506"/>
              <a:gd name="connsiteY6" fmla="*/ 1259901 h 1259928"/>
              <a:gd name="connsiteX7" fmla="*/ 142093 w 1254506"/>
              <a:gd name="connsiteY7" fmla="*/ 1004457 h 1259928"/>
              <a:gd name="connsiteX8" fmla="*/ 7445 w 1254506"/>
              <a:gd name="connsiteY8" fmla="*/ 636446 h 1259928"/>
              <a:gd name="connsiteX0" fmla="*/ 7445 w 1254506"/>
              <a:gd name="connsiteY0" fmla="*/ 629247 h 1252729"/>
              <a:gd name="connsiteX1" fmla="*/ 103993 w 1254506"/>
              <a:gd name="connsiteY1" fmla="*/ 330508 h 1252729"/>
              <a:gd name="connsiteX2" fmla="*/ 318306 w 1254506"/>
              <a:gd name="connsiteY2" fmla="*/ 82858 h 1252729"/>
              <a:gd name="connsiteX3" fmla="*/ 716625 w 1254506"/>
              <a:gd name="connsiteY3" fmla="*/ 5792 h 1252729"/>
              <a:gd name="connsiteX4" fmla="*/ 1018394 w 1254506"/>
              <a:gd name="connsiteY4" fmla="*/ 216208 h 1252729"/>
              <a:gd name="connsiteX5" fmla="*/ 1254355 w 1254506"/>
              <a:gd name="connsiteY5" fmla="*/ 629247 h 1252729"/>
              <a:gd name="connsiteX6" fmla="*/ 1046968 w 1254506"/>
              <a:gd name="connsiteY6" fmla="*/ 982971 h 1252729"/>
              <a:gd name="connsiteX7" fmla="*/ 630900 w 1254506"/>
              <a:gd name="connsiteY7" fmla="*/ 1252702 h 1252729"/>
              <a:gd name="connsiteX8" fmla="*/ 142093 w 1254506"/>
              <a:gd name="connsiteY8" fmla="*/ 997258 h 1252729"/>
              <a:gd name="connsiteX9" fmla="*/ 7445 w 1254506"/>
              <a:gd name="connsiteY9" fmla="*/ 629247 h 1252729"/>
              <a:gd name="connsiteX0" fmla="*/ 7445 w 1255417"/>
              <a:gd name="connsiteY0" fmla="*/ 629247 h 1252729"/>
              <a:gd name="connsiteX1" fmla="*/ 103993 w 1255417"/>
              <a:gd name="connsiteY1" fmla="*/ 330508 h 1252729"/>
              <a:gd name="connsiteX2" fmla="*/ 318306 w 1255417"/>
              <a:gd name="connsiteY2" fmla="*/ 82858 h 1252729"/>
              <a:gd name="connsiteX3" fmla="*/ 716625 w 1255417"/>
              <a:gd name="connsiteY3" fmla="*/ 5792 h 1252729"/>
              <a:gd name="connsiteX4" fmla="*/ 1018394 w 1255417"/>
              <a:gd name="connsiteY4" fmla="*/ 216208 h 1252729"/>
              <a:gd name="connsiteX5" fmla="*/ 1123168 w 1255417"/>
              <a:gd name="connsiteY5" fmla="*/ 363846 h 1252729"/>
              <a:gd name="connsiteX6" fmla="*/ 1254355 w 1255417"/>
              <a:gd name="connsiteY6" fmla="*/ 629247 h 1252729"/>
              <a:gd name="connsiteX7" fmla="*/ 1046968 w 1255417"/>
              <a:gd name="connsiteY7" fmla="*/ 982971 h 1252729"/>
              <a:gd name="connsiteX8" fmla="*/ 630900 w 1255417"/>
              <a:gd name="connsiteY8" fmla="*/ 1252702 h 1252729"/>
              <a:gd name="connsiteX9" fmla="*/ 142093 w 1255417"/>
              <a:gd name="connsiteY9" fmla="*/ 997258 h 1252729"/>
              <a:gd name="connsiteX10" fmla="*/ 7445 w 1255417"/>
              <a:gd name="connsiteY10" fmla="*/ 629247 h 1252729"/>
              <a:gd name="connsiteX0" fmla="*/ 7445 w 1255417"/>
              <a:gd name="connsiteY0" fmla="*/ 629247 h 1255308"/>
              <a:gd name="connsiteX1" fmla="*/ 103993 w 1255417"/>
              <a:gd name="connsiteY1" fmla="*/ 330508 h 1255308"/>
              <a:gd name="connsiteX2" fmla="*/ 318306 w 1255417"/>
              <a:gd name="connsiteY2" fmla="*/ 82858 h 1255308"/>
              <a:gd name="connsiteX3" fmla="*/ 716625 w 1255417"/>
              <a:gd name="connsiteY3" fmla="*/ 5792 h 1255308"/>
              <a:gd name="connsiteX4" fmla="*/ 1018394 w 1255417"/>
              <a:gd name="connsiteY4" fmla="*/ 216208 h 1255308"/>
              <a:gd name="connsiteX5" fmla="*/ 1123168 w 1255417"/>
              <a:gd name="connsiteY5" fmla="*/ 363846 h 1255308"/>
              <a:gd name="connsiteX6" fmla="*/ 1254355 w 1255417"/>
              <a:gd name="connsiteY6" fmla="*/ 629247 h 1255308"/>
              <a:gd name="connsiteX7" fmla="*/ 1046968 w 1255417"/>
              <a:gd name="connsiteY7" fmla="*/ 982971 h 1255308"/>
              <a:gd name="connsiteX8" fmla="*/ 889805 w 1255417"/>
              <a:gd name="connsiteY8" fmla="*/ 1121083 h 1255308"/>
              <a:gd name="connsiteX9" fmla="*/ 630900 w 1255417"/>
              <a:gd name="connsiteY9" fmla="*/ 1252702 h 1255308"/>
              <a:gd name="connsiteX10" fmla="*/ 142093 w 1255417"/>
              <a:gd name="connsiteY10" fmla="*/ 997258 h 1255308"/>
              <a:gd name="connsiteX11" fmla="*/ 7445 w 1255417"/>
              <a:gd name="connsiteY11" fmla="*/ 629247 h 1255308"/>
              <a:gd name="connsiteX0" fmla="*/ 7445 w 1255417"/>
              <a:gd name="connsiteY0" fmla="*/ 629247 h 1252723"/>
              <a:gd name="connsiteX1" fmla="*/ 103993 w 1255417"/>
              <a:gd name="connsiteY1" fmla="*/ 330508 h 1252723"/>
              <a:gd name="connsiteX2" fmla="*/ 318306 w 1255417"/>
              <a:gd name="connsiteY2" fmla="*/ 82858 h 1252723"/>
              <a:gd name="connsiteX3" fmla="*/ 716625 w 1255417"/>
              <a:gd name="connsiteY3" fmla="*/ 5792 h 1252723"/>
              <a:gd name="connsiteX4" fmla="*/ 1018394 w 1255417"/>
              <a:gd name="connsiteY4" fmla="*/ 216208 h 1252723"/>
              <a:gd name="connsiteX5" fmla="*/ 1123168 w 1255417"/>
              <a:gd name="connsiteY5" fmla="*/ 363846 h 1252723"/>
              <a:gd name="connsiteX6" fmla="*/ 1254355 w 1255417"/>
              <a:gd name="connsiteY6" fmla="*/ 629247 h 1252723"/>
              <a:gd name="connsiteX7" fmla="*/ 1046968 w 1255417"/>
              <a:gd name="connsiteY7" fmla="*/ 982971 h 1252723"/>
              <a:gd name="connsiteX8" fmla="*/ 889805 w 1255417"/>
              <a:gd name="connsiteY8" fmla="*/ 1121083 h 1252723"/>
              <a:gd name="connsiteX9" fmla="*/ 630900 w 1255417"/>
              <a:gd name="connsiteY9" fmla="*/ 1252702 h 1252723"/>
              <a:gd name="connsiteX10" fmla="*/ 308780 w 1255417"/>
              <a:gd name="connsiteY10" fmla="*/ 1111557 h 1252723"/>
              <a:gd name="connsiteX11" fmla="*/ 142093 w 1255417"/>
              <a:gd name="connsiteY11" fmla="*/ 997258 h 1252723"/>
              <a:gd name="connsiteX12" fmla="*/ 7445 w 1255417"/>
              <a:gd name="connsiteY12" fmla="*/ 629247 h 1252723"/>
              <a:gd name="connsiteX0" fmla="*/ 7445 w 1255417"/>
              <a:gd name="connsiteY0" fmla="*/ 629247 h 1252723"/>
              <a:gd name="connsiteX1" fmla="*/ 103993 w 1255417"/>
              <a:gd name="connsiteY1" fmla="*/ 330508 h 1252723"/>
              <a:gd name="connsiteX2" fmla="*/ 318306 w 1255417"/>
              <a:gd name="connsiteY2" fmla="*/ 82858 h 1252723"/>
              <a:gd name="connsiteX3" fmla="*/ 716625 w 1255417"/>
              <a:gd name="connsiteY3" fmla="*/ 5792 h 1252723"/>
              <a:gd name="connsiteX4" fmla="*/ 1018394 w 1255417"/>
              <a:gd name="connsiteY4" fmla="*/ 216208 h 1252723"/>
              <a:gd name="connsiteX5" fmla="*/ 1123168 w 1255417"/>
              <a:gd name="connsiteY5" fmla="*/ 363846 h 1252723"/>
              <a:gd name="connsiteX6" fmla="*/ 1254355 w 1255417"/>
              <a:gd name="connsiteY6" fmla="*/ 629247 h 1252723"/>
              <a:gd name="connsiteX7" fmla="*/ 1142218 w 1255417"/>
              <a:gd name="connsiteY7" fmla="*/ 1021071 h 1252723"/>
              <a:gd name="connsiteX8" fmla="*/ 889805 w 1255417"/>
              <a:gd name="connsiteY8" fmla="*/ 1121083 h 1252723"/>
              <a:gd name="connsiteX9" fmla="*/ 630900 w 1255417"/>
              <a:gd name="connsiteY9" fmla="*/ 1252702 h 1252723"/>
              <a:gd name="connsiteX10" fmla="*/ 308780 w 1255417"/>
              <a:gd name="connsiteY10" fmla="*/ 1111557 h 1252723"/>
              <a:gd name="connsiteX11" fmla="*/ 142093 w 1255417"/>
              <a:gd name="connsiteY11" fmla="*/ 997258 h 1252723"/>
              <a:gd name="connsiteX12" fmla="*/ 7445 w 1255417"/>
              <a:gd name="connsiteY12" fmla="*/ 629247 h 1252723"/>
              <a:gd name="connsiteX0" fmla="*/ 7445 w 1255417"/>
              <a:gd name="connsiteY0" fmla="*/ 629247 h 1252723"/>
              <a:gd name="connsiteX1" fmla="*/ 103993 w 1255417"/>
              <a:gd name="connsiteY1" fmla="*/ 330508 h 1252723"/>
              <a:gd name="connsiteX2" fmla="*/ 318306 w 1255417"/>
              <a:gd name="connsiteY2" fmla="*/ 82858 h 1252723"/>
              <a:gd name="connsiteX3" fmla="*/ 716625 w 1255417"/>
              <a:gd name="connsiteY3" fmla="*/ 5792 h 1252723"/>
              <a:gd name="connsiteX4" fmla="*/ 1018394 w 1255417"/>
              <a:gd name="connsiteY4" fmla="*/ 216208 h 1252723"/>
              <a:gd name="connsiteX5" fmla="*/ 1123168 w 1255417"/>
              <a:gd name="connsiteY5" fmla="*/ 363846 h 1252723"/>
              <a:gd name="connsiteX6" fmla="*/ 1254355 w 1255417"/>
              <a:gd name="connsiteY6" fmla="*/ 629247 h 1252723"/>
              <a:gd name="connsiteX7" fmla="*/ 1118405 w 1255417"/>
              <a:gd name="connsiteY7" fmla="*/ 944871 h 1252723"/>
              <a:gd name="connsiteX8" fmla="*/ 889805 w 1255417"/>
              <a:gd name="connsiteY8" fmla="*/ 1121083 h 1252723"/>
              <a:gd name="connsiteX9" fmla="*/ 630900 w 1255417"/>
              <a:gd name="connsiteY9" fmla="*/ 1252702 h 1252723"/>
              <a:gd name="connsiteX10" fmla="*/ 308780 w 1255417"/>
              <a:gd name="connsiteY10" fmla="*/ 1111557 h 1252723"/>
              <a:gd name="connsiteX11" fmla="*/ 142093 w 1255417"/>
              <a:gd name="connsiteY11" fmla="*/ 997258 h 1252723"/>
              <a:gd name="connsiteX12" fmla="*/ 7445 w 1255417"/>
              <a:gd name="connsiteY12" fmla="*/ 629247 h 1252723"/>
              <a:gd name="connsiteX0" fmla="*/ 7445 w 1255417"/>
              <a:gd name="connsiteY0" fmla="*/ 629247 h 1253281"/>
              <a:gd name="connsiteX1" fmla="*/ 103993 w 1255417"/>
              <a:gd name="connsiteY1" fmla="*/ 330508 h 1253281"/>
              <a:gd name="connsiteX2" fmla="*/ 318306 w 1255417"/>
              <a:gd name="connsiteY2" fmla="*/ 82858 h 1253281"/>
              <a:gd name="connsiteX3" fmla="*/ 716625 w 1255417"/>
              <a:gd name="connsiteY3" fmla="*/ 5792 h 1253281"/>
              <a:gd name="connsiteX4" fmla="*/ 1018394 w 1255417"/>
              <a:gd name="connsiteY4" fmla="*/ 216208 h 1253281"/>
              <a:gd name="connsiteX5" fmla="*/ 1123168 w 1255417"/>
              <a:gd name="connsiteY5" fmla="*/ 363846 h 1253281"/>
              <a:gd name="connsiteX6" fmla="*/ 1254355 w 1255417"/>
              <a:gd name="connsiteY6" fmla="*/ 629247 h 1253281"/>
              <a:gd name="connsiteX7" fmla="*/ 1118405 w 1255417"/>
              <a:gd name="connsiteY7" fmla="*/ 944871 h 1253281"/>
              <a:gd name="connsiteX8" fmla="*/ 937430 w 1255417"/>
              <a:gd name="connsiteY8" fmla="*/ 1154420 h 1253281"/>
              <a:gd name="connsiteX9" fmla="*/ 630900 w 1255417"/>
              <a:gd name="connsiteY9" fmla="*/ 1252702 h 1253281"/>
              <a:gd name="connsiteX10" fmla="*/ 308780 w 1255417"/>
              <a:gd name="connsiteY10" fmla="*/ 1111557 h 1253281"/>
              <a:gd name="connsiteX11" fmla="*/ 142093 w 1255417"/>
              <a:gd name="connsiteY11" fmla="*/ 997258 h 1253281"/>
              <a:gd name="connsiteX12" fmla="*/ 7445 w 1255417"/>
              <a:gd name="connsiteY12" fmla="*/ 629247 h 1253281"/>
              <a:gd name="connsiteX0" fmla="*/ 7445 w 1255417"/>
              <a:gd name="connsiteY0" fmla="*/ 627306 h 1251340"/>
              <a:gd name="connsiteX1" fmla="*/ 103993 w 1255417"/>
              <a:gd name="connsiteY1" fmla="*/ 328567 h 1251340"/>
              <a:gd name="connsiteX2" fmla="*/ 318306 w 1255417"/>
              <a:gd name="connsiteY2" fmla="*/ 80917 h 1251340"/>
              <a:gd name="connsiteX3" fmla="*/ 716625 w 1255417"/>
              <a:gd name="connsiteY3" fmla="*/ 3851 h 1251340"/>
              <a:gd name="connsiteX4" fmla="*/ 1018394 w 1255417"/>
              <a:gd name="connsiteY4" fmla="*/ 180929 h 1251340"/>
              <a:gd name="connsiteX5" fmla="*/ 1123168 w 1255417"/>
              <a:gd name="connsiteY5" fmla="*/ 361905 h 1251340"/>
              <a:gd name="connsiteX6" fmla="*/ 1254355 w 1255417"/>
              <a:gd name="connsiteY6" fmla="*/ 627306 h 1251340"/>
              <a:gd name="connsiteX7" fmla="*/ 1118405 w 1255417"/>
              <a:gd name="connsiteY7" fmla="*/ 942930 h 1251340"/>
              <a:gd name="connsiteX8" fmla="*/ 937430 w 1255417"/>
              <a:gd name="connsiteY8" fmla="*/ 1152479 h 1251340"/>
              <a:gd name="connsiteX9" fmla="*/ 630900 w 1255417"/>
              <a:gd name="connsiteY9" fmla="*/ 1250761 h 1251340"/>
              <a:gd name="connsiteX10" fmla="*/ 308780 w 1255417"/>
              <a:gd name="connsiteY10" fmla="*/ 1109616 h 1251340"/>
              <a:gd name="connsiteX11" fmla="*/ 142093 w 1255417"/>
              <a:gd name="connsiteY11" fmla="*/ 995317 h 1251340"/>
              <a:gd name="connsiteX12" fmla="*/ 7445 w 1255417"/>
              <a:gd name="connsiteY12" fmla="*/ 627306 h 1251340"/>
              <a:gd name="connsiteX0" fmla="*/ 7445 w 1255695"/>
              <a:gd name="connsiteY0" fmla="*/ 627306 h 1251340"/>
              <a:gd name="connsiteX1" fmla="*/ 103993 w 1255695"/>
              <a:gd name="connsiteY1" fmla="*/ 328567 h 1251340"/>
              <a:gd name="connsiteX2" fmla="*/ 318306 w 1255695"/>
              <a:gd name="connsiteY2" fmla="*/ 80917 h 1251340"/>
              <a:gd name="connsiteX3" fmla="*/ 716625 w 1255695"/>
              <a:gd name="connsiteY3" fmla="*/ 3851 h 1251340"/>
              <a:gd name="connsiteX4" fmla="*/ 1018394 w 1255695"/>
              <a:gd name="connsiteY4" fmla="*/ 180929 h 1251340"/>
              <a:gd name="connsiteX5" fmla="*/ 1146980 w 1255695"/>
              <a:gd name="connsiteY5" fmla="*/ 366668 h 1251340"/>
              <a:gd name="connsiteX6" fmla="*/ 1254355 w 1255695"/>
              <a:gd name="connsiteY6" fmla="*/ 627306 h 1251340"/>
              <a:gd name="connsiteX7" fmla="*/ 1118405 w 1255695"/>
              <a:gd name="connsiteY7" fmla="*/ 942930 h 1251340"/>
              <a:gd name="connsiteX8" fmla="*/ 937430 w 1255695"/>
              <a:gd name="connsiteY8" fmla="*/ 1152479 h 1251340"/>
              <a:gd name="connsiteX9" fmla="*/ 630900 w 1255695"/>
              <a:gd name="connsiteY9" fmla="*/ 1250761 h 1251340"/>
              <a:gd name="connsiteX10" fmla="*/ 308780 w 1255695"/>
              <a:gd name="connsiteY10" fmla="*/ 1109616 h 1251340"/>
              <a:gd name="connsiteX11" fmla="*/ 142093 w 1255695"/>
              <a:gd name="connsiteY11" fmla="*/ 995317 h 1251340"/>
              <a:gd name="connsiteX12" fmla="*/ 7445 w 1255695"/>
              <a:gd name="connsiteY12" fmla="*/ 627306 h 1251340"/>
              <a:gd name="connsiteX0" fmla="*/ 7445 w 1255695"/>
              <a:gd name="connsiteY0" fmla="*/ 627306 h 1250834"/>
              <a:gd name="connsiteX1" fmla="*/ 103993 w 1255695"/>
              <a:gd name="connsiteY1" fmla="*/ 328567 h 1250834"/>
              <a:gd name="connsiteX2" fmla="*/ 318306 w 1255695"/>
              <a:gd name="connsiteY2" fmla="*/ 80917 h 1250834"/>
              <a:gd name="connsiteX3" fmla="*/ 716625 w 1255695"/>
              <a:gd name="connsiteY3" fmla="*/ 3851 h 1250834"/>
              <a:gd name="connsiteX4" fmla="*/ 1018394 w 1255695"/>
              <a:gd name="connsiteY4" fmla="*/ 180929 h 1250834"/>
              <a:gd name="connsiteX5" fmla="*/ 1146980 w 1255695"/>
              <a:gd name="connsiteY5" fmla="*/ 366668 h 1250834"/>
              <a:gd name="connsiteX6" fmla="*/ 1254355 w 1255695"/>
              <a:gd name="connsiteY6" fmla="*/ 627306 h 1250834"/>
              <a:gd name="connsiteX7" fmla="*/ 1118405 w 1255695"/>
              <a:gd name="connsiteY7" fmla="*/ 942930 h 1250834"/>
              <a:gd name="connsiteX8" fmla="*/ 937430 w 1255695"/>
              <a:gd name="connsiteY8" fmla="*/ 1152479 h 1250834"/>
              <a:gd name="connsiteX9" fmla="*/ 630900 w 1255695"/>
              <a:gd name="connsiteY9" fmla="*/ 1250761 h 1250834"/>
              <a:gd name="connsiteX10" fmla="*/ 308780 w 1255695"/>
              <a:gd name="connsiteY10" fmla="*/ 1138191 h 1250834"/>
              <a:gd name="connsiteX11" fmla="*/ 142093 w 1255695"/>
              <a:gd name="connsiteY11" fmla="*/ 995317 h 1250834"/>
              <a:gd name="connsiteX12" fmla="*/ 7445 w 1255695"/>
              <a:gd name="connsiteY12" fmla="*/ 627306 h 1250834"/>
              <a:gd name="connsiteX0" fmla="*/ 59 w 1248309"/>
              <a:gd name="connsiteY0" fmla="*/ 627306 h 1250834"/>
              <a:gd name="connsiteX1" fmla="*/ 120419 w 1248309"/>
              <a:gd name="connsiteY1" fmla="*/ 328567 h 1250834"/>
              <a:gd name="connsiteX2" fmla="*/ 310920 w 1248309"/>
              <a:gd name="connsiteY2" fmla="*/ 80917 h 1250834"/>
              <a:gd name="connsiteX3" fmla="*/ 709239 w 1248309"/>
              <a:gd name="connsiteY3" fmla="*/ 3851 h 1250834"/>
              <a:gd name="connsiteX4" fmla="*/ 1011008 w 1248309"/>
              <a:gd name="connsiteY4" fmla="*/ 180929 h 1250834"/>
              <a:gd name="connsiteX5" fmla="*/ 1139594 w 1248309"/>
              <a:gd name="connsiteY5" fmla="*/ 366668 h 1250834"/>
              <a:gd name="connsiteX6" fmla="*/ 1246969 w 1248309"/>
              <a:gd name="connsiteY6" fmla="*/ 627306 h 1250834"/>
              <a:gd name="connsiteX7" fmla="*/ 1111019 w 1248309"/>
              <a:gd name="connsiteY7" fmla="*/ 942930 h 1250834"/>
              <a:gd name="connsiteX8" fmla="*/ 930044 w 1248309"/>
              <a:gd name="connsiteY8" fmla="*/ 1152479 h 1250834"/>
              <a:gd name="connsiteX9" fmla="*/ 623514 w 1248309"/>
              <a:gd name="connsiteY9" fmla="*/ 1250761 h 1250834"/>
              <a:gd name="connsiteX10" fmla="*/ 301394 w 1248309"/>
              <a:gd name="connsiteY10" fmla="*/ 1138191 h 1250834"/>
              <a:gd name="connsiteX11" fmla="*/ 134707 w 1248309"/>
              <a:gd name="connsiteY11" fmla="*/ 995317 h 1250834"/>
              <a:gd name="connsiteX12" fmla="*/ 59 w 1248309"/>
              <a:gd name="connsiteY12" fmla="*/ 627306 h 125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48309" h="1250834">
                <a:moveTo>
                  <a:pt x="59" y="627306"/>
                </a:moveTo>
                <a:cubicBezTo>
                  <a:pt x="-2322" y="516181"/>
                  <a:pt x="68609" y="419632"/>
                  <a:pt x="120419" y="328567"/>
                </a:cubicBezTo>
                <a:cubicBezTo>
                  <a:pt x="172229" y="237502"/>
                  <a:pt x="208815" y="135036"/>
                  <a:pt x="310920" y="80917"/>
                </a:cubicBezTo>
                <a:cubicBezTo>
                  <a:pt x="413025" y="26798"/>
                  <a:pt x="592558" y="-12818"/>
                  <a:pt x="709239" y="3851"/>
                </a:cubicBezTo>
                <a:cubicBezTo>
                  <a:pt x="825920" y="20520"/>
                  <a:pt x="943251" y="121253"/>
                  <a:pt x="1011008" y="180929"/>
                </a:cubicBezTo>
                <a:cubicBezTo>
                  <a:pt x="1078765" y="240605"/>
                  <a:pt x="1100267" y="297828"/>
                  <a:pt x="1139594" y="366668"/>
                </a:cubicBezTo>
                <a:cubicBezTo>
                  <a:pt x="1178921" y="435508"/>
                  <a:pt x="1259669" y="524119"/>
                  <a:pt x="1246969" y="627306"/>
                </a:cubicBezTo>
                <a:cubicBezTo>
                  <a:pt x="1234269" y="730493"/>
                  <a:pt x="1171777" y="860957"/>
                  <a:pt x="1111019" y="942930"/>
                </a:cubicBezTo>
                <a:cubicBezTo>
                  <a:pt x="1050261" y="1024903"/>
                  <a:pt x="999389" y="1107524"/>
                  <a:pt x="930044" y="1152479"/>
                </a:cubicBezTo>
                <a:cubicBezTo>
                  <a:pt x="860699" y="1197434"/>
                  <a:pt x="728289" y="1253142"/>
                  <a:pt x="623514" y="1250761"/>
                </a:cubicBezTo>
                <a:cubicBezTo>
                  <a:pt x="518739" y="1248380"/>
                  <a:pt x="382862" y="1180765"/>
                  <a:pt x="301394" y="1138191"/>
                </a:cubicBezTo>
                <a:cubicBezTo>
                  <a:pt x="219926" y="1095617"/>
                  <a:pt x="184929" y="1075702"/>
                  <a:pt x="134707" y="995317"/>
                </a:cubicBezTo>
                <a:cubicBezTo>
                  <a:pt x="30798" y="891408"/>
                  <a:pt x="2440" y="738431"/>
                  <a:pt x="59" y="627306"/>
                </a:cubicBezTo>
                <a:close/>
              </a:path>
            </a:pathLst>
          </a:custGeom>
          <a:gradFill>
            <a:gsLst>
              <a:gs pos="0">
                <a:schemeClr val="accent1">
                  <a:lumMod val="50000"/>
                  <a:lumOff val="50000"/>
                </a:schemeClr>
              </a:gs>
              <a:gs pos="85000">
                <a:schemeClr val="accent1">
                  <a:lumMod val="80000"/>
                  <a:lumOff val="20000"/>
                </a:schemeClr>
              </a:gs>
            </a:gsLst>
            <a:lin ang="5400000" scaled="1"/>
          </a:gradFill>
          <a:ln w="95250">
            <a:noFill/>
          </a:ln>
          <a:effectLst>
            <a:outerShdw blurRad="381000" dist="304800" dir="8100000" algn="tr" rotWithShape="0">
              <a:prstClr val="black">
                <a:alpha val="1000"/>
              </a:prstClr>
            </a:outerShdw>
          </a:effectLst>
        </p:spPr>
        <p:txBody>
          <a:bodyPr vert="horz" wrap="square" lIns="91440" tIns="21600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prstClr val="white"/>
                </a:solidFill>
                <a:effectLst/>
                <a:uLnTx/>
                <a:uFillTx/>
                <a:latin typeface="Arial"/>
                <a:ea typeface="微软雅黑"/>
                <a:cs typeface="+mn-cs"/>
              </a:rPr>
              <a:t>01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Arial"/>
                <a:ea typeface="微软雅黑"/>
                <a:cs typeface="+mn-cs"/>
              </a:rPr>
              <a:t>Part 01</a:t>
            </a:r>
          </a:p>
        </p:txBody>
      </p:sp>
      <p:sp>
        <p:nvSpPr>
          <p:cNvPr id="68" name="椭圆 5">
            <a:extLst>
              <a:ext uri="{FF2B5EF4-FFF2-40B4-BE49-F238E27FC236}">
                <a16:creationId xmlns:a16="http://schemas.microsoft.com/office/drawing/2014/main" id="{6E45D6FE-4F3B-48A9-BFB0-9BD1DC791EB9}"/>
              </a:ext>
            </a:extLst>
          </p:cNvPr>
          <p:cNvSpPr/>
          <p:nvPr/>
        </p:nvSpPr>
        <p:spPr>
          <a:xfrm rot="6107700">
            <a:off x="4751165" y="3464066"/>
            <a:ext cx="1308396" cy="1311043"/>
          </a:xfrm>
          <a:custGeom>
            <a:avLst/>
            <a:gdLst>
              <a:gd name="connsiteX0" fmla="*/ 0 w 1246909"/>
              <a:gd name="connsiteY0" fmla="*/ 623455 h 1246909"/>
              <a:gd name="connsiteX1" fmla="*/ 623455 w 1246909"/>
              <a:gd name="connsiteY1" fmla="*/ 0 h 1246909"/>
              <a:gd name="connsiteX2" fmla="*/ 1246910 w 1246909"/>
              <a:gd name="connsiteY2" fmla="*/ 623455 h 1246909"/>
              <a:gd name="connsiteX3" fmla="*/ 623455 w 1246909"/>
              <a:gd name="connsiteY3" fmla="*/ 1246910 h 1246909"/>
              <a:gd name="connsiteX4" fmla="*/ 0 w 1246909"/>
              <a:gd name="connsiteY4" fmla="*/ 623455 h 1246909"/>
              <a:gd name="connsiteX0" fmla="*/ 6845 w 1253755"/>
              <a:gd name="connsiteY0" fmla="*/ 667040 h 1290495"/>
              <a:gd name="connsiteX1" fmla="*/ 317706 w 1253755"/>
              <a:gd name="connsiteY1" fmla="*/ 120651 h 1290495"/>
              <a:gd name="connsiteX2" fmla="*/ 630300 w 1253755"/>
              <a:gd name="connsiteY2" fmla="*/ 43585 h 1290495"/>
              <a:gd name="connsiteX3" fmla="*/ 1253755 w 1253755"/>
              <a:gd name="connsiteY3" fmla="*/ 667040 h 1290495"/>
              <a:gd name="connsiteX4" fmla="*/ 630300 w 1253755"/>
              <a:gd name="connsiteY4" fmla="*/ 1290495 h 1290495"/>
              <a:gd name="connsiteX5" fmla="*/ 6845 w 1253755"/>
              <a:gd name="connsiteY5" fmla="*/ 667040 h 1290495"/>
              <a:gd name="connsiteX0" fmla="*/ 6845 w 1253755"/>
              <a:gd name="connsiteY0" fmla="*/ 667040 h 1290495"/>
              <a:gd name="connsiteX1" fmla="*/ 317706 w 1253755"/>
              <a:gd name="connsiteY1" fmla="*/ 120651 h 1290495"/>
              <a:gd name="connsiteX2" fmla="*/ 716025 w 1253755"/>
              <a:gd name="connsiteY2" fmla="*/ 43585 h 1290495"/>
              <a:gd name="connsiteX3" fmla="*/ 1253755 w 1253755"/>
              <a:gd name="connsiteY3" fmla="*/ 667040 h 1290495"/>
              <a:gd name="connsiteX4" fmla="*/ 630300 w 1253755"/>
              <a:gd name="connsiteY4" fmla="*/ 1290495 h 1290495"/>
              <a:gd name="connsiteX5" fmla="*/ 6845 w 1253755"/>
              <a:gd name="connsiteY5" fmla="*/ 667040 h 1290495"/>
              <a:gd name="connsiteX0" fmla="*/ 6845 w 1265846"/>
              <a:gd name="connsiteY0" fmla="*/ 636446 h 1259901"/>
              <a:gd name="connsiteX1" fmla="*/ 317706 w 1265846"/>
              <a:gd name="connsiteY1" fmla="*/ 90057 h 1259901"/>
              <a:gd name="connsiteX2" fmla="*/ 716025 w 1265846"/>
              <a:gd name="connsiteY2" fmla="*/ 12991 h 1259901"/>
              <a:gd name="connsiteX3" fmla="*/ 1017794 w 1265846"/>
              <a:gd name="connsiteY3" fmla="*/ 223407 h 1259901"/>
              <a:gd name="connsiteX4" fmla="*/ 1253755 w 1265846"/>
              <a:gd name="connsiteY4" fmla="*/ 636446 h 1259901"/>
              <a:gd name="connsiteX5" fmla="*/ 630300 w 1265846"/>
              <a:gd name="connsiteY5" fmla="*/ 1259901 h 1259901"/>
              <a:gd name="connsiteX6" fmla="*/ 6845 w 1265846"/>
              <a:gd name="connsiteY6" fmla="*/ 636446 h 1259901"/>
              <a:gd name="connsiteX0" fmla="*/ 6845 w 1253906"/>
              <a:gd name="connsiteY0" fmla="*/ 636446 h 1269601"/>
              <a:gd name="connsiteX1" fmla="*/ 317706 w 1253906"/>
              <a:gd name="connsiteY1" fmla="*/ 90057 h 1269601"/>
              <a:gd name="connsiteX2" fmla="*/ 716025 w 1253906"/>
              <a:gd name="connsiteY2" fmla="*/ 12991 h 1269601"/>
              <a:gd name="connsiteX3" fmla="*/ 1017794 w 1253906"/>
              <a:gd name="connsiteY3" fmla="*/ 223407 h 1269601"/>
              <a:gd name="connsiteX4" fmla="*/ 1253755 w 1253906"/>
              <a:gd name="connsiteY4" fmla="*/ 636446 h 1269601"/>
              <a:gd name="connsiteX5" fmla="*/ 1046368 w 1253906"/>
              <a:gd name="connsiteY5" fmla="*/ 990170 h 1269601"/>
              <a:gd name="connsiteX6" fmla="*/ 630300 w 1253906"/>
              <a:gd name="connsiteY6" fmla="*/ 1259901 h 1269601"/>
              <a:gd name="connsiteX7" fmla="*/ 6845 w 1253906"/>
              <a:gd name="connsiteY7" fmla="*/ 636446 h 1269601"/>
              <a:gd name="connsiteX0" fmla="*/ 7445 w 1254506"/>
              <a:gd name="connsiteY0" fmla="*/ 636446 h 1259928"/>
              <a:gd name="connsiteX1" fmla="*/ 318306 w 1254506"/>
              <a:gd name="connsiteY1" fmla="*/ 90057 h 1259928"/>
              <a:gd name="connsiteX2" fmla="*/ 716625 w 1254506"/>
              <a:gd name="connsiteY2" fmla="*/ 12991 h 1259928"/>
              <a:gd name="connsiteX3" fmla="*/ 1018394 w 1254506"/>
              <a:gd name="connsiteY3" fmla="*/ 223407 h 1259928"/>
              <a:gd name="connsiteX4" fmla="*/ 1254355 w 1254506"/>
              <a:gd name="connsiteY4" fmla="*/ 636446 h 1259928"/>
              <a:gd name="connsiteX5" fmla="*/ 1046968 w 1254506"/>
              <a:gd name="connsiteY5" fmla="*/ 990170 h 1259928"/>
              <a:gd name="connsiteX6" fmla="*/ 630900 w 1254506"/>
              <a:gd name="connsiteY6" fmla="*/ 1259901 h 1259928"/>
              <a:gd name="connsiteX7" fmla="*/ 142093 w 1254506"/>
              <a:gd name="connsiteY7" fmla="*/ 1004457 h 1259928"/>
              <a:gd name="connsiteX8" fmla="*/ 7445 w 1254506"/>
              <a:gd name="connsiteY8" fmla="*/ 636446 h 1259928"/>
              <a:gd name="connsiteX0" fmla="*/ 7445 w 1254506"/>
              <a:gd name="connsiteY0" fmla="*/ 629247 h 1252729"/>
              <a:gd name="connsiteX1" fmla="*/ 103993 w 1254506"/>
              <a:gd name="connsiteY1" fmla="*/ 330508 h 1252729"/>
              <a:gd name="connsiteX2" fmla="*/ 318306 w 1254506"/>
              <a:gd name="connsiteY2" fmla="*/ 82858 h 1252729"/>
              <a:gd name="connsiteX3" fmla="*/ 716625 w 1254506"/>
              <a:gd name="connsiteY3" fmla="*/ 5792 h 1252729"/>
              <a:gd name="connsiteX4" fmla="*/ 1018394 w 1254506"/>
              <a:gd name="connsiteY4" fmla="*/ 216208 h 1252729"/>
              <a:gd name="connsiteX5" fmla="*/ 1254355 w 1254506"/>
              <a:gd name="connsiteY5" fmla="*/ 629247 h 1252729"/>
              <a:gd name="connsiteX6" fmla="*/ 1046968 w 1254506"/>
              <a:gd name="connsiteY6" fmla="*/ 982971 h 1252729"/>
              <a:gd name="connsiteX7" fmla="*/ 630900 w 1254506"/>
              <a:gd name="connsiteY7" fmla="*/ 1252702 h 1252729"/>
              <a:gd name="connsiteX8" fmla="*/ 142093 w 1254506"/>
              <a:gd name="connsiteY8" fmla="*/ 997258 h 1252729"/>
              <a:gd name="connsiteX9" fmla="*/ 7445 w 1254506"/>
              <a:gd name="connsiteY9" fmla="*/ 629247 h 1252729"/>
              <a:gd name="connsiteX0" fmla="*/ 7445 w 1255417"/>
              <a:gd name="connsiteY0" fmla="*/ 629247 h 1252729"/>
              <a:gd name="connsiteX1" fmla="*/ 103993 w 1255417"/>
              <a:gd name="connsiteY1" fmla="*/ 330508 h 1252729"/>
              <a:gd name="connsiteX2" fmla="*/ 318306 w 1255417"/>
              <a:gd name="connsiteY2" fmla="*/ 82858 h 1252729"/>
              <a:gd name="connsiteX3" fmla="*/ 716625 w 1255417"/>
              <a:gd name="connsiteY3" fmla="*/ 5792 h 1252729"/>
              <a:gd name="connsiteX4" fmla="*/ 1018394 w 1255417"/>
              <a:gd name="connsiteY4" fmla="*/ 216208 h 1252729"/>
              <a:gd name="connsiteX5" fmla="*/ 1123168 w 1255417"/>
              <a:gd name="connsiteY5" fmla="*/ 363846 h 1252729"/>
              <a:gd name="connsiteX6" fmla="*/ 1254355 w 1255417"/>
              <a:gd name="connsiteY6" fmla="*/ 629247 h 1252729"/>
              <a:gd name="connsiteX7" fmla="*/ 1046968 w 1255417"/>
              <a:gd name="connsiteY7" fmla="*/ 982971 h 1252729"/>
              <a:gd name="connsiteX8" fmla="*/ 630900 w 1255417"/>
              <a:gd name="connsiteY8" fmla="*/ 1252702 h 1252729"/>
              <a:gd name="connsiteX9" fmla="*/ 142093 w 1255417"/>
              <a:gd name="connsiteY9" fmla="*/ 997258 h 1252729"/>
              <a:gd name="connsiteX10" fmla="*/ 7445 w 1255417"/>
              <a:gd name="connsiteY10" fmla="*/ 629247 h 1252729"/>
              <a:gd name="connsiteX0" fmla="*/ 7445 w 1255417"/>
              <a:gd name="connsiteY0" fmla="*/ 629247 h 1255308"/>
              <a:gd name="connsiteX1" fmla="*/ 103993 w 1255417"/>
              <a:gd name="connsiteY1" fmla="*/ 330508 h 1255308"/>
              <a:gd name="connsiteX2" fmla="*/ 318306 w 1255417"/>
              <a:gd name="connsiteY2" fmla="*/ 82858 h 1255308"/>
              <a:gd name="connsiteX3" fmla="*/ 716625 w 1255417"/>
              <a:gd name="connsiteY3" fmla="*/ 5792 h 1255308"/>
              <a:gd name="connsiteX4" fmla="*/ 1018394 w 1255417"/>
              <a:gd name="connsiteY4" fmla="*/ 216208 h 1255308"/>
              <a:gd name="connsiteX5" fmla="*/ 1123168 w 1255417"/>
              <a:gd name="connsiteY5" fmla="*/ 363846 h 1255308"/>
              <a:gd name="connsiteX6" fmla="*/ 1254355 w 1255417"/>
              <a:gd name="connsiteY6" fmla="*/ 629247 h 1255308"/>
              <a:gd name="connsiteX7" fmla="*/ 1046968 w 1255417"/>
              <a:gd name="connsiteY7" fmla="*/ 982971 h 1255308"/>
              <a:gd name="connsiteX8" fmla="*/ 889805 w 1255417"/>
              <a:gd name="connsiteY8" fmla="*/ 1121083 h 1255308"/>
              <a:gd name="connsiteX9" fmla="*/ 630900 w 1255417"/>
              <a:gd name="connsiteY9" fmla="*/ 1252702 h 1255308"/>
              <a:gd name="connsiteX10" fmla="*/ 142093 w 1255417"/>
              <a:gd name="connsiteY10" fmla="*/ 997258 h 1255308"/>
              <a:gd name="connsiteX11" fmla="*/ 7445 w 1255417"/>
              <a:gd name="connsiteY11" fmla="*/ 629247 h 1255308"/>
              <a:gd name="connsiteX0" fmla="*/ 7445 w 1255417"/>
              <a:gd name="connsiteY0" fmla="*/ 629247 h 1252723"/>
              <a:gd name="connsiteX1" fmla="*/ 103993 w 1255417"/>
              <a:gd name="connsiteY1" fmla="*/ 330508 h 1252723"/>
              <a:gd name="connsiteX2" fmla="*/ 318306 w 1255417"/>
              <a:gd name="connsiteY2" fmla="*/ 82858 h 1252723"/>
              <a:gd name="connsiteX3" fmla="*/ 716625 w 1255417"/>
              <a:gd name="connsiteY3" fmla="*/ 5792 h 1252723"/>
              <a:gd name="connsiteX4" fmla="*/ 1018394 w 1255417"/>
              <a:gd name="connsiteY4" fmla="*/ 216208 h 1252723"/>
              <a:gd name="connsiteX5" fmla="*/ 1123168 w 1255417"/>
              <a:gd name="connsiteY5" fmla="*/ 363846 h 1252723"/>
              <a:gd name="connsiteX6" fmla="*/ 1254355 w 1255417"/>
              <a:gd name="connsiteY6" fmla="*/ 629247 h 1252723"/>
              <a:gd name="connsiteX7" fmla="*/ 1046968 w 1255417"/>
              <a:gd name="connsiteY7" fmla="*/ 982971 h 1252723"/>
              <a:gd name="connsiteX8" fmla="*/ 889805 w 1255417"/>
              <a:gd name="connsiteY8" fmla="*/ 1121083 h 1252723"/>
              <a:gd name="connsiteX9" fmla="*/ 630900 w 1255417"/>
              <a:gd name="connsiteY9" fmla="*/ 1252702 h 1252723"/>
              <a:gd name="connsiteX10" fmla="*/ 308780 w 1255417"/>
              <a:gd name="connsiteY10" fmla="*/ 1111557 h 1252723"/>
              <a:gd name="connsiteX11" fmla="*/ 142093 w 1255417"/>
              <a:gd name="connsiteY11" fmla="*/ 997258 h 1252723"/>
              <a:gd name="connsiteX12" fmla="*/ 7445 w 1255417"/>
              <a:gd name="connsiteY12" fmla="*/ 629247 h 1252723"/>
              <a:gd name="connsiteX0" fmla="*/ 7445 w 1255417"/>
              <a:gd name="connsiteY0" fmla="*/ 629247 h 1252723"/>
              <a:gd name="connsiteX1" fmla="*/ 103993 w 1255417"/>
              <a:gd name="connsiteY1" fmla="*/ 330508 h 1252723"/>
              <a:gd name="connsiteX2" fmla="*/ 318306 w 1255417"/>
              <a:gd name="connsiteY2" fmla="*/ 82858 h 1252723"/>
              <a:gd name="connsiteX3" fmla="*/ 716625 w 1255417"/>
              <a:gd name="connsiteY3" fmla="*/ 5792 h 1252723"/>
              <a:gd name="connsiteX4" fmla="*/ 1018394 w 1255417"/>
              <a:gd name="connsiteY4" fmla="*/ 216208 h 1252723"/>
              <a:gd name="connsiteX5" fmla="*/ 1123168 w 1255417"/>
              <a:gd name="connsiteY5" fmla="*/ 363846 h 1252723"/>
              <a:gd name="connsiteX6" fmla="*/ 1254355 w 1255417"/>
              <a:gd name="connsiteY6" fmla="*/ 629247 h 1252723"/>
              <a:gd name="connsiteX7" fmla="*/ 1142218 w 1255417"/>
              <a:gd name="connsiteY7" fmla="*/ 1021071 h 1252723"/>
              <a:gd name="connsiteX8" fmla="*/ 889805 w 1255417"/>
              <a:gd name="connsiteY8" fmla="*/ 1121083 h 1252723"/>
              <a:gd name="connsiteX9" fmla="*/ 630900 w 1255417"/>
              <a:gd name="connsiteY9" fmla="*/ 1252702 h 1252723"/>
              <a:gd name="connsiteX10" fmla="*/ 308780 w 1255417"/>
              <a:gd name="connsiteY10" fmla="*/ 1111557 h 1252723"/>
              <a:gd name="connsiteX11" fmla="*/ 142093 w 1255417"/>
              <a:gd name="connsiteY11" fmla="*/ 997258 h 1252723"/>
              <a:gd name="connsiteX12" fmla="*/ 7445 w 1255417"/>
              <a:gd name="connsiteY12" fmla="*/ 629247 h 1252723"/>
              <a:gd name="connsiteX0" fmla="*/ 7445 w 1255417"/>
              <a:gd name="connsiteY0" fmla="*/ 629247 h 1252723"/>
              <a:gd name="connsiteX1" fmla="*/ 103993 w 1255417"/>
              <a:gd name="connsiteY1" fmla="*/ 330508 h 1252723"/>
              <a:gd name="connsiteX2" fmla="*/ 318306 w 1255417"/>
              <a:gd name="connsiteY2" fmla="*/ 82858 h 1252723"/>
              <a:gd name="connsiteX3" fmla="*/ 716625 w 1255417"/>
              <a:gd name="connsiteY3" fmla="*/ 5792 h 1252723"/>
              <a:gd name="connsiteX4" fmla="*/ 1018394 w 1255417"/>
              <a:gd name="connsiteY4" fmla="*/ 216208 h 1252723"/>
              <a:gd name="connsiteX5" fmla="*/ 1123168 w 1255417"/>
              <a:gd name="connsiteY5" fmla="*/ 363846 h 1252723"/>
              <a:gd name="connsiteX6" fmla="*/ 1254355 w 1255417"/>
              <a:gd name="connsiteY6" fmla="*/ 629247 h 1252723"/>
              <a:gd name="connsiteX7" fmla="*/ 1118405 w 1255417"/>
              <a:gd name="connsiteY7" fmla="*/ 944871 h 1252723"/>
              <a:gd name="connsiteX8" fmla="*/ 889805 w 1255417"/>
              <a:gd name="connsiteY8" fmla="*/ 1121083 h 1252723"/>
              <a:gd name="connsiteX9" fmla="*/ 630900 w 1255417"/>
              <a:gd name="connsiteY9" fmla="*/ 1252702 h 1252723"/>
              <a:gd name="connsiteX10" fmla="*/ 308780 w 1255417"/>
              <a:gd name="connsiteY10" fmla="*/ 1111557 h 1252723"/>
              <a:gd name="connsiteX11" fmla="*/ 142093 w 1255417"/>
              <a:gd name="connsiteY11" fmla="*/ 997258 h 1252723"/>
              <a:gd name="connsiteX12" fmla="*/ 7445 w 1255417"/>
              <a:gd name="connsiteY12" fmla="*/ 629247 h 1252723"/>
              <a:gd name="connsiteX0" fmla="*/ 7445 w 1255417"/>
              <a:gd name="connsiteY0" fmla="*/ 629247 h 1253281"/>
              <a:gd name="connsiteX1" fmla="*/ 103993 w 1255417"/>
              <a:gd name="connsiteY1" fmla="*/ 330508 h 1253281"/>
              <a:gd name="connsiteX2" fmla="*/ 318306 w 1255417"/>
              <a:gd name="connsiteY2" fmla="*/ 82858 h 1253281"/>
              <a:gd name="connsiteX3" fmla="*/ 716625 w 1255417"/>
              <a:gd name="connsiteY3" fmla="*/ 5792 h 1253281"/>
              <a:gd name="connsiteX4" fmla="*/ 1018394 w 1255417"/>
              <a:gd name="connsiteY4" fmla="*/ 216208 h 1253281"/>
              <a:gd name="connsiteX5" fmla="*/ 1123168 w 1255417"/>
              <a:gd name="connsiteY5" fmla="*/ 363846 h 1253281"/>
              <a:gd name="connsiteX6" fmla="*/ 1254355 w 1255417"/>
              <a:gd name="connsiteY6" fmla="*/ 629247 h 1253281"/>
              <a:gd name="connsiteX7" fmla="*/ 1118405 w 1255417"/>
              <a:gd name="connsiteY7" fmla="*/ 944871 h 1253281"/>
              <a:gd name="connsiteX8" fmla="*/ 937430 w 1255417"/>
              <a:gd name="connsiteY8" fmla="*/ 1154420 h 1253281"/>
              <a:gd name="connsiteX9" fmla="*/ 630900 w 1255417"/>
              <a:gd name="connsiteY9" fmla="*/ 1252702 h 1253281"/>
              <a:gd name="connsiteX10" fmla="*/ 308780 w 1255417"/>
              <a:gd name="connsiteY10" fmla="*/ 1111557 h 1253281"/>
              <a:gd name="connsiteX11" fmla="*/ 142093 w 1255417"/>
              <a:gd name="connsiteY11" fmla="*/ 997258 h 1253281"/>
              <a:gd name="connsiteX12" fmla="*/ 7445 w 1255417"/>
              <a:gd name="connsiteY12" fmla="*/ 629247 h 1253281"/>
              <a:gd name="connsiteX0" fmla="*/ 7445 w 1255417"/>
              <a:gd name="connsiteY0" fmla="*/ 627306 h 1251340"/>
              <a:gd name="connsiteX1" fmla="*/ 103993 w 1255417"/>
              <a:gd name="connsiteY1" fmla="*/ 328567 h 1251340"/>
              <a:gd name="connsiteX2" fmla="*/ 318306 w 1255417"/>
              <a:gd name="connsiteY2" fmla="*/ 80917 h 1251340"/>
              <a:gd name="connsiteX3" fmla="*/ 716625 w 1255417"/>
              <a:gd name="connsiteY3" fmla="*/ 3851 h 1251340"/>
              <a:gd name="connsiteX4" fmla="*/ 1018394 w 1255417"/>
              <a:gd name="connsiteY4" fmla="*/ 180929 h 1251340"/>
              <a:gd name="connsiteX5" fmla="*/ 1123168 w 1255417"/>
              <a:gd name="connsiteY5" fmla="*/ 361905 h 1251340"/>
              <a:gd name="connsiteX6" fmla="*/ 1254355 w 1255417"/>
              <a:gd name="connsiteY6" fmla="*/ 627306 h 1251340"/>
              <a:gd name="connsiteX7" fmla="*/ 1118405 w 1255417"/>
              <a:gd name="connsiteY7" fmla="*/ 942930 h 1251340"/>
              <a:gd name="connsiteX8" fmla="*/ 937430 w 1255417"/>
              <a:gd name="connsiteY8" fmla="*/ 1152479 h 1251340"/>
              <a:gd name="connsiteX9" fmla="*/ 630900 w 1255417"/>
              <a:gd name="connsiteY9" fmla="*/ 1250761 h 1251340"/>
              <a:gd name="connsiteX10" fmla="*/ 308780 w 1255417"/>
              <a:gd name="connsiteY10" fmla="*/ 1109616 h 1251340"/>
              <a:gd name="connsiteX11" fmla="*/ 142093 w 1255417"/>
              <a:gd name="connsiteY11" fmla="*/ 995317 h 1251340"/>
              <a:gd name="connsiteX12" fmla="*/ 7445 w 1255417"/>
              <a:gd name="connsiteY12" fmla="*/ 627306 h 1251340"/>
              <a:gd name="connsiteX0" fmla="*/ 7445 w 1255695"/>
              <a:gd name="connsiteY0" fmla="*/ 627306 h 1251340"/>
              <a:gd name="connsiteX1" fmla="*/ 103993 w 1255695"/>
              <a:gd name="connsiteY1" fmla="*/ 328567 h 1251340"/>
              <a:gd name="connsiteX2" fmla="*/ 318306 w 1255695"/>
              <a:gd name="connsiteY2" fmla="*/ 80917 h 1251340"/>
              <a:gd name="connsiteX3" fmla="*/ 716625 w 1255695"/>
              <a:gd name="connsiteY3" fmla="*/ 3851 h 1251340"/>
              <a:gd name="connsiteX4" fmla="*/ 1018394 w 1255695"/>
              <a:gd name="connsiteY4" fmla="*/ 180929 h 1251340"/>
              <a:gd name="connsiteX5" fmla="*/ 1146980 w 1255695"/>
              <a:gd name="connsiteY5" fmla="*/ 366668 h 1251340"/>
              <a:gd name="connsiteX6" fmla="*/ 1254355 w 1255695"/>
              <a:gd name="connsiteY6" fmla="*/ 627306 h 1251340"/>
              <a:gd name="connsiteX7" fmla="*/ 1118405 w 1255695"/>
              <a:gd name="connsiteY7" fmla="*/ 942930 h 1251340"/>
              <a:gd name="connsiteX8" fmla="*/ 937430 w 1255695"/>
              <a:gd name="connsiteY8" fmla="*/ 1152479 h 1251340"/>
              <a:gd name="connsiteX9" fmla="*/ 630900 w 1255695"/>
              <a:gd name="connsiteY9" fmla="*/ 1250761 h 1251340"/>
              <a:gd name="connsiteX10" fmla="*/ 308780 w 1255695"/>
              <a:gd name="connsiteY10" fmla="*/ 1109616 h 1251340"/>
              <a:gd name="connsiteX11" fmla="*/ 142093 w 1255695"/>
              <a:gd name="connsiteY11" fmla="*/ 995317 h 1251340"/>
              <a:gd name="connsiteX12" fmla="*/ 7445 w 1255695"/>
              <a:gd name="connsiteY12" fmla="*/ 627306 h 1251340"/>
              <a:gd name="connsiteX0" fmla="*/ 7445 w 1255695"/>
              <a:gd name="connsiteY0" fmla="*/ 627306 h 1250834"/>
              <a:gd name="connsiteX1" fmla="*/ 103993 w 1255695"/>
              <a:gd name="connsiteY1" fmla="*/ 328567 h 1250834"/>
              <a:gd name="connsiteX2" fmla="*/ 318306 w 1255695"/>
              <a:gd name="connsiteY2" fmla="*/ 80917 h 1250834"/>
              <a:gd name="connsiteX3" fmla="*/ 716625 w 1255695"/>
              <a:gd name="connsiteY3" fmla="*/ 3851 h 1250834"/>
              <a:gd name="connsiteX4" fmla="*/ 1018394 w 1255695"/>
              <a:gd name="connsiteY4" fmla="*/ 180929 h 1250834"/>
              <a:gd name="connsiteX5" fmla="*/ 1146980 w 1255695"/>
              <a:gd name="connsiteY5" fmla="*/ 366668 h 1250834"/>
              <a:gd name="connsiteX6" fmla="*/ 1254355 w 1255695"/>
              <a:gd name="connsiteY6" fmla="*/ 627306 h 1250834"/>
              <a:gd name="connsiteX7" fmla="*/ 1118405 w 1255695"/>
              <a:gd name="connsiteY7" fmla="*/ 942930 h 1250834"/>
              <a:gd name="connsiteX8" fmla="*/ 937430 w 1255695"/>
              <a:gd name="connsiteY8" fmla="*/ 1152479 h 1250834"/>
              <a:gd name="connsiteX9" fmla="*/ 630900 w 1255695"/>
              <a:gd name="connsiteY9" fmla="*/ 1250761 h 1250834"/>
              <a:gd name="connsiteX10" fmla="*/ 308780 w 1255695"/>
              <a:gd name="connsiteY10" fmla="*/ 1138191 h 1250834"/>
              <a:gd name="connsiteX11" fmla="*/ 142093 w 1255695"/>
              <a:gd name="connsiteY11" fmla="*/ 995317 h 1250834"/>
              <a:gd name="connsiteX12" fmla="*/ 7445 w 1255695"/>
              <a:gd name="connsiteY12" fmla="*/ 627306 h 1250834"/>
              <a:gd name="connsiteX0" fmla="*/ 59 w 1248309"/>
              <a:gd name="connsiteY0" fmla="*/ 627306 h 1250834"/>
              <a:gd name="connsiteX1" fmla="*/ 120419 w 1248309"/>
              <a:gd name="connsiteY1" fmla="*/ 328567 h 1250834"/>
              <a:gd name="connsiteX2" fmla="*/ 310920 w 1248309"/>
              <a:gd name="connsiteY2" fmla="*/ 80917 h 1250834"/>
              <a:gd name="connsiteX3" fmla="*/ 709239 w 1248309"/>
              <a:gd name="connsiteY3" fmla="*/ 3851 h 1250834"/>
              <a:gd name="connsiteX4" fmla="*/ 1011008 w 1248309"/>
              <a:gd name="connsiteY4" fmla="*/ 180929 h 1250834"/>
              <a:gd name="connsiteX5" fmla="*/ 1139594 w 1248309"/>
              <a:gd name="connsiteY5" fmla="*/ 366668 h 1250834"/>
              <a:gd name="connsiteX6" fmla="*/ 1246969 w 1248309"/>
              <a:gd name="connsiteY6" fmla="*/ 627306 h 1250834"/>
              <a:gd name="connsiteX7" fmla="*/ 1111019 w 1248309"/>
              <a:gd name="connsiteY7" fmla="*/ 942930 h 1250834"/>
              <a:gd name="connsiteX8" fmla="*/ 930044 w 1248309"/>
              <a:gd name="connsiteY8" fmla="*/ 1152479 h 1250834"/>
              <a:gd name="connsiteX9" fmla="*/ 623514 w 1248309"/>
              <a:gd name="connsiteY9" fmla="*/ 1250761 h 1250834"/>
              <a:gd name="connsiteX10" fmla="*/ 301394 w 1248309"/>
              <a:gd name="connsiteY10" fmla="*/ 1138191 h 1250834"/>
              <a:gd name="connsiteX11" fmla="*/ 134707 w 1248309"/>
              <a:gd name="connsiteY11" fmla="*/ 995317 h 1250834"/>
              <a:gd name="connsiteX12" fmla="*/ 59 w 1248309"/>
              <a:gd name="connsiteY12" fmla="*/ 627306 h 125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48309" h="1250834">
                <a:moveTo>
                  <a:pt x="59" y="627306"/>
                </a:moveTo>
                <a:cubicBezTo>
                  <a:pt x="-2322" y="516181"/>
                  <a:pt x="68609" y="419632"/>
                  <a:pt x="120419" y="328567"/>
                </a:cubicBezTo>
                <a:cubicBezTo>
                  <a:pt x="172229" y="237502"/>
                  <a:pt x="208815" y="135036"/>
                  <a:pt x="310920" y="80917"/>
                </a:cubicBezTo>
                <a:cubicBezTo>
                  <a:pt x="413025" y="26798"/>
                  <a:pt x="592558" y="-12818"/>
                  <a:pt x="709239" y="3851"/>
                </a:cubicBezTo>
                <a:cubicBezTo>
                  <a:pt x="825920" y="20520"/>
                  <a:pt x="943251" y="121253"/>
                  <a:pt x="1011008" y="180929"/>
                </a:cubicBezTo>
                <a:cubicBezTo>
                  <a:pt x="1078765" y="240605"/>
                  <a:pt x="1100267" y="297828"/>
                  <a:pt x="1139594" y="366668"/>
                </a:cubicBezTo>
                <a:cubicBezTo>
                  <a:pt x="1178921" y="435508"/>
                  <a:pt x="1259669" y="524119"/>
                  <a:pt x="1246969" y="627306"/>
                </a:cubicBezTo>
                <a:cubicBezTo>
                  <a:pt x="1234269" y="730493"/>
                  <a:pt x="1171777" y="860957"/>
                  <a:pt x="1111019" y="942930"/>
                </a:cubicBezTo>
                <a:cubicBezTo>
                  <a:pt x="1050261" y="1024903"/>
                  <a:pt x="999389" y="1107524"/>
                  <a:pt x="930044" y="1152479"/>
                </a:cubicBezTo>
                <a:cubicBezTo>
                  <a:pt x="860699" y="1197434"/>
                  <a:pt x="728289" y="1253142"/>
                  <a:pt x="623514" y="1250761"/>
                </a:cubicBezTo>
                <a:cubicBezTo>
                  <a:pt x="518739" y="1248380"/>
                  <a:pt x="382862" y="1180765"/>
                  <a:pt x="301394" y="1138191"/>
                </a:cubicBezTo>
                <a:cubicBezTo>
                  <a:pt x="219926" y="1095617"/>
                  <a:pt x="184929" y="1075702"/>
                  <a:pt x="134707" y="995317"/>
                </a:cubicBezTo>
                <a:cubicBezTo>
                  <a:pt x="30798" y="891408"/>
                  <a:pt x="2440" y="738431"/>
                  <a:pt x="59" y="627306"/>
                </a:cubicBez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69" name="椭圆 5">
            <a:extLst>
              <a:ext uri="{FF2B5EF4-FFF2-40B4-BE49-F238E27FC236}">
                <a16:creationId xmlns:a16="http://schemas.microsoft.com/office/drawing/2014/main" id="{A1C53B48-93AD-40F3-8A82-5CE975300A9F}"/>
              </a:ext>
            </a:extLst>
          </p:cNvPr>
          <p:cNvSpPr/>
          <p:nvPr/>
        </p:nvSpPr>
        <p:spPr>
          <a:xfrm>
            <a:off x="4788828" y="3494172"/>
            <a:ext cx="1248309" cy="1250834"/>
          </a:xfrm>
          <a:custGeom>
            <a:avLst/>
            <a:gdLst>
              <a:gd name="connsiteX0" fmla="*/ 0 w 1246909"/>
              <a:gd name="connsiteY0" fmla="*/ 623455 h 1246909"/>
              <a:gd name="connsiteX1" fmla="*/ 623455 w 1246909"/>
              <a:gd name="connsiteY1" fmla="*/ 0 h 1246909"/>
              <a:gd name="connsiteX2" fmla="*/ 1246910 w 1246909"/>
              <a:gd name="connsiteY2" fmla="*/ 623455 h 1246909"/>
              <a:gd name="connsiteX3" fmla="*/ 623455 w 1246909"/>
              <a:gd name="connsiteY3" fmla="*/ 1246910 h 1246909"/>
              <a:gd name="connsiteX4" fmla="*/ 0 w 1246909"/>
              <a:gd name="connsiteY4" fmla="*/ 623455 h 1246909"/>
              <a:gd name="connsiteX0" fmla="*/ 6845 w 1253755"/>
              <a:gd name="connsiteY0" fmla="*/ 667040 h 1290495"/>
              <a:gd name="connsiteX1" fmla="*/ 317706 w 1253755"/>
              <a:gd name="connsiteY1" fmla="*/ 120651 h 1290495"/>
              <a:gd name="connsiteX2" fmla="*/ 630300 w 1253755"/>
              <a:gd name="connsiteY2" fmla="*/ 43585 h 1290495"/>
              <a:gd name="connsiteX3" fmla="*/ 1253755 w 1253755"/>
              <a:gd name="connsiteY3" fmla="*/ 667040 h 1290495"/>
              <a:gd name="connsiteX4" fmla="*/ 630300 w 1253755"/>
              <a:gd name="connsiteY4" fmla="*/ 1290495 h 1290495"/>
              <a:gd name="connsiteX5" fmla="*/ 6845 w 1253755"/>
              <a:gd name="connsiteY5" fmla="*/ 667040 h 1290495"/>
              <a:gd name="connsiteX0" fmla="*/ 6845 w 1253755"/>
              <a:gd name="connsiteY0" fmla="*/ 667040 h 1290495"/>
              <a:gd name="connsiteX1" fmla="*/ 317706 w 1253755"/>
              <a:gd name="connsiteY1" fmla="*/ 120651 h 1290495"/>
              <a:gd name="connsiteX2" fmla="*/ 716025 w 1253755"/>
              <a:gd name="connsiteY2" fmla="*/ 43585 h 1290495"/>
              <a:gd name="connsiteX3" fmla="*/ 1253755 w 1253755"/>
              <a:gd name="connsiteY3" fmla="*/ 667040 h 1290495"/>
              <a:gd name="connsiteX4" fmla="*/ 630300 w 1253755"/>
              <a:gd name="connsiteY4" fmla="*/ 1290495 h 1290495"/>
              <a:gd name="connsiteX5" fmla="*/ 6845 w 1253755"/>
              <a:gd name="connsiteY5" fmla="*/ 667040 h 1290495"/>
              <a:gd name="connsiteX0" fmla="*/ 6845 w 1265846"/>
              <a:gd name="connsiteY0" fmla="*/ 636446 h 1259901"/>
              <a:gd name="connsiteX1" fmla="*/ 317706 w 1265846"/>
              <a:gd name="connsiteY1" fmla="*/ 90057 h 1259901"/>
              <a:gd name="connsiteX2" fmla="*/ 716025 w 1265846"/>
              <a:gd name="connsiteY2" fmla="*/ 12991 h 1259901"/>
              <a:gd name="connsiteX3" fmla="*/ 1017794 w 1265846"/>
              <a:gd name="connsiteY3" fmla="*/ 223407 h 1259901"/>
              <a:gd name="connsiteX4" fmla="*/ 1253755 w 1265846"/>
              <a:gd name="connsiteY4" fmla="*/ 636446 h 1259901"/>
              <a:gd name="connsiteX5" fmla="*/ 630300 w 1265846"/>
              <a:gd name="connsiteY5" fmla="*/ 1259901 h 1259901"/>
              <a:gd name="connsiteX6" fmla="*/ 6845 w 1265846"/>
              <a:gd name="connsiteY6" fmla="*/ 636446 h 1259901"/>
              <a:gd name="connsiteX0" fmla="*/ 6845 w 1253906"/>
              <a:gd name="connsiteY0" fmla="*/ 636446 h 1269601"/>
              <a:gd name="connsiteX1" fmla="*/ 317706 w 1253906"/>
              <a:gd name="connsiteY1" fmla="*/ 90057 h 1269601"/>
              <a:gd name="connsiteX2" fmla="*/ 716025 w 1253906"/>
              <a:gd name="connsiteY2" fmla="*/ 12991 h 1269601"/>
              <a:gd name="connsiteX3" fmla="*/ 1017794 w 1253906"/>
              <a:gd name="connsiteY3" fmla="*/ 223407 h 1269601"/>
              <a:gd name="connsiteX4" fmla="*/ 1253755 w 1253906"/>
              <a:gd name="connsiteY4" fmla="*/ 636446 h 1269601"/>
              <a:gd name="connsiteX5" fmla="*/ 1046368 w 1253906"/>
              <a:gd name="connsiteY5" fmla="*/ 990170 h 1269601"/>
              <a:gd name="connsiteX6" fmla="*/ 630300 w 1253906"/>
              <a:gd name="connsiteY6" fmla="*/ 1259901 h 1269601"/>
              <a:gd name="connsiteX7" fmla="*/ 6845 w 1253906"/>
              <a:gd name="connsiteY7" fmla="*/ 636446 h 1269601"/>
              <a:gd name="connsiteX0" fmla="*/ 7445 w 1254506"/>
              <a:gd name="connsiteY0" fmla="*/ 636446 h 1259928"/>
              <a:gd name="connsiteX1" fmla="*/ 318306 w 1254506"/>
              <a:gd name="connsiteY1" fmla="*/ 90057 h 1259928"/>
              <a:gd name="connsiteX2" fmla="*/ 716625 w 1254506"/>
              <a:gd name="connsiteY2" fmla="*/ 12991 h 1259928"/>
              <a:gd name="connsiteX3" fmla="*/ 1018394 w 1254506"/>
              <a:gd name="connsiteY3" fmla="*/ 223407 h 1259928"/>
              <a:gd name="connsiteX4" fmla="*/ 1254355 w 1254506"/>
              <a:gd name="connsiteY4" fmla="*/ 636446 h 1259928"/>
              <a:gd name="connsiteX5" fmla="*/ 1046968 w 1254506"/>
              <a:gd name="connsiteY5" fmla="*/ 990170 h 1259928"/>
              <a:gd name="connsiteX6" fmla="*/ 630900 w 1254506"/>
              <a:gd name="connsiteY6" fmla="*/ 1259901 h 1259928"/>
              <a:gd name="connsiteX7" fmla="*/ 142093 w 1254506"/>
              <a:gd name="connsiteY7" fmla="*/ 1004457 h 1259928"/>
              <a:gd name="connsiteX8" fmla="*/ 7445 w 1254506"/>
              <a:gd name="connsiteY8" fmla="*/ 636446 h 1259928"/>
              <a:gd name="connsiteX0" fmla="*/ 7445 w 1254506"/>
              <a:gd name="connsiteY0" fmla="*/ 629247 h 1252729"/>
              <a:gd name="connsiteX1" fmla="*/ 103993 w 1254506"/>
              <a:gd name="connsiteY1" fmla="*/ 330508 h 1252729"/>
              <a:gd name="connsiteX2" fmla="*/ 318306 w 1254506"/>
              <a:gd name="connsiteY2" fmla="*/ 82858 h 1252729"/>
              <a:gd name="connsiteX3" fmla="*/ 716625 w 1254506"/>
              <a:gd name="connsiteY3" fmla="*/ 5792 h 1252729"/>
              <a:gd name="connsiteX4" fmla="*/ 1018394 w 1254506"/>
              <a:gd name="connsiteY4" fmla="*/ 216208 h 1252729"/>
              <a:gd name="connsiteX5" fmla="*/ 1254355 w 1254506"/>
              <a:gd name="connsiteY5" fmla="*/ 629247 h 1252729"/>
              <a:gd name="connsiteX6" fmla="*/ 1046968 w 1254506"/>
              <a:gd name="connsiteY6" fmla="*/ 982971 h 1252729"/>
              <a:gd name="connsiteX7" fmla="*/ 630900 w 1254506"/>
              <a:gd name="connsiteY7" fmla="*/ 1252702 h 1252729"/>
              <a:gd name="connsiteX8" fmla="*/ 142093 w 1254506"/>
              <a:gd name="connsiteY8" fmla="*/ 997258 h 1252729"/>
              <a:gd name="connsiteX9" fmla="*/ 7445 w 1254506"/>
              <a:gd name="connsiteY9" fmla="*/ 629247 h 1252729"/>
              <a:gd name="connsiteX0" fmla="*/ 7445 w 1255417"/>
              <a:gd name="connsiteY0" fmla="*/ 629247 h 1252729"/>
              <a:gd name="connsiteX1" fmla="*/ 103993 w 1255417"/>
              <a:gd name="connsiteY1" fmla="*/ 330508 h 1252729"/>
              <a:gd name="connsiteX2" fmla="*/ 318306 w 1255417"/>
              <a:gd name="connsiteY2" fmla="*/ 82858 h 1252729"/>
              <a:gd name="connsiteX3" fmla="*/ 716625 w 1255417"/>
              <a:gd name="connsiteY3" fmla="*/ 5792 h 1252729"/>
              <a:gd name="connsiteX4" fmla="*/ 1018394 w 1255417"/>
              <a:gd name="connsiteY4" fmla="*/ 216208 h 1252729"/>
              <a:gd name="connsiteX5" fmla="*/ 1123168 w 1255417"/>
              <a:gd name="connsiteY5" fmla="*/ 363846 h 1252729"/>
              <a:gd name="connsiteX6" fmla="*/ 1254355 w 1255417"/>
              <a:gd name="connsiteY6" fmla="*/ 629247 h 1252729"/>
              <a:gd name="connsiteX7" fmla="*/ 1046968 w 1255417"/>
              <a:gd name="connsiteY7" fmla="*/ 982971 h 1252729"/>
              <a:gd name="connsiteX8" fmla="*/ 630900 w 1255417"/>
              <a:gd name="connsiteY8" fmla="*/ 1252702 h 1252729"/>
              <a:gd name="connsiteX9" fmla="*/ 142093 w 1255417"/>
              <a:gd name="connsiteY9" fmla="*/ 997258 h 1252729"/>
              <a:gd name="connsiteX10" fmla="*/ 7445 w 1255417"/>
              <a:gd name="connsiteY10" fmla="*/ 629247 h 1252729"/>
              <a:gd name="connsiteX0" fmla="*/ 7445 w 1255417"/>
              <a:gd name="connsiteY0" fmla="*/ 629247 h 1255308"/>
              <a:gd name="connsiteX1" fmla="*/ 103993 w 1255417"/>
              <a:gd name="connsiteY1" fmla="*/ 330508 h 1255308"/>
              <a:gd name="connsiteX2" fmla="*/ 318306 w 1255417"/>
              <a:gd name="connsiteY2" fmla="*/ 82858 h 1255308"/>
              <a:gd name="connsiteX3" fmla="*/ 716625 w 1255417"/>
              <a:gd name="connsiteY3" fmla="*/ 5792 h 1255308"/>
              <a:gd name="connsiteX4" fmla="*/ 1018394 w 1255417"/>
              <a:gd name="connsiteY4" fmla="*/ 216208 h 1255308"/>
              <a:gd name="connsiteX5" fmla="*/ 1123168 w 1255417"/>
              <a:gd name="connsiteY5" fmla="*/ 363846 h 1255308"/>
              <a:gd name="connsiteX6" fmla="*/ 1254355 w 1255417"/>
              <a:gd name="connsiteY6" fmla="*/ 629247 h 1255308"/>
              <a:gd name="connsiteX7" fmla="*/ 1046968 w 1255417"/>
              <a:gd name="connsiteY7" fmla="*/ 982971 h 1255308"/>
              <a:gd name="connsiteX8" fmla="*/ 889805 w 1255417"/>
              <a:gd name="connsiteY8" fmla="*/ 1121083 h 1255308"/>
              <a:gd name="connsiteX9" fmla="*/ 630900 w 1255417"/>
              <a:gd name="connsiteY9" fmla="*/ 1252702 h 1255308"/>
              <a:gd name="connsiteX10" fmla="*/ 142093 w 1255417"/>
              <a:gd name="connsiteY10" fmla="*/ 997258 h 1255308"/>
              <a:gd name="connsiteX11" fmla="*/ 7445 w 1255417"/>
              <a:gd name="connsiteY11" fmla="*/ 629247 h 1255308"/>
              <a:gd name="connsiteX0" fmla="*/ 7445 w 1255417"/>
              <a:gd name="connsiteY0" fmla="*/ 629247 h 1252723"/>
              <a:gd name="connsiteX1" fmla="*/ 103993 w 1255417"/>
              <a:gd name="connsiteY1" fmla="*/ 330508 h 1252723"/>
              <a:gd name="connsiteX2" fmla="*/ 318306 w 1255417"/>
              <a:gd name="connsiteY2" fmla="*/ 82858 h 1252723"/>
              <a:gd name="connsiteX3" fmla="*/ 716625 w 1255417"/>
              <a:gd name="connsiteY3" fmla="*/ 5792 h 1252723"/>
              <a:gd name="connsiteX4" fmla="*/ 1018394 w 1255417"/>
              <a:gd name="connsiteY4" fmla="*/ 216208 h 1252723"/>
              <a:gd name="connsiteX5" fmla="*/ 1123168 w 1255417"/>
              <a:gd name="connsiteY5" fmla="*/ 363846 h 1252723"/>
              <a:gd name="connsiteX6" fmla="*/ 1254355 w 1255417"/>
              <a:gd name="connsiteY6" fmla="*/ 629247 h 1252723"/>
              <a:gd name="connsiteX7" fmla="*/ 1046968 w 1255417"/>
              <a:gd name="connsiteY7" fmla="*/ 982971 h 1252723"/>
              <a:gd name="connsiteX8" fmla="*/ 889805 w 1255417"/>
              <a:gd name="connsiteY8" fmla="*/ 1121083 h 1252723"/>
              <a:gd name="connsiteX9" fmla="*/ 630900 w 1255417"/>
              <a:gd name="connsiteY9" fmla="*/ 1252702 h 1252723"/>
              <a:gd name="connsiteX10" fmla="*/ 308780 w 1255417"/>
              <a:gd name="connsiteY10" fmla="*/ 1111557 h 1252723"/>
              <a:gd name="connsiteX11" fmla="*/ 142093 w 1255417"/>
              <a:gd name="connsiteY11" fmla="*/ 997258 h 1252723"/>
              <a:gd name="connsiteX12" fmla="*/ 7445 w 1255417"/>
              <a:gd name="connsiteY12" fmla="*/ 629247 h 1252723"/>
              <a:gd name="connsiteX0" fmla="*/ 7445 w 1255417"/>
              <a:gd name="connsiteY0" fmla="*/ 629247 h 1252723"/>
              <a:gd name="connsiteX1" fmla="*/ 103993 w 1255417"/>
              <a:gd name="connsiteY1" fmla="*/ 330508 h 1252723"/>
              <a:gd name="connsiteX2" fmla="*/ 318306 w 1255417"/>
              <a:gd name="connsiteY2" fmla="*/ 82858 h 1252723"/>
              <a:gd name="connsiteX3" fmla="*/ 716625 w 1255417"/>
              <a:gd name="connsiteY3" fmla="*/ 5792 h 1252723"/>
              <a:gd name="connsiteX4" fmla="*/ 1018394 w 1255417"/>
              <a:gd name="connsiteY4" fmla="*/ 216208 h 1252723"/>
              <a:gd name="connsiteX5" fmla="*/ 1123168 w 1255417"/>
              <a:gd name="connsiteY5" fmla="*/ 363846 h 1252723"/>
              <a:gd name="connsiteX6" fmla="*/ 1254355 w 1255417"/>
              <a:gd name="connsiteY6" fmla="*/ 629247 h 1252723"/>
              <a:gd name="connsiteX7" fmla="*/ 1142218 w 1255417"/>
              <a:gd name="connsiteY7" fmla="*/ 1021071 h 1252723"/>
              <a:gd name="connsiteX8" fmla="*/ 889805 w 1255417"/>
              <a:gd name="connsiteY8" fmla="*/ 1121083 h 1252723"/>
              <a:gd name="connsiteX9" fmla="*/ 630900 w 1255417"/>
              <a:gd name="connsiteY9" fmla="*/ 1252702 h 1252723"/>
              <a:gd name="connsiteX10" fmla="*/ 308780 w 1255417"/>
              <a:gd name="connsiteY10" fmla="*/ 1111557 h 1252723"/>
              <a:gd name="connsiteX11" fmla="*/ 142093 w 1255417"/>
              <a:gd name="connsiteY11" fmla="*/ 997258 h 1252723"/>
              <a:gd name="connsiteX12" fmla="*/ 7445 w 1255417"/>
              <a:gd name="connsiteY12" fmla="*/ 629247 h 1252723"/>
              <a:gd name="connsiteX0" fmla="*/ 7445 w 1255417"/>
              <a:gd name="connsiteY0" fmla="*/ 629247 h 1252723"/>
              <a:gd name="connsiteX1" fmla="*/ 103993 w 1255417"/>
              <a:gd name="connsiteY1" fmla="*/ 330508 h 1252723"/>
              <a:gd name="connsiteX2" fmla="*/ 318306 w 1255417"/>
              <a:gd name="connsiteY2" fmla="*/ 82858 h 1252723"/>
              <a:gd name="connsiteX3" fmla="*/ 716625 w 1255417"/>
              <a:gd name="connsiteY3" fmla="*/ 5792 h 1252723"/>
              <a:gd name="connsiteX4" fmla="*/ 1018394 w 1255417"/>
              <a:gd name="connsiteY4" fmla="*/ 216208 h 1252723"/>
              <a:gd name="connsiteX5" fmla="*/ 1123168 w 1255417"/>
              <a:gd name="connsiteY5" fmla="*/ 363846 h 1252723"/>
              <a:gd name="connsiteX6" fmla="*/ 1254355 w 1255417"/>
              <a:gd name="connsiteY6" fmla="*/ 629247 h 1252723"/>
              <a:gd name="connsiteX7" fmla="*/ 1118405 w 1255417"/>
              <a:gd name="connsiteY7" fmla="*/ 944871 h 1252723"/>
              <a:gd name="connsiteX8" fmla="*/ 889805 w 1255417"/>
              <a:gd name="connsiteY8" fmla="*/ 1121083 h 1252723"/>
              <a:gd name="connsiteX9" fmla="*/ 630900 w 1255417"/>
              <a:gd name="connsiteY9" fmla="*/ 1252702 h 1252723"/>
              <a:gd name="connsiteX10" fmla="*/ 308780 w 1255417"/>
              <a:gd name="connsiteY10" fmla="*/ 1111557 h 1252723"/>
              <a:gd name="connsiteX11" fmla="*/ 142093 w 1255417"/>
              <a:gd name="connsiteY11" fmla="*/ 997258 h 1252723"/>
              <a:gd name="connsiteX12" fmla="*/ 7445 w 1255417"/>
              <a:gd name="connsiteY12" fmla="*/ 629247 h 1252723"/>
              <a:gd name="connsiteX0" fmla="*/ 7445 w 1255417"/>
              <a:gd name="connsiteY0" fmla="*/ 629247 h 1253281"/>
              <a:gd name="connsiteX1" fmla="*/ 103993 w 1255417"/>
              <a:gd name="connsiteY1" fmla="*/ 330508 h 1253281"/>
              <a:gd name="connsiteX2" fmla="*/ 318306 w 1255417"/>
              <a:gd name="connsiteY2" fmla="*/ 82858 h 1253281"/>
              <a:gd name="connsiteX3" fmla="*/ 716625 w 1255417"/>
              <a:gd name="connsiteY3" fmla="*/ 5792 h 1253281"/>
              <a:gd name="connsiteX4" fmla="*/ 1018394 w 1255417"/>
              <a:gd name="connsiteY4" fmla="*/ 216208 h 1253281"/>
              <a:gd name="connsiteX5" fmla="*/ 1123168 w 1255417"/>
              <a:gd name="connsiteY5" fmla="*/ 363846 h 1253281"/>
              <a:gd name="connsiteX6" fmla="*/ 1254355 w 1255417"/>
              <a:gd name="connsiteY6" fmla="*/ 629247 h 1253281"/>
              <a:gd name="connsiteX7" fmla="*/ 1118405 w 1255417"/>
              <a:gd name="connsiteY7" fmla="*/ 944871 h 1253281"/>
              <a:gd name="connsiteX8" fmla="*/ 937430 w 1255417"/>
              <a:gd name="connsiteY8" fmla="*/ 1154420 h 1253281"/>
              <a:gd name="connsiteX9" fmla="*/ 630900 w 1255417"/>
              <a:gd name="connsiteY9" fmla="*/ 1252702 h 1253281"/>
              <a:gd name="connsiteX10" fmla="*/ 308780 w 1255417"/>
              <a:gd name="connsiteY10" fmla="*/ 1111557 h 1253281"/>
              <a:gd name="connsiteX11" fmla="*/ 142093 w 1255417"/>
              <a:gd name="connsiteY11" fmla="*/ 997258 h 1253281"/>
              <a:gd name="connsiteX12" fmla="*/ 7445 w 1255417"/>
              <a:gd name="connsiteY12" fmla="*/ 629247 h 1253281"/>
              <a:gd name="connsiteX0" fmla="*/ 7445 w 1255417"/>
              <a:gd name="connsiteY0" fmla="*/ 627306 h 1251340"/>
              <a:gd name="connsiteX1" fmla="*/ 103993 w 1255417"/>
              <a:gd name="connsiteY1" fmla="*/ 328567 h 1251340"/>
              <a:gd name="connsiteX2" fmla="*/ 318306 w 1255417"/>
              <a:gd name="connsiteY2" fmla="*/ 80917 h 1251340"/>
              <a:gd name="connsiteX3" fmla="*/ 716625 w 1255417"/>
              <a:gd name="connsiteY3" fmla="*/ 3851 h 1251340"/>
              <a:gd name="connsiteX4" fmla="*/ 1018394 w 1255417"/>
              <a:gd name="connsiteY4" fmla="*/ 180929 h 1251340"/>
              <a:gd name="connsiteX5" fmla="*/ 1123168 w 1255417"/>
              <a:gd name="connsiteY5" fmla="*/ 361905 h 1251340"/>
              <a:gd name="connsiteX6" fmla="*/ 1254355 w 1255417"/>
              <a:gd name="connsiteY6" fmla="*/ 627306 h 1251340"/>
              <a:gd name="connsiteX7" fmla="*/ 1118405 w 1255417"/>
              <a:gd name="connsiteY7" fmla="*/ 942930 h 1251340"/>
              <a:gd name="connsiteX8" fmla="*/ 937430 w 1255417"/>
              <a:gd name="connsiteY8" fmla="*/ 1152479 h 1251340"/>
              <a:gd name="connsiteX9" fmla="*/ 630900 w 1255417"/>
              <a:gd name="connsiteY9" fmla="*/ 1250761 h 1251340"/>
              <a:gd name="connsiteX10" fmla="*/ 308780 w 1255417"/>
              <a:gd name="connsiteY10" fmla="*/ 1109616 h 1251340"/>
              <a:gd name="connsiteX11" fmla="*/ 142093 w 1255417"/>
              <a:gd name="connsiteY11" fmla="*/ 995317 h 1251340"/>
              <a:gd name="connsiteX12" fmla="*/ 7445 w 1255417"/>
              <a:gd name="connsiteY12" fmla="*/ 627306 h 1251340"/>
              <a:gd name="connsiteX0" fmla="*/ 7445 w 1255695"/>
              <a:gd name="connsiteY0" fmla="*/ 627306 h 1251340"/>
              <a:gd name="connsiteX1" fmla="*/ 103993 w 1255695"/>
              <a:gd name="connsiteY1" fmla="*/ 328567 h 1251340"/>
              <a:gd name="connsiteX2" fmla="*/ 318306 w 1255695"/>
              <a:gd name="connsiteY2" fmla="*/ 80917 h 1251340"/>
              <a:gd name="connsiteX3" fmla="*/ 716625 w 1255695"/>
              <a:gd name="connsiteY3" fmla="*/ 3851 h 1251340"/>
              <a:gd name="connsiteX4" fmla="*/ 1018394 w 1255695"/>
              <a:gd name="connsiteY4" fmla="*/ 180929 h 1251340"/>
              <a:gd name="connsiteX5" fmla="*/ 1146980 w 1255695"/>
              <a:gd name="connsiteY5" fmla="*/ 366668 h 1251340"/>
              <a:gd name="connsiteX6" fmla="*/ 1254355 w 1255695"/>
              <a:gd name="connsiteY6" fmla="*/ 627306 h 1251340"/>
              <a:gd name="connsiteX7" fmla="*/ 1118405 w 1255695"/>
              <a:gd name="connsiteY7" fmla="*/ 942930 h 1251340"/>
              <a:gd name="connsiteX8" fmla="*/ 937430 w 1255695"/>
              <a:gd name="connsiteY8" fmla="*/ 1152479 h 1251340"/>
              <a:gd name="connsiteX9" fmla="*/ 630900 w 1255695"/>
              <a:gd name="connsiteY9" fmla="*/ 1250761 h 1251340"/>
              <a:gd name="connsiteX10" fmla="*/ 308780 w 1255695"/>
              <a:gd name="connsiteY10" fmla="*/ 1109616 h 1251340"/>
              <a:gd name="connsiteX11" fmla="*/ 142093 w 1255695"/>
              <a:gd name="connsiteY11" fmla="*/ 995317 h 1251340"/>
              <a:gd name="connsiteX12" fmla="*/ 7445 w 1255695"/>
              <a:gd name="connsiteY12" fmla="*/ 627306 h 1251340"/>
              <a:gd name="connsiteX0" fmla="*/ 7445 w 1255695"/>
              <a:gd name="connsiteY0" fmla="*/ 627306 h 1250834"/>
              <a:gd name="connsiteX1" fmla="*/ 103993 w 1255695"/>
              <a:gd name="connsiteY1" fmla="*/ 328567 h 1250834"/>
              <a:gd name="connsiteX2" fmla="*/ 318306 w 1255695"/>
              <a:gd name="connsiteY2" fmla="*/ 80917 h 1250834"/>
              <a:gd name="connsiteX3" fmla="*/ 716625 w 1255695"/>
              <a:gd name="connsiteY3" fmla="*/ 3851 h 1250834"/>
              <a:gd name="connsiteX4" fmla="*/ 1018394 w 1255695"/>
              <a:gd name="connsiteY4" fmla="*/ 180929 h 1250834"/>
              <a:gd name="connsiteX5" fmla="*/ 1146980 w 1255695"/>
              <a:gd name="connsiteY5" fmla="*/ 366668 h 1250834"/>
              <a:gd name="connsiteX6" fmla="*/ 1254355 w 1255695"/>
              <a:gd name="connsiteY6" fmla="*/ 627306 h 1250834"/>
              <a:gd name="connsiteX7" fmla="*/ 1118405 w 1255695"/>
              <a:gd name="connsiteY7" fmla="*/ 942930 h 1250834"/>
              <a:gd name="connsiteX8" fmla="*/ 937430 w 1255695"/>
              <a:gd name="connsiteY8" fmla="*/ 1152479 h 1250834"/>
              <a:gd name="connsiteX9" fmla="*/ 630900 w 1255695"/>
              <a:gd name="connsiteY9" fmla="*/ 1250761 h 1250834"/>
              <a:gd name="connsiteX10" fmla="*/ 308780 w 1255695"/>
              <a:gd name="connsiteY10" fmla="*/ 1138191 h 1250834"/>
              <a:gd name="connsiteX11" fmla="*/ 142093 w 1255695"/>
              <a:gd name="connsiteY11" fmla="*/ 995317 h 1250834"/>
              <a:gd name="connsiteX12" fmla="*/ 7445 w 1255695"/>
              <a:gd name="connsiteY12" fmla="*/ 627306 h 1250834"/>
              <a:gd name="connsiteX0" fmla="*/ 59 w 1248309"/>
              <a:gd name="connsiteY0" fmla="*/ 627306 h 1250834"/>
              <a:gd name="connsiteX1" fmla="*/ 120419 w 1248309"/>
              <a:gd name="connsiteY1" fmla="*/ 328567 h 1250834"/>
              <a:gd name="connsiteX2" fmla="*/ 310920 w 1248309"/>
              <a:gd name="connsiteY2" fmla="*/ 80917 h 1250834"/>
              <a:gd name="connsiteX3" fmla="*/ 709239 w 1248309"/>
              <a:gd name="connsiteY3" fmla="*/ 3851 h 1250834"/>
              <a:gd name="connsiteX4" fmla="*/ 1011008 w 1248309"/>
              <a:gd name="connsiteY4" fmla="*/ 180929 h 1250834"/>
              <a:gd name="connsiteX5" fmla="*/ 1139594 w 1248309"/>
              <a:gd name="connsiteY5" fmla="*/ 366668 h 1250834"/>
              <a:gd name="connsiteX6" fmla="*/ 1246969 w 1248309"/>
              <a:gd name="connsiteY6" fmla="*/ 627306 h 1250834"/>
              <a:gd name="connsiteX7" fmla="*/ 1111019 w 1248309"/>
              <a:gd name="connsiteY7" fmla="*/ 942930 h 1250834"/>
              <a:gd name="connsiteX8" fmla="*/ 930044 w 1248309"/>
              <a:gd name="connsiteY8" fmla="*/ 1152479 h 1250834"/>
              <a:gd name="connsiteX9" fmla="*/ 623514 w 1248309"/>
              <a:gd name="connsiteY9" fmla="*/ 1250761 h 1250834"/>
              <a:gd name="connsiteX10" fmla="*/ 301394 w 1248309"/>
              <a:gd name="connsiteY10" fmla="*/ 1138191 h 1250834"/>
              <a:gd name="connsiteX11" fmla="*/ 134707 w 1248309"/>
              <a:gd name="connsiteY11" fmla="*/ 995317 h 1250834"/>
              <a:gd name="connsiteX12" fmla="*/ 59 w 1248309"/>
              <a:gd name="connsiteY12" fmla="*/ 627306 h 125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48309" h="1250834">
                <a:moveTo>
                  <a:pt x="59" y="627306"/>
                </a:moveTo>
                <a:cubicBezTo>
                  <a:pt x="-2322" y="516181"/>
                  <a:pt x="68609" y="419632"/>
                  <a:pt x="120419" y="328567"/>
                </a:cubicBezTo>
                <a:cubicBezTo>
                  <a:pt x="172229" y="237502"/>
                  <a:pt x="208815" y="135036"/>
                  <a:pt x="310920" y="80917"/>
                </a:cubicBezTo>
                <a:cubicBezTo>
                  <a:pt x="413025" y="26798"/>
                  <a:pt x="592558" y="-12818"/>
                  <a:pt x="709239" y="3851"/>
                </a:cubicBezTo>
                <a:cubicBezTo>
                  <a:pt x="825920" y="20520"/>
                  <a:pt x="943251" y="121253"/>
                  <a:pt x="1011008" y="180929"/>
                </a:cubicBezTo>
                <a:cubicBezTo>
                  <a:pt x="1078765" y="240605"/>
                  <a:pt x="1100267" y="297828"/>
                  <a:pt x="1139594" y="366668"/>
                </a:cubicBezTo>
                <a:cubicBezTo>
                  <a:pt x="1178921" y="435508"/>
                  <a:pt x="1259669" y="524119"/>
                  <a:pt x="1246969" y="627306"/>
                </a:cubicBezTo>
                <a:cubicBezTo>
                  <a:pt x="1234269" y="730493"/>
                  <a:pt x="1171777" y="860957"/>
                  <a:pt x="1111019" y="942930"/>
                </a:cubicBezTo>
                <a:cubicBezTo>
                  <a:pt x="1050261" y="1024903"/>
                  <a:pt x="999389" y="1107524"/>
                  <a:pt x="930044" y="1152479"/>
                </a:cubicBezTo>
                <a:cubicBezTo>
                  <a:pt x="860699" y="1197434"/>
                  <a:pt x="728289" y="1253142"/>
                  <a:pt x="623514" y="1250761"/>
                </a:cubicBezTo>
                <a:cubicBezTo>
                  <a:pt x="518739" y="1248380"/>
                  <a:pt x="382862" y="1180765"/>
                  <a:pt x="301394" y="1138191"/>
                </a:cubicBezTo>
                <a:cubicBezTo>
                  <a:pt x="219926" y="1095617"/>
                  <a:pt x="184929" y="1075702"/>
                  <a:pt x="134707" y="995317"/>
                </a:cubicBezTo>
                <a:cubicBezTo>
                  <a:pt x="30798" y="891408"/>
                  <a:pt x="2440" y="738431"/>
                  <a:pt x="59" y="627306"/>
                </a:cubicBezTo>
                <a:close/>
              </a:path>
            </a:pathLst>
          </a:custGeom>
          <a:gradFill>
            <a:gsLst>
              <a:gs pos="0">
                <a:schemeClr val="accent1">
                  <a:lumMod val="50000"/>
                  <a:lumOff val="50000"/>
                </a:schemeClr>
              </a:gs>
              <a:gs pos="85000">
                <a:schemeClr val="accent1">
                  <a:lumMod val="80000"/>
                  <a:lumOff val="20000"/>
                </a:schemeClr>
              </a:gs>
            </a:gsLst>
            <a:lin ang="5400000" scaled="1"/>
          </a:gradFill>
          <a:ln w="95250">
            <a:noFill/>
          </a:ln>
          <a:effectLst>
            <a:outerShdw blurRad="381000" dist="304800" dir="8100000" algn="tr" rotWithShape="0">
              <a:prstClr val="black">
                <a:alpha val="1000"/>
              </a:prstClr>
            </a:outerShdw>
          </a:effectLst>
        </p:spPr>
        <p:txBody>
          <a:bodyPr vert="horz" wrap="square" lIns="91440" tIns="21600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prstClr val="white"/>
                </a:solidFill>
                <a:effectLst/>
                <a:uLnTx/>
                <a:uFillTx/>
                <a:latin typeface="Arial"/>
                <a:ea typeface="微软雅黑"/>
                <a:cs typeface="+mn-cs"/>
              </a:rPr>
              <a:t>02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Arial"/>
                <a:ea typeface="微软雅黑"/>
                <a:cs typeface="+mn-cs"/>
              </a:rPr>
              <a:t>Part 02</a:t>
            </a:r>
          </a:p>
        </p:txBody>
      </p:sp>
      <p:sp>
        <p:nvSpPr>
          <p:cNvPr id="66" name="椭圆 5">
            <a:extLst>
              <a:ext uri="{FF2B5EF4-FFF2-40B4-BE49-F238E27FC236}">
                <a16:creationId xmlns:a16="http://schemas.microsoft.com/office/drawing/2014/main" id="{7AA5D6D9-6806-4D24-A80C-01B9BB919FD4}"/>
              </a:ext>
            </a:extLst>
          </p:cNvPr>
          <p:cNvSpPr/>
          <p:nvPr/>
        </p:nvSpPr>
        <p:spPr>
          <a:xfrm rot="6107700">
            <a:off x="6132441" y="2082889"/>
            <a:ext cx="1308396" cy="1311043"/>
          </a:xfrm>
          <a:custGeom>
            <a:avLst/>
            <a:gdLst>
              <a:gd name="connsiteX0" fmla="*/ 0 w 1246909"/>
              <a:gd name="connsiteY0" fmla="*/ 623455 h 1246909"/>
              <a:gd name="connsiteX1" fmla="*/ 623455 w 1246909"/>
              <a:gd name="connsiteY1" fmla="*/ 0 h 1246909"/>
              <a:gd name="connsiteX2" fmla="*/ 1246910 w 1246909"/>
              <a:gd name="connsiteY2" fmla="*/ 623455 h 1246909"/>
              <a:gd name="connsiteX3" fmla="*/ 623455 w 1246909"/>
              <a:gd name="connsiteY3" fmla="*/ 1246910 h 1246909"/>
              <a:gd name="connsiteX4" fmla="*/ 0 w 1246909"/>
              <a:gd name="connsiteY4" fmla="*/ 623455 h 1246909"/>
              <a:gd name="connsiteX0" fmla="*/ 6845 w 1253755"/>
              <a:gd name="connsiteY0" fmla="*/ 667040 h 1290495"/>
              <a:gd name="connsiteX1" fmla="*/ 317706 w 1253755"/>
              <a:gd name="connsiteY1" fmla="*/ 120651 h 1290495"/>
              <a:gd name="connsiteX2" fmla="*/ 630300 w 1253755"/>
              <a:gd name="connsiteY2" fmla="*/ 43585 h 1290495"/>
              <a:gd name="connsiteX3" fmla="*/ 1253755 w 1253755"/>
              <a:gd name="connsiteY3" fmla="*/ 667040 h 1290495"/>
              <a:gd name="connsiteX4" fmla="*/ 630300 w 1253755"/>
              <a:gd name="connsiteY4" fmla="*/ 1290495 h 1290495"/>
              <a:gd name="connsiteX5" fmla="*/ 6845 w 1253755"/>
              <a:gd name="connsiteY5" fmla="*/ 667040 h 1290495"/>
              <a:gd name="connsiteX0" fmla="*/ 6845 w 1253755"/>
              <a:gd name="connsiteY0" fmla="*/ 667040 h 1290495"/>
              <a:gd name="connsiteX1" fmla="*/ 317706 w 1253755"/>
              <a:gd name="connsiteY1" fmla="*/ 120651 h 1290495"/>
              <a:gd name="connsiteX2" fmla="*/ 716025 w 1253755"/>
              <a:gd name="connsiteY2" fmla="*/ 43585 h 1290495"/>
              <a:gd name="connsiteX3" fmla="*/ 1253755 w 1253755"/>
              <a:gd name="connsiteY3" fmla="*/ 667040 h 1290495"/>
              <a:gd name="connsiteX4" fmla="*/ 630300 w 1253755"/>
              <a:gd name="connsiteY4" fmla="*/ 1290495 h 1290495"/>
              <a:gd name="connsiteX5" fmla="*/ 6845 w 1253755"/>
              <a:gd name="connsiteY5" fmla="*/ 667040 h 1290495"/>
              <a:gd name="connsiteX0" fmla="*/ 6845 w 1265846"/>
              <a:gd name="connsiteY0" fmla="*/ 636446 h 1259901"/>
              <a:gd name="connsiteX1" fmla="*/ 317706 w 1265846"/>
              <a:gd name="connsiteY1" fmla="*/ 90057 h 1259901"/>
              <a:gd name="connsiteX2" fmla="*/ 716025 w 1265846"/>
              <a:gd name="connsiteY2" fmla="*/ 12991 h 1259901"/>
              <a:gd name="connsiteX3" fmla="*/ 1017794 w 1265846"/>
              <a:gd name="connsiteY3" fmla="*/ 223407 h 1259901"/>
              <a:gd name="connsiteX4" fmla="*/ 1253755 w 1265846"/>
              <a:gd name="connsiteY4" fmla="*/ 636446 h 1259901"/>
              <a:gd name="connsiteX5" fmla="*/ 630300 w 1265846"/>
              <a:gd name="connsiteY5" fmla="*/ 1259901 h 1259901"/>
              <a:gd name="connsiteX6" fmla="*/ 6845 w 1265846"/>
              <a:gd name="connsiteY6" fmla="*/ 636446 h 1259901"/>
              <a:gd name="connsiteX0" fmla="*/ 6845 w 1253906"/>
              <a:gd name="connsiteY0" fmla="*/ 636446 h 1269601"/>
              <a:gd name="connsiteX1" fmla="*/ 317706 w 1253906"/>
              <a:gd name="connsiteY1" fmla="*/ 90057 h 1269601"/>
              <a:gd name="connsiteX2" fmla="*/ 716025 w 1253906"/>
              <a:gd name="connsiteY2" fmla="*/ 12991 h 1269601"/>
              <a:gd name="connsiteX3" fmla="*/ 1017794 w 1253906"/>
              <a:gd name="connsiteY3" fmla="*/ 223407 h 1269601"/>
              <a:gd name="connsiteX4" fmla="*/ 1253755 w 1253906"/>
              <a:gd name="connsiteY4" fmla="*/ 636446 h 1269601"/>
              <a:gd name="connsiteX5" fmla="*/ 1046368 w 1253906"/>
              <a:gd name="connsiteY5" fmla="*/ 990170 h 1269601"/>
              <a:gd name="connsiteX6" fmla="*/ 630300 w 1253906"/>
              <a:gd name="connsiteY6" fmla="*/ 1259901 h 1269601"/>
              <a:gd name="connsiteX7" fmla="*/ 6845 w 1253906"/>
              <a:gd name="connsiteY7" fmla="*/ 636446 h 1269601"/>
              <a:gd name="connsiteX0" fmla="*/ 7445 w 1254506"/>
              <a:gd name="connsiteY0" fmla="*/ 636446 h 1259928"/>
              <a:gd name="connsiteX1" fmla="*/ 318306 w 1254506"/>
              <a:gd name="connsiteY1" fmla="*/ 90057 h 1259928"/>
              <a:gd name="connsiteX2" fmla="*/ 716625 w 1254506"/>
              <a:gd name="connsiteY2" fmla="*/ 12991 h 1259928"/>
              <a:gd name="connsiteX3" fmla="*/ 1018394 w 1254506"/>
              <a:gd name="connsiteY3" fmla="*/ 223407 h 1259928"/>
              <a:gd name="connsiteX4" fmla="*/ 1254355 w 1254506"/>
              <a:gd name="connsiteY4" fmla="*/ 636446 h 1259928"/>
              <a:gd name="connsiteX5" fmla="*/ 1046968 w 1254506"/>
              <a:gd name="connsiteY5" fmla="*/ 990170 h 1259928"/>
              <a:gd name="connsiteX6" fmla="*/ 630900 w 1254506"/>
              <a:gd name="connsiteY6" fmla="*/ 1259901 h 1259928"/>
              <a:gd name="connsiteX7" fmla="*/ 142093 w 1254506"/>
              <a:gd name="connsiteY7" fmla="*/ 1004457 h 1259928"/>
              <a:gd name="connsiteX8" fmla="*/ 7445 w 1254506"/>
              <a:gd name="connsiteY8" fmla="*/ 636446 h 1259928"/>
              <a:gd name="connsiteX0" fmla="*/ 7445 w 1254506"/>
              <a:gd name="connsiteY0" fmla="*/ 629247 h 1252729"/>
              <a:gd name="connsiteX1" fmla="*/ 103993 w 1254506"/>
              <a:gd name="connsiteY1" fmla="*/ 330508 h 1252729"/>
              <a:gd name="connsiteX2" fmla="*/ 318306 w 1254506"/>
              <a:gd name="connsiteY2" fmla="*/ 82858 h 1252729"/>
              <a:gd name="connsiteX3" fmla="*/ 716625 w 1254506"/>
              <a:gd name="connsiteY3" fmla="*/ 5792 h 1252729"/>
              <a:gd name="connsiteX4" fmla="*/ 1018394 w 1254506"/>
              <a:gd name="connsiteY4" fmla="*/ 216208 h 1252729"/>
              <a:gd name="connsiteX5" fmla="*/ 1254355 w 1254506"/>
              <a:gd name="connsiteY5" fmla="*/ 629247 h 1252729"/>
              <a:gd name="connsiteX6" fmla="*/ 1046968 w 1254506"/>
              <a:gd name="connsiteY6" fmla="*/ 982971 h 1252729"/>
              <a:gd name="connsiteX7" fmla="*/ 630900 w 1254506"/>
              <a:gd name="connsiteY7" fmla="*/ 1252702 h 1252729"/>
              <a:gd name="connsiteX8" fmla="*/ 142093 w 1254506"/>
              <a:gd name="connsiteY8" fmla="*/ 997258 h 1252729"/>
              <a:gd name="connsiteX9" fmla="*/ 7445 w 1254506"/>
              <a:gd name="connsiteY9" fmla="*/ 629247 h 1252729"/>
              <a:gd name="connsiteX0" fmla="*/ 7445 w 1255417"/>
              <a:gd name="connsiteY0" fmla="*/ 629247 h 1252729"/>
              <a:gd name="connsiteX1" fmla="*/ 103993 w 1255417"/>
              <a:gd name="connsiteY1" fmla="*/ 330508 h 1252729"/>
              <a:gd name="connsiteX2" fmla="*/ 318306 w 1255417"/>
              <a:gd name="connsiteY2" fmla="*/ 82858 h 1252729"/>
              <a:gd name="connsiteX3" fmla="*/ 716625 w 1255417"/>
              <a:gd name="connsiteY3" fmla="*/ 5792 h 1252729"/>
              <a:gd name="connsiteX4" fmla="*/ 1018394 w 1255417"/>
              <a:gd name="connsiteY4" fmla="*/ 216208 h 1252729"/>
              <a:gd name="connsiteX5" fmla="*/ 1123168 w 1255417"/>
              <a:gd name="connsiteY5" fmla="*/ 363846 h 1252729"/>
              <a:gd name="connsiteX6" fmla="*/ 1254355 w 1255417"/>
              <a:gd name="connsiteY6" fmla="*/ 629247 h 1252729"/>
              <a:gd name="connsiteX7" fmla="*/ 1046968 w 1255417"/>
              <a:gd name="connsiteY7" fmla="*/ 982971 h 1252729"/>
              <a:gd name="connsiteX8" fmla="*/ 630900 w 1255417"/>
              <a:gd name="connsiteY8" fmla="*/ 1252702 h 1252729"/>
              <a:gd name="connsiteX9" fmla="*/ 142093 w 1255417"/>
              <a:gd name="connsiteY9" fmla="*/ 997258 h 1252729"/>
              <a:gd name="connsiteX10" fmla="*/ 7445 w 1255417"/>
              <a:gd name="connsiteY10" fmla="*/ 629247 h 1252729"/>
              <a:gd name="connsiteX0" fmla="*/ 7445 w 1255417"/>
              <a:gd name="connsiteY0" fmla="*/ 629247 h 1255308"/>
              <a:gd name="connsiteX1" fmla="*/ 103993 w 1255417"/>
              <a:gd name="connsiteY1" fmla="*/ 330508 h 1255308"/>
              <a:gd name="connsiteX2" fmla="*/ 318306 w 1255417"/>
              <a:gd name="connsiteY2" fmla="*/ 82858 h 1255308"/>
              <a:gd name="connsiteX3" fmla="*/ 716625 w 1255417"/>
              <a:gd name="connsiteY3" fmla="*/ 5792 h 1255308"/>
              <a:gd name="connsiteX4" fmla="*/ 1018394 w 1255417"/>
              <a:gd name="connsiteY4" fmla="*/ 216208 h 1255308"/>
              <a:gd name="connsiteX5" fmla="*/ 1123168 w 1255417"/>
              <a:gd name="connsiteY5" fmla="*/ 363846 h 1255308"/>
              <a:gd name="connsiteX6" fmla="*/ 1254355 w 1255417"/>
              <a:gd name="connsiteY6" fmla="*/ 629247 h 1255308"/>
              <a:gd name="connsiteX7" fmla="*/ 1046968 w 1255417"/>
              <a:gd name="connsiteY7" fmla="*/ 982971 h 1255308"/>
              <a:gd name="connsiteX8" fmla="*/ 889805 w 1255417"/>
              <a:gd name="connsiteY8" fmla="*/ 1121083 h 1255308"/>
              <a:gd name="connsiteX9" fmla="*/ 630900 w 1255417"/>
              <a:gd name="connsiteY9" fmla="*/ 1252702 h 1255308"/>
              <a:gd name="connsiteX10" fmla="*/ 142093 w 1255417"/>
              <a:gd name="connsiteY10" fmla="*/ 997258 h 1255308"/>
              <a:gd name="connsiteX11" fmla="*/ 7445 w 1255417"/>
              <a:gd name="connsiteY11" fmla="*/ 629247 h 1255308"/>
              <a:gd name="connsiteX0" fmla="*/ 7445 w 1255417"/>
              <a:gd name="connsiteY0" fmla="*/ 629247 h 1252723"/>
              <a:gd name="connsiteX1" fmla="*/ 103993 w 1255417"/>
              <a:gd name="connsiteY1" fmla="*/ 330508 h 1252723"/>
              <a:gd name="connsiteX2" fmla="*/ 318306 w 1255417"/>
              <a:gd name="connsiteY2" fmla="*/ 82858 h 1252723"/>
              <a:gd name="connsiteX3" fmla="*/ 716625 w 1255417"/>
              <a:gd name="connsiteY3" fmla="*/ 5792 h 1252723"/>
              <a:gd name="connsiteX4" fmla="*/ 1018394 w 1255417"/>
              <a:gd name="connsiteY4" fmla="*/ 216208 h 1252723"/>
              <a:gd name="connsiteX5" fmla="*/ 1123168 w 1255417"/>
              <a:gd name="connsiteY5" fmla="*/ 363846 h 1252723"/>
              <a:gd name="connsiteX6" fmla="*/ 1254355 w 1255417"/>
              <a:gd name="connsiteY6" fmla="*/ 629247 h 1252723"/>
              <a:gd name="connsiteX7" fmla="*/ 1046968 w 1255417"/>
              <a:gd name="connsiteY7" fmla="*/ 982971 h 1252723"/>
              <a:gd name="connsiteX8" fmla="*/ 889805 w 1255417"/>
              <a:gd name="connsiteY8" fmla="*/ 1121083 h 1252723"/>
              <a:gd name="connsiteX9" fmla="*/ 630900 w 1255417"/>
              <a:gd name="connsiteY9" fmla="*/ 1252702 h 1252723"/>
              <a:gd name="connsiteX10" fmla="*/ 308780 w 1255417"/>
              <a:gd name="connsiteY10" fmla="*/ 1111557 h 1252723"/>
              <a:gd name="connsiteX11" fmla="*/ 142093 w 1255417"/>
              <a:gd name="connsiteY11" fmla="*/ 997258 h 1252723"/>
              <a:gd name="connsiteX12" fmla="*/ 7445 w 1255417"/>
              <a:gd name="connsiteY12" fmla="*/ 629247 h 1252723"/>
              <a:gd name="connsiteX0" fmla="*/ 7445 w 1255417"/>
              <a:gd name="connsiteY0" fmla="*/ 629247 h 1252723"/>
              <a:gd name="connsiteX1" fmla="*/ 103993 w 1255417"/>
              <a:gd name="connsiteY1" fmla="*/ 330508 h 1252723"/>
              <a:gd name="connsiteX2" fmla="*/ 318306 w 1255417"/>
              <a:gd name="connsiteY2" fmla="*/ 82858 h 1252723"/>
              <a:gd name="connsiteX3" fmla="*/ 716625 w 1255417"/>
              <a:gd name="connsiteY3" fmla="*/ 5792 h 1252723"/>
              <a:gd name="connsiteX4" fmla="*/ 1018394 w 1255417"/>
              <a:gd name="connsiteY4" fmla="*/ 216208 h 1252723"/>
              <a:gd name="connsiteX5" fmla="*/ 1123168 w 1255417"/>
              <a:gd name="connsiteY5" fmla="*/ 363846 h 1252723"/>
              <a:gd name="connsiteX6" fmla="*/ 1254355 w 1255417"/>
              <a:gd name="connsiteY6" fmla="*/ 629247 h 1252723"/>
              <a:gd name="connsiteX7" fmla="*/ 1142218 w 1255417"/>
              <a:gd name="connsiteY7" fmla="*/ 1021071 h 1252723"/>
              <a:gd name="connsiteX8" fmla="*/ 889805 w 1255417"/>
              <a:gd name="connsiteY8" fmla="*/ 1121083 h 1252723"/>
              <a:gd name="connsiteX9" fmla="*/ 630900 w 1255417"/>
              <a:gd name="connsiteY9" fmla="*/ 1252702 h 1252723"/>
              <a:gd name="connsiteX10" fmla="*/ 308780 w 1255417"/>
              <a:gd name="connsiteY10" fmla="*/ 1111557 h 1252723"/>
              <a:gd name="connsiteX11" fmla="*/ 142093 w 1255417"/>
              <a:gd name="connsiteY11" fmla="*/ 997258 h 1252723"/>
              <a:gd name="connsiteX12" fmla="*/ 7445 w 1255417"/>
              <a:gd name="connsiteY12" fmla="*/ 629247 h 1252723"/>
              <a:gd name="connsiteX0" fmla="*/ 7445 w 1255417"/>
              <a:gd name="connsiteY0" fmla="*/ 629247 h 1252723"/>
              <a:gd name="connsiteX1" fmla="*/ 103993 w 1255417"/>
              <a:gd name="connsiteY1" fmla="*/ 330508 h 1252723"/>
              <a:gd name="connsiteX2" fmla="*/ 318306 w 1255417"/>
              <a:gd name="connsiteY2" fmla="*/ 82858 h 1252723"/>
              <a:gd name="connsiteX3" fmla="*/ 716625 w 1255417"/>
              <a:gd name="connsiteY3" fmla="*/ 5792 h 1252723"/>
              <a:gd name="connsiteX4" fmla="*/ 1018394 w 1255417"/>
              <a:gd name="connsiteY4" fmla="*/ 216208 h 1252723"/>
              <a:gd name="connsiteX5" fmla="*/ 1123168 w 1255417"/>
              <a:gd name="connsiteY5" fmla="*/ 363846 h 1252723"/>
              <a:gd name="connsiteX6" fmla="*/ 1254355 w 1255417"/>
              <a:gd name="connsiteY6" fmla="*/ 629247 h 1252723"/>
              <a:gd name="connsiteX7" fmla="*/ 1118405 w 1255417"/>
              <a:gd name="connsiteY7" fmla="*/ 944871 h 1252723"/>
              <a:gd name="connsiteX8" fmla="*/ 889805 w 1255417"/>
              <a:gd name="connsiteY8" fmla="*/ 1121083 h 1252723"/>
              <a:gd name="connsiteX9" fmla="*/ 630900 w 1255417"/>
              <a:gd name="connsiteY9" fmla="*/ 1252702 h 1252723"/>
              <a:gd name="connsiteX10" fmla="*/ 308780 w 1255417"/>
              <a:gd name="connsiteY10" fmla="*/ 1111557 h 1252723"/>
              <a:gd name="connsiteX11" fmla="*/ 142093 w 1255417"/>
              <a:gd name="connsiteY11" fmla="*/ 997258 h 1252723"/>
              <a:gd name="connsiteX12" fmla="*/ 7445 w 1255417"/>
              <a:gd name="connsiteY12" fmla="*/ 629247 h 1252723"/>
              <a:gd name="connsiteX0" fmla="*/ 7445 w 1255417"/>
              <a:gd name="connsiteY0" fmla="*/ 629247 h 1253281"/>
              <a:gd name="connsiteX1" fmla="*/ 103993 w 1255417"/>
              <a:gd name="connsiteY1" fmla="*/ 330508 h 1253281"/>
              <a:gd name="connsiteX2" fmla="*/ 318306 w 1255417"/>
              <a:gd name="connsiteY2" fmla="*/ 82858 h 1253281"/>
              <a:gd name="connsiteX3" fmla="*/ 716625 w 1255417"/>
              <a:gd name="connsiteY3" fmla="*/ 5792 h 1253281"/>
              <a:gd name="connsiteX4" fmla="*/ 1018394 w 1255417"/>
              <a:gd name="connsiteY4" fmla="*/ 216208 h 1253281"/>
              <a:gd name="connsiteX5" fmla="*/ 1123168 w 1255417"/>
              <a:gd name="connsiteY5" fmla="*/ 363846 h 1253281"/>
              <a:gd name="connsiteX6" fmla="*/ 1254355 w 1255417"/>
              <a:gd name="connsiteY6" fmla="*/ 629247 h 1253281"/>
              <a:gd name="connsiteX7" fmla="*/ 1118405 w 1255417"/>
              <a:gd name="connsiteY7" fmla="*/ 944871 h 1253281"/>
              <a:gd name="connsiteX8" fmla="*/ 937430 w 1255417"/>
              <a:gd name="connsiteY8" fmla="*/ 1154420 h 1253281"/>
              <a:gd name="connsiteX9" fmla="*/ 630900 w 1255417"/>
              <a:gd name="connsiteY9" fmla="*/ 1252702 h 1253281"/>
              <a:gd name="connsiteX10" fmla="*/ 308780 w 1255417"/>
              <a:gd name="connsiteY10" fmla="*/ 1111557 h 1253281"/>
              <a:gd name="connsiteX11" fmla="*/ 142093 w 1255417"/>
              <a:gd name="connsiteY11" fmla="*/ 997258 h 1253281"/>
              <a:gd name="connsiteX12" fmla="*/ 7445 w 1255417"/>
              <a:gd name="connsiteY12" fmla="*/ 629247 h 1253281"/>
              <a:gd name="connsiteX0" fmla="*/ 7445 w 1255417"/>
              <a:gd name="connsiteY0" fmla="*/ 627306 h 1251340"/>
              <a:gd name="connsiteX1" fmla="*/ 103993 w 1255417"/>
              <a:gd name="connsiteY1" fmla="*/ 328567 h 1251340"/>
              <a:gd name="connsiteX2" fmla="*/ 318306 w 1255417"/>
              <a:gd name="connsiteY2" fmla="*/ 80917 h 1251340"/>
              <a:gd name="connsiteX3" fmla="*/ 716625 w 1255417"/>
              <a:gd name="connsiteY3" fmla="*/ 3851 h 1251340"/>
              <a:gd name="connsiteX4" fmla="*/ 1018394 w 1255417"/>
              <a:gd name="connsiteY4" fmla="*/ 180929 h 1251340"/>
              <a:gd name="connsiteX5" fmla="*/ 1123168 w 1255417"/>
              <a:gd name="connsiteY5" fmla="*/ 361905 h 1251340"/>
              <a:gd name="connsiteX6" fmla="*/ 1254355 w 1255417"/>
              <a:gd name="connsiteY6" fmla="*/ 627306 h 1251340"/>
              <a:gd name="connsiteX7" fmla="*/ 1118405 w 1255417"/>
              <a:gd name="connsiteY7" fmla="*/ 942930 h 1251340"/>
              <a:gd name="connsiteX8" fmla="*/ 937430 w 1255417"/>
              <a:gd name="connsiteY8" fmla="*/ 1152479 h 1251340"/>
              <a:gd name="connsiteX9" fmla="*/ 630900 w 1255417"/>
              <a:gd name="connsiteY9" fmla="*/ 1250761 h 1251340"/>
              <a:gd name="connsiteX10" fmla="*/ 308780 w 1255417"/>
              <a:gd name="connsiteY10" fmla="*/ 1109616 h 1251340"/>
              <a:gd name="connsiteX11" fmla="*/ 142093 w 1255417"/>
              <a:gd name="connsiteY11" fmla="*/ 995317 h 1251340"/>
              <a:gd name="connsiteX12" fmla="*/ 7445 w 1255417"/>
              <a:gd name="connsiteY12" fmla="*/ 627306 h 1251340"/>
              <a:gd name="connsiteX0" fmla="*/ 7445 w 1255695"/>
              <a:gd name="connsiteY0" fmla="*/ 627306 h 1251340"/>
              <a:gd name="connsiteX1" fmla="*/ 103993 w 1255695"/>
              <a:gd name="connsiteY1" fmla="*/ 328567 h 1251340"/>
              <a:gd name="connsiteX2" fmla="*/ 318306 w 1255695"/>
              <a:gd name="connsiteY2" fmla="*/ 80917 h 1251340"/>
              <a:gd name="connsiteX3" fmla="*/ 716625 w 1255695"/>
              <a:gd name="connsiteY3" fmla="*/ 3851 h 1251340"/>
              <a:gd name="connsiteX4" fmla="*/ 1018394 w 1255695"/>
              <a:gd name="connsiteY4" fmla="*/ 180929 h 1251340"/>
              <a:gd name="connsiteX5" fmla="*/ 1146980 w 1255695"/>
              <a:gd name="connsiteY5" fmla="*/ 366668 h 1251340"/>
              <a:gd name="connsiteX6" fmla="*/ 1254355 w 1255695"/>
              <a:gd name="connsiteY6" fmla="*/ 627306 h 1251340"/>
              <a:gd name="connsiteX7" fmla="*/ 1118405 w 1255695"/>
              <a:gd name="connsiteY7" fmla="*/ 942930 h 1251340"/>
              <a:gd name="connsiteX8" fmla="*/ 937430 w 1255695"/>
              <a:gd name="connsiteY8" fmla="*/ 1152479 h 1251340"/>
              <a:gd name="connsiteX9" fmla="*/ 630900 w 1255695"/>
              <a:gd name="connsiteY9" fmla="*/ 1250761 h 1251340"/>
              <a:gd name="connsiteX10" fmla="*/ 308780 w 1255695"/>
              <a:gd name="connsiteY10" fmla="*/ 1109616 h 1251340"/>
              <a:gd name="connsiteX11" fmla="*/ 142093 w 1255695"/>
              <a:gd name="connsiteY11" fmla="*/ 995317 h 1251340"/>
              <a:gd name="connsiteX12" fmla="*/ 7445 w 1255695"/>
              <a:gd name="connsiteY12" fmla="*/ 627306 h 1251340"/>
              <a:gd name="connsiteX0" fmla="*/ 7445 w 1255695"/>
              <a:gd name="connsiteY0" fmla="*/ 627306 h 1250834"/>
              <a:gd name="connsiteX1" fmla="*/ 103993 w 1255695"/>
              <a:gd name="connsiteY1" fmla="*/ 328567 h 1250834"/>
              <a:gd name="connsiteX2" fmla="*/ 318306 w 1255695"/>
              <a:gd name="connsiteY2" fmla="*/ 80917 h 1250834"/>
              <a:gd name="connsiteX3" fmla="*/ 716625 w 1255695"/>
              <a:gd name="connsiteY3" fmla="*/ 3851 h 1250834"/>
              <a:gd name="connsiteX4" fmla="*/ 1018394 w 1255695"/>
              <a:gd name="connsiteY4" fmla="*/ 180929 h 1250834"/>
              <a:gd name="connsiteX5" fmla="*/ 1146980 w 1255695"/>
              <a:gd name="connsiteY5" fmla="*/ 366668 h 1250834"/>
              <a:gd name="connsiteX6" fmla="*/ 1254355 w 1255695"/>
              <a:gd name="connsiteY6" fmla="*/ 627306 h 1250834"/>
              <a:gd name="connsiteX7" fmla="*/ 1118405 w 1255695"/>
              <a:gd name="connsiteY7" fmla="*/ 942930 h 1250834"/>
              <a:gd name="connsiteX8" fmla="*/ 937430 w 1255695"/>
              <a:gd name="connsiteY8" fmla="*/ 1152479 h 1250834"/>
              <a:gd name="connsiteX9" fmla="*/ 630900 w 1255695"/>
              <a:gd name="connsiteY9" fmla="*/ 1250761 h 1250834"/>
              <a:gd name="connsiteX10" fmla="*/ 308780 w 1255695"/>
              <a:gd name="connsiteY10" fmla="*/ 1138191 h 1250834"/>
              <a:gd name="connsiteX11" fmla="*/ 142093 w 1255695"/>
              <a:gd name="connsiteY11" fmla="*/ 995317 h 1250834"/>
              <a:gd name="connsiteX12" fmla="*/ 7445 w 1255695"/>
              <a:gd name="connsiteY12" fmla="*/ 627306 h 1250834"/>
              <a:gd name="connsiteX0" fmla="*/ 59 w 1248309"/>
              <a:gd name="connsiteY0" fmla="*/ 627306 h 1250834"/>
              <a:gd name="connsiteX1" fmla="*/ 120419 w 1248309"/>
              <a:gd name="connsiteY1" fmla="*/ 328567 h 1250834"/>
              <a:gd name="connsiteX2" fmla="*/ 310920 w 1248309"/>
              <a:gd name="connsiteY2" fmla="*/ 80917 h 1250834"/>
              <a:gd name="connsiteX3" fmla="*/ 709239 w 1248309"/>
              <a:gd name="connsiteY3" fmla="*/ 3851 h 1250834"/>
              <a:gd name="connsiteX4" fmla="*/ 1011008 w 1248309"/>
              <a:gd name="connsiteY4" fmla="*/ 180929 h 1250834"/>
              <a:gd name="connsiteX5" fmla="*/ 1139594 w 1248309"/>
              <a:gd name="connsiteY5" fmla="*/ 366668 h 1250834"/>
              <a:gd name="connsiteX6" fmla="*/ 1246969 w 1248309"/>
              <a:gd name="connsiteY6" fmla="*/ 627306 h 1250834"/>
              <a:gd name="connsiteX7" fmla="*/ 1111019 w 1248309"/>
              <a:gd name="connsiteY7" fmla="*/ 942930 h 1250834"/>
              <a:gd name="connsiteX8" fmla="*/ 930044 w 1248309"/>
              <a:gd name="connsiteY8" fmla="*/ 1152479 h 1250834"/>
              <a:gd name="connsiteX9" fmla="*/ 623514 w 1248309"/>
              <a:gd name="connsiteY9" fmla="*/ 1250761 h 1250834"/>
              <a:gd name="connsiteX10" fmla="*/ 301394 w 1248309"/>
              <a:gd name="connsiteY10" fmla="*/ 1138191 h 1250834"/>
              <a:gd name="connsiteX11" fmla="*/ 134707 w 1248309"/>
              <a:gd name="connsiteY11" fmla="*/ 995317 h 1250834"/>
              <a:gd name="connsiteX12" fmla="*/ 59 w 1248309"/>
              <a:gd name="connsiteY12" fmla="*/ 627306 h 125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48309" h="1250834">
                <a:moveTo>
                  <a:pt x="59" y="627306"/>
                </a:moveTo>
                <a:cubicBezTo>
                  <a:pt x="-2322" y="516181"/>
                  <a:pt x="68609" y="419632"/>
                  <a:pt x="120419" y="328567"/>
                </a:cubicBezTo>
                <a:cubicBezTo>
                  <a:pt x="172229" y="237502"/>
                  <a:pt x="208815" y="135036"/>
                  <a:pt x="310920" y="80917"/>
                </a:cubicBezTo>
                <a:cubicBezTo>
                  <a:pt x="413025" y="26798"/>
                  <a:pt x="592558" y="-12818"/>
                  <a:pt x="709239" y="3851"/>
                </a:cubicBezTo>
                <a:cubicBezTo>
                  <a:pt x="825920" y="20520"/>
                  <a:pt x="943251" y="121253"/>
                  <a:pt x="1011008" y="180929"/>
                </a:cubicBezTo>
                <a:cubicBezTo>
                  <a:pt x="1078765" y="240605"/>
                  <a:pt x="1100267" y="297828"/>
                  <a:pt x="1139594" y="366668"/>
                </a:cubicBezTo>
                <a:cubicBezTo>
                  <a:pt x="1178921" y="435508"/>
                  <a:pt x="1259669" y="524119"/>
                  <a:pt x="1246969" y="627306"/>
                </a:cubicBezTo>
                <a:cubicBezTo>
                  <a:pt x="1234269" y="730493"/>
                  <a:pt x="1171777" y="860957"/>
                  <a:pt x="1111019" y="942930"/>
                </a:cubicBezTo>
                <a:cubicBezTo>
                  <a:pt x="1050261" y="1024903"/>
                  <a:pt x="999389" y="1107524"/>
                  <a:pt x="930044" y="1152479"/>
                </a:cubicBezTo>
                <a:cubicBezTo>
                  <a:pt x="860699" y="1197434"/>
                  <a:pt x="728289" y="1253142"/>
                  <a:pt x="623514" y="1250761"/>
                </a:cubicBezTo>
                <a:cubicBezTo>
                  <a:pt x="518739" y="1248380"/>
                  <a:pt x="382862" y="1180765"/>
                  <a:pt x="301394" y="1138191"/>
                </a:cubicBezTo>
                <a:cubicBezTo>
                  <a:pt x="219926" y="1095617"/>
                  <a:pt x="184929" y="1075702"/>
                  <a:pt x="134707" y="995317"/>
                </a:cubicBezTo>
                <a:cubicBezTo>
                  <a:pt x="30798" y="891408"/>
                  <a:pt x="2440" y="738431"/>
                  <a:pt x="59" y="627306"/>
                </a:cubicBez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67" name="椭圆 5">
            <a:extLst>
              <a:ext uri="{FF2B5EF4-FFF2-40B4-BE49-F238E27FC236}">
                <a16:creationId xmlns:a16="http://schemas.microsoft.com/office/drawing/2014/main" id="{04EDF5A4-3029-400C-923B-4F9E05DAA800}"/>
              </a:ext>
            </a:extLst>
          </p:cNvPr>
          <p:cNvSpPr/>
          <p:nvPr/>
        </p:nvSpPr>
        <p:spPr>
          <a:xfrm>
            <a:off x="6170104" y="2112995"/>
            <a:ext cx="1248309" cy="1250834"/>
          </a:xfrm>
          <a:custGeom>
            <a:avLst/>
            <a:gdLst>
              <a:gd name="connsiteX0" fmla="*/ 0 w 1246909"/>
              <a:gd name="connsiteY0" fmla="*/ 623455 h 1246909"/>
              <a:gd name="connsiteX1" fmla="*/ 623455 w 1246909"/>
              <a:gd name="connsiteY1" fmla="*/ 0 h 1246909"/>
              <a:gd name="connsiteX2" fmla="*/ 1246910 w 1246909"/>
              <a:gd name="connsiteY2" fmla="*/ 623455 h 1246909"/>
              <a:gd name="connsiteX3" fmla="*/ 623455 w 1246909"/>
              <a:gd name="connsiteY3" fmla="*/ 1246910 h 1246909"/>
              <a:gd name="connsiteX4" fmla="*/ 0 w 1246909"/>
              <a:gd name="connsiteY4" fmla="*/ 623455 h 1246909"/>
              <a:gd name="connsiteX0" fmla="*/ 6845 w 1253755"/>
              <a:gd name="connsiteY0" fmla="*/ 667040 h 1290495"/>
              <a:gd name="connsiteX1" fmla="*/ 317706 w 1253755"/>
              <a:gd name="connsiteY1" fmla="*/ 120651 h 1290495"/>
              <a:gd name="connsiteX2" fmla="*/ 630300 w 1253755"/>
              <a:gd name="connsiteY2" fmla="*/ 43585 h 1290495"/>
              <a:gd name="connsiteX3" fmla="*/ 1253755 w 1253755"/>
              <a:gd name="connsiteY3" fmla="*/ 667040 h 1290495"/>
              <a:gd name="connsiteX4" fmla="*/ 630300 w 1253755"/>
              <a:gd name="connsiteY4" fmla="*/ 1290495 h 1290495"/>
              <a:gd name="connsiteX5" fmla="*/ 6845 w 1253755"/>
              <a:gd name="connsiteY5" fmla="*/ 667040 h 1290495"/>
              <a:gd name="connsiteX0" fmla="*/ 6845 w 1253755"/>
              <a:gd name="connsiteY0" fmla="*/ 667040 h 1290495"/>
              <a:gd name="connsiteX1" fmla="*/ 317706 w 1253755"/>
              <a:gd name="connsiteY1" fmla="*/ 120651 h 1290495"/>
              <a:gd name="connsiteX2" fmla="*/ 716025 w 1253755"/>
              <a:gd name="connsiteY2" fmla="*/ 43585 h 1290495"/>
              <a:gd name="connsiteX3" fmla="*/ 1253755 w 1253755"/>
              <a:gd name="connsiteY3" fmla="*/ 667040 h 1290495"/>
              <a:gd name="connsiteX4" fmla="*/ 630300 w 1253755"/>
              <a:gd name="connsiteY4" fmla="*/ 1290495 h 1290495"/>
              <a:gd name="connsiteX5" fmla="*/ 6845 w 1253755"/>
              <a:gd name="connsiteY5" fmla="*/ 667040 h 1290495"/>
              <a:gd name="connsiteX0" fmla="*/ 6845 w 1265846"/>
              <a:gd name="connsiteY0" fmla="*/ 636446 h 1259901"/>
              <a:gd name="connsiteX1" fmla="*/ 317706 w 1265846"/>
              <a:gd name="connsiteY1" fmla="*/ 90057 h 1259901"/>
              <a:gd name="connsiteX2" fmla="*/ 716025 w 1265846"/>
              <a:gd name="connsiteY2" fmla="*/ 12991 h 1259901"/>
              <a:gd name="connsiteX3" fmla="*/ 1017794 w 1265846"/>
              <a:gd name="connsiteY3" fmla="*/ 223407 h 1259901"/>
              <a:gd name="connsiteX4" fmla="*/ 1253755 w 1265846"/>
              <a:gd name="connsiteY4" fmla="*/ 636446 h 1259901"/>
              <a:gd name="connsiteX5" fmla="*/ 630300 w 1265846"/>
              <a:gd name="connsiteY5" fmla="*/ 1259901 h 1259901"/>
              <a:gd name="connsiteX6" fmla="*/ 6845 w 1265846"/>
              <a:gd name="connsiteY6" fmla="*/ 636446 h 1259901"/>
              <a:gd name="connsiteX0" fmla="*/ 6845 w 1253906"/>
              <a:gd name="connsiteY0" fmla="*/ 636446 h 1269601"/>
              <a:gd name="connsiteX1" fmla="*/ 317706 w 1253906"/>
              <a:gd name="connsiteY1" fmla="*/ 90057 h 1269601"/>
              <a:gd name="connsiteX2" fmla="*/ 716025 w 1253906"/>
              <a:gd name="connsiteY2" fmla="*/ 12991 h 1269601"/>
              <a:gd name="connsiteX3" fmla="*/ 1017794 w 1253906"/>
              <a:gd name="connsiteY3" fmla="*/ 223407 h 1269601"/>
              <a:gd name="connsiteX4" fmla="*/ 1253755 w 1253906"/>
              <a:gd name="connsiteY4" fmla="*/ 636446 h 1269601"/>
              <a:gd name="connsiteX5" fmla="*/ 1046368 w 1253906"/>
              <a:gd name="connsiteY5" fmla="*/ 990170 h 1269601"/>
              <a:gd name="connsiteX6" fmla="*/ 630300 w 1253906"/>
              <a:gd name="connsiteY6" fmla="*/ 1259901 h 1269601"/>
              <a:gd name="connsiteX7" fmla="*/ 6845 w 1253906"/>
              <a:gd name="connsiteY7" fmla="*/ 636446 h 1269601"/>
              <a:gd name="connsiteX0" fmla="*/ 7445 w 1254506"/>
              <a:gd name="connsiteY0" fmla="*/ 636446 h 1259928"/>
              <a:gd name="connsiteX1" fmla="*/ 318306 w 1254506"/>
              <a:gd name="connsiteY1" fmla="*/ 90057 h 1259928"/>
              <a:gd name="connsiteX2" fmla="*/ 716625 w 1254506"/>
              <a:gd name="connsiteY2" fmla="*/ 12991 h 1259928"/>
              <a:gd name="connsiteX3" fmla="*/ 1018394 w 1254506"/>
              <a:gd name="connsiteY3" fmla="*/ 223407 h 1259928"/>
              <a:gd name="connsiteX4" fmla="*/ 1254355 w 1254506"/>
              <a:gd name="connsiteY4" fmla="*/ 636446 h 1259928"/>
              <a:gd name="connsiteX5" fmla="*/ 1046968 w 1254506"/>
              <a:gd name="connsiteY5" fmla="*/ 990170 h 1259928"/>
              <a:gd name="connsiteX6" fmla="*/ 630900 w 1254506"/>
              <a:gd name="connsiteY6" fmla="*/ 1259901 h 1259928"/>
              <a:gd name="connsiteX7" fmla="*/ 142093 w 1254506"/>
              <a:gd name="connsiteY7" fmla="*/ 1004457 h 1259928"/>
              <a:gd name="connsiteX8" fmla="*/ 7445 w 1254506"/>
              <a:gd name="connsiteY8" fmla="*/ 636446 h 1259928"/>
              <a:gd name="connsiteX0" fmla="*/ 7445 w 1254506"/>
              <a:gd name="connsiteY0" fmla="*/ 629247 h 1252729"/>
              <a:gd name="connsiteX1" fmla="*/ 103993 w 1254506"/>
              <a:gd name="connsiteY1" fmla="*/ 330508 h 1252729"/>
              <a:gd name="connsiteX2" fmla="*/ 318306 w 1254506"/>
              <a:gd name="connsiteY2" fmla="*/ 82858 h 1252729"/>
              <a:gd name="connsiteX3" fmla="*/ 716625 w 1254506"/>
              <a:gd name="connsiteY3" fmla="*/ 5792 h 1252729"/>
              <a:gd name="connsiteX4" fmla="*/ 1018394 w 1254506"/>
              <a:gd name="connsiteY4" fmla="*/ 216208 h 1252729"/>
              <a:gd name="connsiteX5" fmla="*/ 1254355 w 1254506"/>
              <a:gd name="connsiteY5" fmla="*/ 629247 h 1252729"/>
              <a:gd name="connsiteX6" fmla="*/ 1046968 w 1254506"/>
              <a:gd name="connsiteY6" fmla="*/ 982971 h 1252729"/>
              <a:gd name="connsiteX7" fmla="*/ 630900 w 1254506"/>
              <a:gd name="connsiteY7" fmla="*/ 1252702 h 1252729"/>
              <a:gd name="connsiteX8" fmla="*/ 142093 w 1254506"/>
              <a:gd name="connsiteY8" fmla="*/ 997258 h 1252729"/>
              <a:gd name="connsiteX9" fmla="*/ 7445 w 1254506"/>
              <a:gd name="connsiteY9" fmla="*/ 629247 h 1252729"/>
              <a:gd name="connsiteX0" fmla="*/ 7445 w 1255417"/>
              <a:gd name="connsiteY0" fmla="*/ 629247 h 1252729"/>
              <a:gd name="connsiteX1" fmla="*/ 103993 w 1255417"/>
              <a:gd name="connsiteY1" fmla="*/ 330508 h 1252729"/>
              <a:gd name="connsiteX2" fmla="*/ 318306 w 1255417"/>
              <a:gd name="connsiteY2" fmla="*/ 82858 h 1252729"/>
              <a:gd name="connsiteX3" fmla="*/ 716625 w 1255417"/>
              <a:gd name="connsiteY3" fmla="*/ 5792 h 1252729"/>
              <a:gd name="connsiteX4" fmla="*/ 1018394 w 1255417"/>
              <a:gd name="connsiteY4" fmla="*/ 216208 h 1252729"/>
              <a:gd name="connsiteX5" fmla="*/ 1123168 w 1255417"/>
              <a:gd name="connsiteY5" fmla="*/ 363846 h 1252729"/>
              <a:gd name="connsiteX6" fmla="*/ 1254355 w 1255417"/>
              <a:gd name="connsiteY6" fmla="*/ 629247 h 1252729"/>
              <a:gd name="connsiteX7" fmla="*/ 1046968 w 1255417"/>
              <a:gd name="connsiteY7" fmla="*/ 982971 h 1252729"/>
              <a:gd name="connsiteX8" fmla="*/ 630900 w 1255417"/>
              <a:gd name="connsiteY8" fmla="*/ 1252702 h 1252729"/>
              <a:gd name="connsiteX9" fmla="*/ 142093 w 1255417"/>
              <a:gd name="connsiteY9" fmla="*/ 997258 h 1252729"/>
              <a:gd name="connsiteX10" fmla="*/ 7445 w 1255417"/>
              <a:gd name="connsiteY10" fmla="*/ 629247 h 1252729"/>
              <a:gd name="connsiteX0" fmla="*/ 7445 w 1255417"/>
              <a:gd name="connsiteY0" fmla="*/ 629247 h 1255308"/>
              <a:gd name="connsiteX1" fmla="*/ 103993 w 1255417"/>
              <a:gd name="connsiteY1" fmla="*/ 330508 h 1255308"/>
              <a:gd name="connsiteX2" fmla="*/ 318306 w 1255417"/>
              <a:gd name="connsiteY2" fmla="*/ 82858 h 1255308"/>
              <a:gd name="connsiteX3" fmla="*/ 716625 w 1255417"/>
              <a:gd name="connsiteY3" fmla="*/ 5792 h 1255308"/>
              <a:gd name="connsiteX4" fmla="*/ 1018394 w 1255417"/>
              <a:gd name="connsiteY4" fmla="*/ 216208 h 1255308"/>
              <a:gd name="connsiteX5" fmla="*/ 1123168 w 1255417"/>
              <a:gd name="connsiteY5" fmla="*/ 363846 h 1255308"/>
              <a:gd name="connsiteX6" fmla="*/ 1254355 w 1255417"/>
              <a:gd name="connsiteY6" fmla="*/ 629247 h 1255308"/>
              <a:gd name="connsiteX7" fmla="*/ 1046968 w 1255417"/>
              <a:gd name="connsiteY7" fmla="*/ 982971 h 1255308"/>
              <a:gd name="connsiteX8" fmla="*/ 889805 w 1255417"/>
              <a:gd name="connsiteY8" fmla="*/ 1121083 h 1255308"/>
              <a:gd name="connsiteX9" fmla="*/ 630900 w 1255417"/>
              <a:gd name="connsiteY9" fmla="*/ 1252702 h 1255308"/>
              <a:gd name="connsiteX10" fmla="*/ 142093 w 1255417"/>
              <a:gd name="connsiteY10" fmla="*/ 997258 h 1255308"/>
              <a:gd name="connsiteX11" fmla="*/ 7445 w 1255417"/>
              <a:gd name="connsiteY11" fmla="*/ 629247 h 1255308"/>
              <a:gd name="connsiteX0" fmla="*/ 7445 w 1255417"/>
              <a:gd name="connsiteY0" fmla="*/ 629247 h 1252723"/>
              <a:gd name="connsiteX1" fmla="*/ 103993 w 1255417"/>
              <a:gd name="connsiteY1" fmla="*/ 330508 h 1252723"/>
              <a:gd name="connsiteX2" fmla="*/ 318306 w 1255417"/>
              <a:gd name="connsiteY2" fmla="*/ 82858 h 1252723"/>
              <a:gd name="connsiteX3" fmla="*/ 716625 w 1255417"/>
              <a:gd name="connsiteY3" fmla="*/ 5792 h 1252723"/>
              <a:gd name="connsiteX4" fmla="*/ 1018394 w 1255417"/>
              <a:gd name="connsiteY4" fmla="*/ 216208 h 1252723"/>
              <a:gd name="connsiteX5" fmla="*/ 1123168 w 1255417"/>
              <a:gd name="connsiteY5" fmla="*/ 363846 h 1252723"/>
              <a:gd name="connsiteX6" fmla="*/ 1254355 w 1255417"/>
              <a:gd name="connsiteY6" fmla="*/ 629247 h 1252723"/>
              <a:gd name="connsiteX7" fmla="*/ 1046968 w 1255417"/>
              <a:gd name="connsiteY7" fmla="*/ 982971 h 1252723"/>
              <a:gd name="connsiteX8" fmla="*/ 889805 w 1255417"/>
              <a:gd name="connsiteY8" fmla="*/ 1121083 h 1252723"/>
              <a:gd name="connsiteX9" fmla="*/ 630900 w 1255417"/>
              <a:gd name="connsiteY9" fmla="*/ 1252702 h 1252723"/>
              <a:gd name="connsiteX10" fmla="*/ 308780 w 1255417"/>
              <a:gd name="connsiteY10" fmla="*/ 1111557 h 1252723"/>
              <a:gd name="connsiteX11" fmla="*/ 142093 w 1255417"/>
              <a:gd name="connsiteY11" fmla="*/ 997258 h 1252723"/>
              <a:gd name="connsiteX12" fmla="*/ 7445 w 1255417"/>
              <a:gd name="connsiteY12" fmla="*/ 629247 h 1252723"/>
              <a:gd name="connsiteX0" fmla="*/ 7445 w 1255417"/>
              <a:gd name="connsiteY0" fmla="*/ 629247 h 1252723"/>
              <a:gd name="connsiteX1" fmla="*/ 103993 w 1255417"/>
              <a:gd name="connsiteY1" fmla="*/ 330508 h 1252723"/>
              <a:gd name="connsiteX2" fmla="*/ 318306 w 1255417"/>
              <a:gd name="connsiteY2" fmla="*/ 82858 h 1252723"/>
              <a:gd name="connsiteX3" fmla="*/ 716625 w 1255417"/>
              <a:gd name="connsiteY3" fmla="*/ 5792 h 1252723"/>
              <a:gd name="connsiteX4" fmla="*/ 1018394 w 1255417"/>
              <a:gd name="connsiteY4" fmla="*/ 216208 h 1252723"/>
              <a:gd name="connsiteX5" fmla="*/ 1123168 w 1255417"/>
              <a:gd name="connsiteY5" fmla="*/ 363846 h 1252723"/>
              <a:gd name="connsiteX6" fmla="*/ 1254355 w 1255417"/>
              <a:gd name="connsiteY6" fmla="*/ 629247 h 1252723"/>
              <a:gd name="connsiteX7" fmla="*/ 1142218 w 1255417"/>
              <a:gd name="connsiteY7" fmla="*/ 1021071 h 1252723"/>
              <a:gd name="connsiteX8" fmla="*/ 889805 w 1255417"/>
              <a:gd name="connsiteY8" fmla="*/ 1121083 h 1252723"/>
              <a:gd name="connsiteX9" fmla="*/ 630900 w 1255417"/>
              <a:gd name="connsiteY9" fmla="*/ 1252702 h 1252723"/>
              <a:gd name="connsiteX10" fmla="*/ 308780 w 1255417"/>
              <a:gd name="connsiteY10" fmla="*/ 1111557 h 1252723"/>
              <a:gd name="connsiteX11" fmla="*/ 142093 w 1255417"/>
              <a:gd name="connsiteY11" fmla="*/ 997258 h 1252723"/>
              <a:gd name="connsiteX12" fmla="*/ 7445 w 1255417"/>
              <a:gd name="connsiteY12" fmla="*/ 629247 h 1252723"/>
              <a:gd name="connsiteX0" fmla="*/ 7445 w 1255417"/>
              <a:gd name="connsiteY0" fmla="*/ 629247 h 1252723"/>
              <a:gd name="connsiteX1" fmla="*/ 103993 w 1255417"/>
              <a:gd name="connsiteY1" fmla="*/ 330508 h 1252723"/>
              <a:gd name="connsiteX2" fmla="*/ 318306 w 1255417"/>
              <a:gd name="connsiteY2" fmla="*/ 82858 h 1252723"/>
              <a:gd name="connsiteX3" fmla="*/ 716625 w 1255417"/>
              <a:gd name="connsiteY3" fmla="*/ 5792 h 1252723"/>
              <a:gd name="connsiteX4" fmla="*/ 1018394 w 1255417"/>
              <a:gd name="connsiteY4" fmla="*/ 216208 h 1252723"/>
              <a:gd name="connsiteX5" fmla="*/ 1123168 w 1255417"/>
              <a:gd name="connsiteY5" fmla="*/ 363846 h 1252723"/>
              <a:gd name="connsiteX6" fmla="*/ 1254355 w 1255417"/>
              <a:gd name="connsiteY6" fmla="*/ 629247 h 1252723"/>
              <a:gd name="connsiteX7" fmla="*/ 1118405 w 1255417"/>
              <a:gd name="connsiteY7" fmla="*/ 944871 h 1252723"/>
              <a:gd name="connsiteX8" fmla="*/ 889805 w 1255417"/>
              <a:gd name="connsiteY8" fmla="*/ 1121083 h 1252723"/>
              <a:gd name="connsiteX9" fmla="*/ 630900 w 1255417"/>
              <a:gd name="connsiteY9" fmla="*/ 1252702 h 1252723"/>
              <a:gd name="connsiteX10" fmla="*/ 308780 w 1255417"/>
              <a:gd name="connsiteY10" fmla="*/ 1111557 h 1252723"/>
              <a:gd name="connsiteX11" fmla="*/ 142093 w 1255417"/>
              <a:gd name="connsiteY11" fmla="*/ 997258 h 1252723"/>
              <a:gd name="connsiteX12" fmla="*/ 7445 w 1255417"/>
              <a:gd name="connsiteY12" fmla="*/ 629247 h 1252723"/>
              <a:gd name="connsiteX0" fmla="*/ 7445 w 1255417"/>
              <a:gd name="connsiteY0" fmla="*/ 629247 h 1253281"/>
              <a:gd name="connsiteX1" fmla="*/ 103993 w 1255417"/>
              <a:gd name="connsiteY1" fmla="*/ 330508 h 1253281"/>
              <a:gd name="connsiteX2" fmla="*/ 318306 w 1255417"/>
              <a:gd name="connsiteY2" fmla="*/ 82858 h 1253281"/>
              <a:gd name="connsiteX3" fmla="*/ 716625 w 1255417"/>
              <a:gd name="connsiteY3" fmla="*/ 5792 h 1253281"/>
              <a:gd name="connsiteX4" fmla="*/ 1018394 w 1255417"/>
              <a:gd name="connsiteY4" fmla="*/ 216208 h 1253281"/>
              <a:gd name="connsiteX5" fmla="*/ 1123168 w 1255417"/>
              <a:gd name="connsiteY5" fmla="*/ 363846 h 1253281"/>
              <a:gd name="connsiteX6" fmla="*/ 1254355 w 1255417"/>
              <a:gd name="connsiteY6" fmla="*/ 629247 h 1253281"/>
              <a:gd name="connsiteX7" fmla="*/ 1118405 w 1255417"/>
              <a:gd name="connsiteY7" fmla="*/ 944871 h 1253281"/>
              <a:gd name="connsiteX8" fmla="*/ 937430 w 1255417"/>
              <a:gd name="connsiteY8" fmla="*/ 1154420 h 1253281"/>
              <a:gd name="connsiteX9" fmla="*/ 630900 w 1255417"/>
              <a:gd name="connsiteY9" fmla="*/ 1252702 h 1253281"/>
              <a:gd name="connsiteX10" fmla="*/ 308780 w 1255417"/>
              <a:gd name="connsiteY10" fmla="*/ 1111557 h 1253281"/>
              <a:gd name="connsiteX11" fmla="*/ 142093 w 1255417"/>
              <a:gd name="connsiteY11" fmla="*/ 997258 h 1253281"/>
              <a:gd name="connsiteX12" fmla="*/ 7445 w 1255417"/>
              <a:gd name="connsiteY12" fmla="*/ 629247 h 1253281"/>
              <a:gd name="connsiteX0" fmla="*/ 7445 w 1255417"/>
              <a:gd name="connsiteY0" fmla="*/ 627306 h 1251340"/>
              <a:gd name="connsiteX1" fmla="*/ 103993 w 1255417"/>
              <a:gd name="connsiteY1" fmla="*/ 328567 h 1251340"/>
              <a:gd name="connsiteX2" fmla="*/ 318306 w 1255417"/>
              <a:gd name="connsiteY2" fmla="*/ 80917 h 1251340"/>
              <a:gd name="connsiteX3" fmla="*/ 716625 w 1255417"/>
              <a:gd name="connsiteY3" fmla="*/ 3851 h 1251340"/>
              <a:gd name="connsiteX4" fmla="*/ 1018394 w 1255417"/>
              <a:gd name="connsiteY4" fmla="*/ 180929 h 1251340"/>
              <a:gd name="connsiteX5" fmla="*/ 1123168 w 1255417"/>
              <a:gd name="connsiteY5" fmla="*/ 361905 h 1251340"/>
              <a:gd name="connsiteX6" fmla="*/ 1254355 w 1255417"/>
              <a:gd name="connsiteY6" fmla="*/ 627306 h 1251340"/>
              <a:gd name="connsiteX7" fmla="*/ 1118405 w 1255417"/>
              <a:gd name="connsiteY7" fmla="*/ 942930 h 1251340"/>
              <a:gd name="connsiteX8" fmla="*/ 937430 w 1255417"/>
              <a:gd name="connsiteY8" fmla="*/ 1152479 h 1251340"/>
              <a:gd name="connsiteX9" fmla="*/ 630900 w 1255417"/>
              <a:gd name="connsiteY9" fmla="*/ 1250761 h 1251340"/>
              <a:gd name="connsiteX10" fmla="*/ 308780 w 1255417"/>
              <a:gd name="connsiteY10" fmla="*/ 1109616 h 1251340"/>
              <a:gd name="connsiteX11" fmla="*/ 142093 w 1255417"/>
              <a:gd name="connsiteY11" fmla="*/ 995317 h 1251340"/>
              <a:gd name="connsiteX12" fmla="*/ 7445 w 1255417"/>
              <a:gd name="connsiteY12" fmla="*/ 627306 h 1251340"/>
              <a:gd name="connsiteX0" fmla="*/ 7445 w 1255695"/>
              <a:gd name="connsiteY0" fmla="*/ 627306 h 1251340"/>
              <a:gd name="connsiteX1" fmla="*/ 103993 w 1255695"/>
              <a:gd name="connsiteY1" fmla="*/ 328567 h 1251340"/>
              <a:gd name="connsiteX2" fmla="*/ 318306 w 1255695"/>
              <a:gd name="connsiteY2" fmla="*/ 80917 h 1251340"/>
              <a:gd name="connsiteX3" fmla="*/ 716625 w 1255695"/>
              <a:gd name="connsiteY3" fmla="*/ 3851 h 1251340"/>
              <a:gd name="connsiteX4" fmla="*/ 1018394 w 1255695"/>
              <a:gd name="connsiteY4" fmla="*/ 180929 h 1251340"/>
              <a:gd name="connsiteX5" fmla="*/ 1146980 w 1255695"/>
              <a:gd name="connsiteY5" fmla="*/ 366668 h 1251340"/>
              <a:gd name="connsiteX6" fmla="*/ 1254355 w 1255695"/>
              <a:gd name="connsiteY6" fmla="*/ 627306 h 1251340"/>
              <a:gd name="connsiteX7" fmla="*/ 1118405 w 1255695"/>
              <a:gd name="connsiteY7" fmla="*/ 942930 h 1251340"/>
              <a:gd name="connsiteX8" fmla="*/ 937430 w 1255695"/>
              <a:gd name="connsiteY8" fmla="*/ 1152479 h 1251340"/>
              <a:gd name="connsiteX9" fmla="*/ 630900 w 1255695"/>
              <a:gd name="connsiteY9" fmla="*/ 1250761 h 1251340"/>
              <a:gd name="connsiteX10" fmla="*/ 308780 w 1255695"/>
              <a:gd name="connsiteY10" fmla="*/ 1109616 h 1251340"/>
              <a:gd name="connsiteX11" fmla="*/ 142093 w 1255695"/>
              <a:gd name="connsiteY11" fmla="*/ 995317 h 1251340"/>
              <a:gd name="connsiteX12" fmla="*/ 7445 w 1255695"/>
              <a:gd name="connsiteY12" fmla="*/ 627306 h 1251340"/>
              <a:gd name="connsiteX0" fmla="*/ 7445 w 1255695"/>
              <a:gd name="connsiteY0" fmla="*/ 627306 h 1250834"/>
              <a:gd name="connsiteX1" fmla="*/ 103993 w 1255695"/>
              <a:gd name="connsiteY1" fmla="*/ 328567 h 1250834"/>
              <a:gd name="connsiteX2" fmla="*/ 318306 w 1255695"/>
              <a:gd name="connsiteY2" fmla="*/ 80917 h 1250834"/>
              <a:gd name="connsiteX3" fmla="*/ 716625 w 1255695"/>
              <a:gd name="connsiteY3" fmla="*/ 3851 h 1250834"/>
              <a:gd name="connsiteX4" fmla="*/ 1018394 w 1255695"/>
              <a:gd name="connsiteY4" fmla="*/ 180929 h 1250834"/>
              <a:gd name="connsiteX5" fmla="*/ 1146980 w 1255695"/>
              <a:gd name="connsiteY5" fmla="*/ 366668 h 1250834"/>
              <a:gd name="connsiteX6" fmla="*/ 1254355 w 1255695"/>
              <a:gd name="connsiteY6" fmla="*/ 627306 h 1250834"/>
              <a:gd name="connsiteX7" fmla="*/ 1118405 w 1255695"/>
              <a:gd name="connsiteY7" fmla="*/ 942930 h 1250834"/>
              <a:gd name="connsiteX8" fmla="*/ 937430 w 1255695"/>
              <a:gd name="connsiteY8" fmla="*/ 1152479 h 1250834"/>
              <a:gd name="connsiteX9" fmla="*/ 630900 w 1255695"/>
              <a:gd name="connsiteY9" fmla="*/ 1250761 h 1250834"/>
              <a:gd name="connsiteX10" fmla="*/ 308780 w 1255695"/>
              <a:gd name="connsiteY10" fmla="*/ 1138191 h 1250834"/>
              <a:gd name="connsiteX11" fmla="*/ 142093 w 1255695"/>
              <a:gd name="connsiteY11" fmla="*/ 995317 h 1250834"/>
              <a:gd name="connsiteX12" fmla="*/ 7445 w 1255695"/>
              <a:gd name="connsiteY12" fmla="*/ 627306 h 1250834"/>
              <a:gd name="connsiteX0" fmla="*/ 59 w 1248309"/>
              <a:gd name="connsiteY0" fmla="*/ 627306 h 1250834"/>
              <a:gd name="connsiteX1" fmla="*/ 120419 w 1248309"/>
              <a:gd name="connsiteY1" fmla="*/ 328567 h 1250834"/>
              <a:gd name="connsiteX2" fmla="*/ 310920 w 1248309"/>
              <a:gd name="connsiteY2" fmla="*/ 80917 h 1250834"/>
              <a:gd name="connsiteX3" fmla="*/ 709239 w 1248309"/>
              <a:gd name="connsiteY3" fmla="*/ 3851 h 1250834"/>
              <a:gd name="connsiteX4" fmla="*/ 1011008 w 1248309"/>
              <a:gd name="connsiteY4" fmla="*/ 180929 h 1250834"/>
              <a:gd name="connsiteX5" fmla="*/ 1139594 w 1248309"/>
              <a:gd name="connsiteY5" fmla="*/ 366668 h 1250834"/>
              <a:gd name="connsiteX6" fmla="*/ 1246969 w 1248309"/>
              <a:gd name="connsiteY6" fmla="*/ 627306 h 1250834"/>
              <a:gd name="connsiteX7" fmla="*/ 1111019 w 1248309"/>
              <a:gd name="connsiteY7" fmla="*/ 942930 h 1250834"/>
              <a:gd name="connsiteX8" fmla="*/ 930044 w 1248309"/>
              <a:gd name="connsiteY8" fmla="*/ 1152479 h 1250834"/>
              <a:gd name="connsiteX9" fmla="*/ 623514 w 1248309"/>
              <a:gd name="connsiteY9" fmla="*/ 1250761 h 1250834"/>
              <a:gd name="connsiteX10" fmla="*/ 301394 w 1248309"/>
              <a:gd name="connsiteY10" fmla="*/ 1138191 h 1250834"/>
              <a:gd name="connsiteX11" fmla="*/ 134707 w 1248309"/>
              <a:gd name="connsiteY11" fmla="*/ 995317 h 1250834"/>
              <a:gd name="connsiteX12" fmla="*/ 59 w 1248309"/>
              <a:gd name="connsiteY12" fmla="*/ 627306 h 125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48309" h="1250834">
                <a:moveTo>
                  <a:pt x="59" y="627306"/>
                </a:moveTo>
                <a:cubicBezTo>
                  <a:pt x="-2322" y="516181"/>
                  <a:pt x="68609" y="419632"/>
                  <a:pt x="120419" y="328567"/>
                </a:cubicBezTo>
                <a:cubicBezTo>
                  <a:pt x="172229" y="237502"/>
                  <a:pt x="208815" y="135036"/>
                  <a:pt x="310920" y="80917"/>
                </a:cubicBezTo>
                <a:cubicBezTo>
                  <a:pt x="413025" y="26798"/>
                  <a:pt x="592558" y="-12818"/>
                  <a:pt x="709239" y="3851"/>
                </a:cubicBezTo>
                <a:cubicBezTo>
                  <a:pt x="825920" y="20520"/>
                  <a:pt x="943251" y="121253"/>
                  <a:pt x="1011008" y="180929"/>
                </a:cubicBezTo>
                <a:cubicBezTo>
                  <a:pt x="1078765" y="240605"/>
                  <a:pt x="1100267" y="297828"/>
                  <a:pt x="1139594" y="366668"/>
                </a:cubicBezTo>
                <a:cubicBezTo>
                  <a:pt x="1178921" y="435508"/>
                  <a:pt x="1259669" y="524119"/>
                  <a:pt x="1246969" y="627306"/>
                </a:cubicBezTo>
                <a:cubicBezTo>
                  <a:pt x="1234269" y="730493"/>
                  <a:pt x="1171777" y="860957"/>
                  <a:pt x="1111019" y="942930"/>
                </a:cubicBezTo>
                <a:cubicBezTo>
                  <a:pt x="1050261" y="1024903"/>
                  <a:pt x="999389" y="1107524"/>
                  <a:pt x="930044" y="1152479"/>
                </a:cubicBezTo>
                <a:cubicBezTo>
                  <a:pt x="860699" y="1197434"/>
                  <a:pt x="728289" y="1253142"/>
                  <a:pt x="623514" y="1250761"/>
                </a:cubicBezTo>
                <a:cubicBezTo>
                  <a:pt x="518739" y="1248380"/>
                  <a:pt x="382862" y="1180765"/>
                  <a:pt x="301394" y="1138191"/>
                </a:cubicBezTo>
                <a:cubicBezTo>
                  <a:pt x="219926" y="1095617"/>
                  <a:pt x="184929" y="1075702"/>
                  <a:pt x="134707" y="995317"/>
                </a:cubicBezTo>
                <a:cubicBezTo>
                  <a:pt x="30798" y="891408"/>
                  <a:pt x="2440" y="738431"/>
                  <a:pt x="59" y="627306"/>
                </a:cubicBezTo>
                <a:close/>
              </a:path>
            </a:pathLst>
          </a:custGeom>
          <a:gradFill>
            <a:gsLst>
              <a:gs pos="0">
                <a:schemeClr val="accent1">
                  <a:lumMod val="50000"/>
                  <a:lumOff val="50000"/>
                </a:schemeClr>
              </a:gs>
              <a:gs pos="85000">
                <a:schemeClr val="accent1">
                  <a:lumMod val="80000"/>
                  <a:lumOff val="20000"/>
                </a:schemeClr>
              </a:gs>
            </a:gsLst>
            <a:lin ang="5400000" scaled="1"/>
          </a:gradFill>
          <a:ln w="95250">
            <a:noFill/>
          </a:ln>
          <a:effectLst>
            <a:outerShdw blurRad="381000" dist="304800" dir="8100000" algn="tr" rotWithShape="0">
              <a:prstClr val="black">
                <a:alpha val="1000"/>
              </a:prstClr>
            </a:outerShdw>
          </a:effectLst>
        </p:spPr>
        <p:txBody>
          <a:bodyPr vert="horz" wrap="square" lIns="91440" tIns="21600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prstClr val="white"/>
                </a:solidFill>
                <a:effectLst/>
                <a:uLnTx/>
                <a:uFillTx/>
                <a:latin typeface="Arial"/>
                <a:ea typeface="微软雅黑"/>
                <a:cs typeface="+mn-cs"/>
              </a:rPr>
              <a:t>03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Arial"/>
                <a:ea typeface="微软雅黑"/>
                <a:cs typeface="+mn-cs"/>
              </a:rPr>
              <a:t>Part 03</a:t>
            </a:r>
          </a:p>
        </p:txBody>
      </p:sp>
      <p:sp>
        <p:nvSpPr>
          <p:cNvPr id="64" name="椭圆 5">
            <a:extLst>
              <a:ext uri="{FF2B5EF4-FFF2-40B4-BE49-F238E27FC236}">
                <a16:creationId xmlns:a16="http://schemas.microsoft.com/office/drawing/2014/main" id="{1B6FA494-97D0-4E74-9068-6F17F056510D}"/>
              </a:ext>
            </a:extLst>
          </p:cNvPr>
          <p:cNvSpPr/>
          <p:nvPr/>
        </p:nvSpPr>
        <p:spPr>
          <a:xfrm rot="6107700">
            <a:off x="6132441" y="3464066"/>
            <a:ext cx="1308396" cy="1311043"/>
          </a:xfrm>
          <a:custGeom>
            <a:avLst/>
            <a:gdLst>
              <a:gd name="connsiteX0" fmla="*/ 0 w 1246909"/>
              <a:gd name="connsiteY0" fmla="*/ 623455 h 1246909"/>
              <a:gd name="connsiteX1" fmla="*/ 623455 w 1246909"/>
              <a:gd name="connsiteY1" fmla="*/ 0 h 1246909"/>
              <a:gd name="connsiteX2" fmla="*/ 1246910 w 1246909"/>
              <a:gd name="connsiteY2" fmla="*/ 623455 h 1246909"/>
              <a:gd name="connsiteX3" fmla="*/ 623455 w 1246909"/>
              <a:gd name="connsiteY3" fmla="*/ 1246910 h 1246909"/>
              <a:gd name="connsiteX4" fmla="*/ 0 w 1246909"/>
              <a:gd name="connsiteY4" fmla="*/ 623455 h 1246909"/>
              <a:gd name="connsiteX0" fmla="*/ 6845 w 1253755"/>
              <a:gd name="connsiteY0" fmla="*/ 667040 h 1290495"/>
              <a:gd name="connsiteX1" fmla="*/ 317706 w 1253755"/>
              <a:gd name="connsiteY1" fmla="*/ 120651 h 1290495"/>
              <a:gd name="connsiteX2" fmla="*/ 630300 w 1253755"/>
              <a:gd name="connsiteY2" fmla="*/ 43585 h 1290495"/>
              <a:gd name="connsiteX3" fmla="*/ 1253755 w 1253755"/>
              <a:gd name="connsiteY3" fmla="*/ 667040 h 1290495"/>
              <a:gd name="connsiteX4" fmla="*/ 630300 w 1253755"/>
              <a:gd name="connsiteY4" fmla="*/ 1290495 h 1290495"/>
              <a:gd name="connsiteX5" fmla="*/ 6845 w 1253755"/>
              <a:gd name="connsiteY5" fmla="*/ 667040 h 1290495"/>
              <a:gd name="connsiteX0" fmla="*/ 6845 w 1253755"/>
              <a:gd name="connsiteY0" fmla="*/ 667040 h 1290495"/>
              <a:gd name="connsiteX1" fmla="*/ 317706 w 1253755"/>
              <a:gd name="connsiteY1" fmla="*/ 120651 h 1290495"/>
              <a:gd name="connsiteX2" fmla="*/ 716025 w 1253755"/>
              <a:gd name="connsiteY2" fmla="*/ 43585 h 1290495"/>
              <a:gd name="connsiteX3" fmla="*/ 1253755 w 1253755"/>
              <a:gd name="connsiteY3" fmla="*/ 667040 h 1290495"/>
              <a:gd name="connsiteX4" fmla="*/ 630300 w 1253755"/>
              <a:gd name="connsiteY4" fmla="*/ 1290495 h 1290495"/>
              <a:gd name="connsiteX5" fmla="*/ 6845 w 1253755"/>
              <a:gd name="connsiteY5" fmla="*/ 667040 h 1290495"/>
              <a:gd name="connsiteX0" fmla="*/ 6845 w 1265846"/>
              <a:gd name="connsiteY0" fmla="*/ 636446 h 1259901"/>
              <a:gd name="connsiteX1" fmla="*/ 317706 w 1265846"/>
              <a:gd name="connsiteY1" fmla="*/ 90057 h 1259901"/>
              <a:gd name="connsiteX2" fmla="*/ 716025 w 1265846"/>
              <a:gd name="connsiteY2" fmla="*/ 12991 h 1259901"/>
              <a:gd name="connsiteX3" fmla="*/ 1017794 w 1265846"/>
              <a:gd name="connsiteY3" fmla="*/ 223407 h 1259901"/>
              <a:gd name="connsiteX4" fmla="*/ 1253755 w 1265846"/>
              <a:gd name="connsiteY4" fmla="*/ 636446 h 1259901"/>
              <a:gd name="connsiteX5" fmla="*/ 630300 w 1265846"/>
              <a:gd name="connsiteY5" fmla="*/ 1259901 h 1259901"/>
              <a:gd name="connsiteX6" fmla="*/ 6845 w 1265846"/>
              <a:gd name="connsiteY6" fmla="*/ 636446 h 1259901"/>
              <a:gd name="connsiteX0" fmla="*/ 6845 w 1253906"/>
              <a:gd name="connsiteY0" fmla="*/ 636446 h 1269601"/>
              <a:gd name="connsiteX1" fmla="*/ 317706 w 1253906"/>
              <a:gd name="connsiteY1" fmla="*/ 90057 h 1269601"/>
              <a:gd name="connsiteX2" fmla="*/ 716025 w 1253906"/>
              <a:gd name="connsiteY2" fmla="*/ 12991 h 1269601"/>
              <a:gd name="connsiteX3" fmla="*/ 1017794 w 1253906"/>
              <a:gd name="connsiteY3" fmla="*/ 223407 h 1269601"/>
              <a:gd name="connsiteX4" fmla="*/ 1253755 w 1253906"/>
              <a:gd name="connsiteY4" fmla="*/ 636446 h 1269601"/>
              <a:gd name="connsiteX5" fmla="*/ 1046368 w 1253906"/>
              <a:gd name="connsiteY5" fmla="*/ 990170 h 1269601"/>
              <a:gd name="connsiteX6" fmla="*/ 630300 w 1253906"/>
              <a:gd name="connsiteY6" fmla="*/ 1259901 h 1269601"/>
              <a:gd name="connsiteX7" fmla="*/ 6845 w 1253906"/>
              <a:gd name="connsiteY7" fmla="*/ 636446 h 1269601"/>
              <a:gd name="connsiteX0" fmla="*/ 7445 w 1254506"/>
              <a:gd name="connsiteY0" fmla="*/ 636446 h 1259928"/>
              <a:gd name="connsiteX1" fmla="*/ 318306 w 1254506"/>
              <a:gd name="connsiteY1" fmla="*/ 90057 h 1259928"/>
              <a:gd name="connsiteX2" fmla="*/ 716625 w 1254506"/>
              <a:gd name="connsiteY2" fmla="*/ 12991 h 1259928"/>
              <a:gd name="connsiteX3" fmla="*/ 1018394 w 1254506"/>
              <a:gd name="connsiteY3" fmla="*/ 223407 h 1259928"/>
              <a:gd name="connsiteX4" fmla="*/ 1254355 w 1254506"/>
              <a:gd name="connsiteY4" fmla="*/ 636446 h 1259928"/>
              <a:gd name="connsiteX5" fmla="*/ 1046968 w 1254506"/>
              <a:gd name="connsiteY5" fmla="*/ 990170 h 1259928"/>
              <a:gd name="connsiteX6" fmla="*/ 630900 w 1254506"/>
              <a:gd name="connsiteY6" fmla="*/ 1259901 h 1259928"/>
              <a:gd name="connsiteX7" fmla="*/ 142093 w 1254506"/>
              <a:gd name="connsiteY7" fmla="*/ 1004457 h 1259928"/>
              <a:gd name="connsiteX8" fmla="*/ 7445 w 1254506"/>
              <a:gd name="connsiteY8" fmla="*/ 636446 h 1259928"/>
              <a:gd name="connsiteX0" fmla="*/ 7445 w 1254506"/>
              <a:gd name="connsiteY0" fmla="*/ 629247 h 1252729"/>
              <a:gd name="connsiteX1" fmla="*/ 103993 w 1254506"/>
              <a:gd name="connsiteY1" fmla="*/ 330508 h 1252729"/>
              <a:gd name="connsiteX2" fmla="*/ 318306 w 1254506"/>
              <a:gd name="connsiteY2" fmla="*/ 82858 h 1252729"/>
              <a:gd name="connsiteX3" fmla="*/ 716625 w 1254506"/>
              <a:gd name="connsiteY3" fmla="*/ 5792 h 1252729"/>
              <a:gd name="connsiteX4" fmla="*/ 1018394 w 1254506"/>
              <a:gd name="connsiteY4" fmla="*/ 216208 h 1252729"/>
              <a:gd name="connsiteX5" fmla="*/ 1254355 w 1254506"/>
              <a:gd name="connsiteY5" fmla="*/ 629247 h 1252729"/>
              <a:gd name="connsiteX6" fmla="*/ 1046968 w 1254506"/>
              <a:gd name="connsiteY6" fmla="*/ 982971 h 1252729"/>
              <a:gd name="connsiteX7" fmla="*/ 630900 w 1254506"/>
              <a:gd name="connsiteY7" fmla="*/ 1252702 h 1252729"/>
              <a:gd name="connsiteX8" fmla="*/ 142093 w 1254506"/>
              <a:gd name="connsiteY8" fmla="*/ 997258 h 1252729"/>
              <a:gd name="connsiteX9" fmla="*/ 7445 w 1254506"/>
              <a:gd name="connsiteY9" fmla="*/ 629247 h 1252729"/>
              <a:gd name="connsiteX0" fmla="*/ 7445 w 1255417"/>
              <a:gd name="connsiteY0" fmla="*/ 629247 h 1252729"/>
              <a:gd name="connsiteX1" fmla="*/ 103993 w 1255417"/>
              <a:gd name="connsiteY1" fmla="*/ 330508 h 1252729"/>
              <a:gd name="connsiteX2" fmla="*/ 318306 w 1255417"/>
              <a:gd name="connsiteY2" fmla="*/ 82858 h 1252729"/>
              <a:gd name="connsiteX3" fmla="*/ 716625 w 1255417"/>
              <a:gd name="connsiteY3" fmla="*/ 5792 h 1252729"/>
              <a:gd name="connsiteX4" fmla="*/ 1018394 w 1255417"/>
              <a:gd name="connsiteY4" fmla="*/ 216208 h 1252729"/>
              <a:gd name="connsiteX5" fmla="*/ 1123168 w 1255417"/>
              <a:gd name="connsiteY5" fmla="*/ 363846 h 1252729"/>
              <a:gd name="connsiteX6" fmla="*/ 1254355 w 1255417"/>
              <a:gd name="connsiteY6" fmla="*/ 629247 h 1252729"/>
              <a:gd name="connsiteX7" fmla="*/ 1046968 w 1255417"/>
              <a:gd name="connsiteY7" fmla="*/ 982971 h 1252729"/>
              <a:gd name="connsiteX8" fmla="*/ 630900 w 1255417"/>
              <a:gd name="connsiteY8" fmla="*/ 1252702 h 1252729"/>
              <a:gd name="connsiteX9" fmla="*/ 142093 w 1255417"/>
              <a:gd name="connsiteY9" fmla="*/ 997258 h 1252729"/>
              <a:gd name="connsiteX10" fmla="*/ 7445 w 1255417"/>
              <a:gd name="connsiteY10" fmla="*/ 629247 h 1252729"/>
              <a:gd name="connsiteX0" fmla="*/ 7445 w 1255417"/>
              <a:gd name="connsiteY0" fmla="*/ 629247 h 1255308"/>
              <a:gd name="connsiteX1" fmla="*/ 103993 w 1255417"/>
              <a:gd name="connsiteY1" fmla="*/ 330508 h 1255308"/>
              <a:gd name="connsiteX2" fmla="*/ 318306 w 1255417"/>
              <a:gd name="connsiteY2" fmla="*/ 82858 h 1255308"/>
              <a:gd name="connsiteX3" fmla="*/ 716625 w 1255417"/>
              <a:gd name="connsiteY3" fmla="*/ 5792 h 1255308"/>
              <a:gd name="connsiteX4" fmla="*/ 1018394 w 1255417"/>
              <a:gd name="connsiteY4" fmla="*/ 216208 h 1255308"/>
              <a:gd name="connsiteX5" fmla="*/ 1123168 w 1255417"/>
              <a:gd name="connsiteY5" fmla="*/ 363846 h 1255308"/>
              <a:gd name="connsiteX6" fmla="*/ 1254355 w 1255417"/>
              <a:gd name="connsiteY6" fmla="*/ 629247 h 1255308"/>
              <a:gd name="connsiteX7" fmla="*/ 1046968 w 1255417"/>
              <a:gd name="connsiteY7" fmla="*/ 982971 h 1255308"/>
              <a:gd name="connsiteX8" fmla="*/ 889805 w 1255417"/>
              <a:gd name="connsiteY8" fmla="*/ 1121083 h 1255308"/>
              <a:gd name="connsiteX9" fmla="*/ 630900 w 1255417"/>
              <a:gd name="connsiteY9" fmla="*/ 1252702 h 1255308"/>
              <a:gd name="connsiteX10" fmla="*/ 142093 w 1255417"/>
              <a:gd name="connsiteY10" fmla="*/ 997258 h 1255308"/>
              <a:gd name="connsiteX11" fmla="*/ 7445 w 1255417"/>
              <a:gd name="connsiteY11" fmla="*/ 629247 h 1255308"/>
              <a:gd name="connsiteX0" fmla="*/ 7445 w 1255417"/>
              <a:gd name="connsiteY0" fmla="*/ 629247 h 1252723"/>
              <a:gd name="connsiteX1" fmla="*/ 103993 w 1255417"/>
              <a:gd name="connsiteY1" fmla="*/ 330508 h 1252723"/>
              <a:gd name="connsiteX2" fmla="*/ 318306 w 1255417"/>
              <a:gd name="connsiteY2" fmla="*/ 82858 h 1252723"/>
              <a:gd name="connsiteX3" fmla="*/ 716625 w 1255417"/>
              <a:gd name="connsiteY3" fmla="*/ 5792 h 1252723"/>
              <a:gd name="connsiteX4" fmla="*/ 1018394 w 1255417"/>
              <a:gd name="connsiteY4" fmla="*/ 216208 h 1252723"/>
              <a:gd name="connsiteX5" fmla="*/ 1123168 w 1255417"/>
              <a:gd name="connsiteY5" fmla="*/ 363846 h 1252723"/>
              <a:gd name="connsiteX6" fmla="*/ 1254355 w 1255417"/>
              <a:gd name="connsiteY6" fmla="*/ 629247 h 1252723"/>
              <a:gd name="connsiteX7" fmla="*/ 1046968 w 1255417"/>
              <a:gd name="connsiteY7" fmla="*/ 982971 h 1252723"/>
              <a:gd name="connsiteX8" fmla="*/ 889805 w 1255417"/>
              <a:gd name="connsiteY8" fmla="*/ 1121083 h 1252723"/>
              <a:gd name="connsiteX9" fmla="*/ 630900 w 1255417"/>
              <a:gd name="connsiteY9" fmla="*/ 1252702 h 1252723"/>
              <a:gd name="connsiteX10" fmla="*/ 308780 w 1255417"/>
              <a:gd name="connsiteY10" fmla="*/ 1111557 h 1252723"/>
              <a:gd name="connsiteX11" fmla="*/ 142093 w 1255417"/>
              <a:gd name="connsiteY11" fmla="*/ 997258 h 1252723"/>
              <a:gd name="connsiteX12" fmla="*/ 7445 w 1255417"/>
              <a:gd name="connsiteY12" fmla="*/ 629247 h 1252723"/>
              <a:gd name="connsiteX0" fmla="*/ 7445 w 1255417"/>
              <a:gd name="connsiteY0" fmla="*/ 629247 h 1252723"/>
              <a:gd name="connsiteX1" fmla="*/ 103993 w 1255417"/>
              <a:gd name="connsiteY1" fmla="*/ 330508 h 1252723"/>
              <a:gd name="connsiteX2" fmla="*/ 318306 w 1255417"/>
              <a:gd name="connsiteY2" fmla="*/ 82858 h 1252723"/>
              <a:gd name="connsiteX3" fmla="*/ 716625 w 1255417"/>
              <a:gd name="connsiteY3" fmla="*/ 5792 h 1252723"/>
              <a:gd name="connsiteX4" fmla="*/ 1018394 w 1255417"/>
              <a:gd name="connsiteY4" fmla="*/ 216208 h 1252723"/>
              <a:gd name="connsiteX5" fmla="*/ 1123168 w 1255417"/>
              <a:gd name="connsiteY5" fmla="*/ 363846 h 1252723"/>
              <a:gd name="connsiteX6" fmla="*/ 1254355 w 1255417"/>
              <a:gd name="connsiteY6" fmla="*/ 629247 h 1252723"/>
              <a:gd name="connsiteX7" fmla="*/ 1142218 w 1255417"/>
              <a:gd name="connsiteY7" fmla="*/ 1021071 h 1252723"/>
              <a:gd name="connsiteX8" fmla="*/ 889805 w 1255417"/>
              <a:gd name="connsiteY8" fmla="*/ 1121083 h 1252723"/>
              <a:gd name="connsiteX9" fmla="*/ 630900 w 1255417"/>
              <a:gd name="connsiteY9" fmla="*/ 1252702 h 1252723"/>
              <a:gd name="connsiteX10" fmla="*/ 308780 w 1255417"/>
              <a:gd name="connsiteY10" fmla="*/ 1111557 h 1252723"/>
              <a:gd name="connsiteX11" fmla="*/ 142093 w 1255417"/>
              <a:gd name="connsiteY11" fmla="*/ 997258 h 1252723"/>
              <a:gd name="connsiteX12" fmla="*/ 7445 w 1255417"/>
              <a:gd name="connsiteY12" fmla="*/ 629247 h 1252723"/>
              <a:gd name="connsiteX0" fmla="*/ 7445 w 1255417"/>
              <a:gd name="connsiteY0" fmla="*/ 629247 h 1252723"/>
              <a:gd name="connsiteX1" fmla="*/ 103993 w 1255417"/>
              <a:gd name="connsiteY1" fmla="*/ 330508 h 1252723"/>
              <a:gd name="connsiteX2" fmla="*/ 318306 w 1255417"/>
              <a:gd name="connsiteY2" fmla="*/ 82858 h 1252723"/>
              <a:gd name="connsiteX3" fmla="*/ 716625 w 1255417"/>
              <a:gd name="connsiteY3" fmla="*/ 5792 h 1252723"/>
              <a:gd name="connsiteX4" fmla="*/ 1018394 w 1255417"/>
              <a:gd name="connsiteY4" fmla="*/ 216208 h 1252723"/>
              <a:gd name="connsiteX5" fmla="*/ 1123168 w 1255417"/>
              <a:gd name="connsiteY5" fmla="*/ 363846 h 1252723"/>
              <a:gd name="connsiteX6" fmla="*/ 1254355 w 1255417"/>
              <a:gd name="connsiteY6" fmla="*/ 629247 h 1252723"/>
              <a:gd name="connsiteX7" fmla="*/ 1118405 w 1255417"/>
              <a:gd name="connsiteY7" fmla="*/ 944871 h 1252723"/>
              <a:gd name="connsiteX8" fmla="*/ 889805 w 1255417"/>
              <a:gd name="connsiteY8" fmla="*/ 1121083 h 1252723"/>
              <a:gd name="connsiteX9" fmla="*/ 630900 w 1255417"/>
              <a:gd name="connsiteY9" fmla="*/ 1252702 h 1252723"/>
              <a:gd name="connsiteX10" fmla="*/ 308780 w 1255417"/>
              <a:gd name="connsiteY10" fmla="*/ 1111557 h 1252723"/>
              <a:gd name="connsiteX11" fmla="*/ 142093 w 1255417"/>
              <a:gd name="connsiteY11" fmla="*/ 997258 h 1252723"/>
              <a:gd name="connsiteX12" fmla="*/ 7445 w 1255417"/>
              <a:gd name="connsiteY12" fmla="*/ 629247 h 1252723"/>
              <a:gd name="connsiteX0" fmla="*/ 7445 w 1255417"/>
              <a:gd name="connsiteY0" fmla="*/ 629247 h 1253281"/>
              <a:gd name="connsiteX1" fmla="*/ 103993 w 1255417"/>
              <a:gd name="connsiteY1" fmla="*/ 330508 h 1253281"/>
              <a:gd name="connsiteX2" fmla="*/ 318306 w 1255417"/>
              <a:gd name="connsiteY2" fmla="*/ 82858 h 1253281"/>
              <a:gd name="connsiteX3" fmla="*/ 716625 w 1255417"/>
              <a:gd name="connsiteY3" fmla="*/ 5792 h 1253281"/>
              <a:gd name="connsiteX4" fmla="*/ 1018394 w 1255417"/>
              <a:gd name="connsiteY4" fmla="*/ 216208 h 1253281"/>
              <a:gd name="connsiteX5" fmla="*/ 1123168 w 1255417"/>
              <a:gd name="connsiteY5" fmla="*/ 363846 h 1253281"/>
              <a:gd name="connsiteX6" fmla="*/ 1254355 w 1255417"/>
              <a:gd name="connsiteY6" fmla="*/ 629247 h 1253281"/>
              <a:gd name="connsiteX7" fmla="*/ 1118405 w 1255417"/>
              <a:gd name="connsiteY7" fmla="*/ 944871 h 1253281"/>
              <a:gd name="connsiteX8" fmla="*/ 937430 w 1255417"/>
              <a:gd name="connsiteY8" fmla="*/ 1154420 h 1253281"/>
              <a:gd name="connsiteX9" fmla="*/ 630900 w 1255417"/>
              <a:gd name="connsiteY9" fmla="*/ 1252702 h 1253281"/>
              <a:gd name="connsiteX10" fmla="*/ 308780 w 1255417"/>
              <a:gd name="connsiteY10" fmla="*/ 1111557 h 1253281"/>
              <a:gd name="connsiteX11" fmla="*/ 142093 w 1255417"/>
              <a:gd name="connsiteY11" fmla="*/ 997258 h 1253281"/>
              <a:gd name="connsiteX12" fmla="*/ 7445 w 1255417"/>
              <a:gd name="connsiteY12" fmla="*/ 629247 h 1253281"/>
              <a:gd name="connsiteX0" fmla="*/ 7445 w 1255417"/>
              <a:gd name="connsiteY0" fmla="*/ 627306 h 1251340"/>
              <a:gd name="connsiteX1" fmla="*/ 103993 w 1255417"/>
              <a:gd name="connsiteY1" fmla="*/ 328567 h 1251340"/>
              <a:gd name="connsiteX2" fmla="*/ 318306 w 1255417"/>
              <a:gd name="connsiteY2" fmla="*/ 80917 h 1251340"/>
              <a:gd name="connsiteX3" fmla="*/ 716625 w 1255417"/>
              <a:gd name="connsiteY3" fmla="*/ 3851 h 1251340"/>
              <a:gd name="connsiteX4" fmla="*/ 1018394 w 1255417"/>
              <a:gd name="connsiteY4" fmla="*/ 180929 h 1251340"/>
              <a:gd name="connsiteX5" fmla="*/ 1123168 w 1255417"/>
              <a:gd name="connsiteY5" fmla="*/ 361905 h 1251340"/>
              <a:gd name="connsiteX6" fmla="*/ 1254355 w 1255417"/>
              <a:gd name="connsiteY6" fmla="*/ 627306 h 1251340"/>
              <a:gd name="connsiteX7" fmla="*/ 1118405 w 1255417"/>
              <a:gd name="connsiteY7" fmla="*/ 942930 h 1251340"/>
              <a:gd name="connsiteX8" fmla="*/ 937430 w 1255417"/>
              <a:gd name="connsiteY8" fmla="*/ 1152479 h 1251340"/>
              <a:gd name="connsiteX9" fmla="*/ 630900 w 1255417"/>
              <a:gd name="connsiteY9" fmla="*/ 1250761 h 1251340"/>
              <a:gd name="connsiteX10" fmla="*/ 308780 w 1255417"/>
              <a:gd name="connsiteY10" fmla="*/ 1109616 h 1251340"/>
              <a:gd name="connsiteX11" fmla="*/ 142093 w 1255417"/>
              <a:gd name="connsiteY11" fmla="*/ 995317 h 1251340"/>
              <a:gd name="connsiteX12" fmla="*/ 7445 w 1255417"/>
              <a:gd name="connsiteY12" fmla="*/ 627306 h 1251340"/>
              <a:gd name="connsiteX0" fmla="*/ 7445 w 1255695"/>
              <a:gd name="connsiteY0" fmla="*/ 627306 h 1251340"/>
              <a:gd name="connsiteX1" fmla="*/ 103993 w 1255695"/>
              <a:gd name="connsiteY1" fmla="*/ 328567 h 1251340"/>
              <a:gd name="connsiteX2" fmla="*/ 318306 w 1255695"/>
              <a:gd name="connsiteY2" fmla="*/ 80917 h 1251340"/>
              <a:gd name="connsiteX3" fmla="*/ 716625 w 1255695"/>
              <a:gd name="connsiteY3" fmla="*/ 3851 h 1251340"/>
              <a:gd name="connsiteX4" fmla="*/ 1018394 w 1255695"/>
              <a:gd name="connsiteY4" fmla="*/ 180929 h 1251340"/>
              <a:gd name="connsiteX5" fmla="*/ 1146980 w 1255695"/>
              <a:gd name="connsiteY5" fmla="*/ 366668 h 1251340"/>
              <a:gd name="connsiteX6" fmla="*/ 1254355 w 1255695"/>
              <a:gd name="connsiteY6" fmla="*/ 627306 h 1251340"/>
              <a:gd name="connsiteX7" fmla="*/ 1118405 w 1255695"/>
              <a:gd name="connsiteY7" fmla="*/ 942930 h 1251340"/>
              <a:gd name="connsiteX8" fmla="*/ 937430 w 1255695"/>
              <a:gd name="connsiteY8" fmla="*/ 1152479 h 1251340"/>
              <a:gd name="connsiteX9" fmla="*/ 630900 w 1255695"/>
              <a:gd name="connsiteY9" fmla="*/ 1250761 h 1251340"/>
              <a:gd name="connsiteX10" fmla="*/ 308780 w 1255695"/>
              <a:gd name="connsiteY10" fmla="*/ 1109616 h 1251340"/>
              <a:gd name="connsiteX11" fmla="*/ 142093 w 1255695"/>
              <a:gd name="connsiteY11" fmla="*/ 995317 h 1251340"/>
              <a:gd name="connsiteX12" fmla="*/ 7445 w 1255695"/>
              <a:gd name="connsiteY12" fmla="*/ 627306 h 1251340"/>
              <a:gd name="connsiteX0" fmla="*/ 7445 w 1255695"/>
              <a:gd name="connsiteY0" fmla="*/ 627306 h 1250834"/>
              <a:gd name="connsiteX1" fmla="*/ 103993 w 1255695"/>
              <a:gd name="connsiteY1" fmla="*/ 328567 h 1250834"/>
              <a:gd name="connsiteX2" fmla="*/ 318306 w 1255695"/>
              <a:gd name="connsiteY2" fmla="*/ 80917 h 1250834"/>
              <a:gd name="connsiteX3" fmla="*/ 716625 w 1255695"/>
              <a:gd name="connsiteY3" fmla="*/ 3851 h 1250834"/>
              <a:gd name="connsiteX4" fmla="*/ 1018394 w 1255695"/>
              <a:gd name="connsiteY4" fmla="*/ 180929 h 1250834"/>
              <a:gd name="connsiteX5" fmla="*/ 1146980 w 1255695"/>
              <a:gd name="connsiteY5" fmla="*/ 366668 h 1250834"/>
              <a:gd name="connsiteX6" fmla="*/ 1254355 w 1255695"/>
              <a:gd name="connsiteY6" fmla="*/ 627306 h 1250834"/>
              <a:gd name="connsiteX7" fmla="*/ 1118405 w 1255695"/>
              <a:gd name="connsiteY7" fmla="*/ 942930 h 1250834"/>
              <a:gd name="connsiteX8" fmla="*/ 937430 w 1255695"/>
              <a:gd name="connsiteY8" fmla="*/ 1152479 h 1250834"/>
              <a:gd name="connsiteX9" fmla="*/ 630900 w 1255695"/>
              <a:gd name="connsiteY9" fmla="*/ 1250761 h 1250834"/>
              <a:gd name="connsiteX10" fmla="*/ 308780 w 1255695"/>
              <a:gd name="connsiteY10" fmla="*/ 1138191 h 1250834"/>
              <a:gd name="connsiteX11" fmla="*/ 142093 w 1255695"/>
              <a:gd name="connsiteY11" fmla="*/ 995317 h 1250834"/>
              <a:gd name="connsiteX12" fmla="*/ 7445 w 1255695"/>
              <a:gd name="connsiteY12" fmla="*/ 627306 h 1250834"/>
              <a:gd name="connsiteX0" fmla="*/ 59 w 1248309"/>
              <a:gd name="connsiteY0" fmla="*/ 627306 h 1250834"/>
              <a:gd name="connsiteX1" fmla="*/ 120419 w 1248309"/>
              <a:gd name="connsiteY1" fmla="*/ 328567 h 1250834"/>
              <a:gd name="connsiteX2" fmla="*/ 310920 w 1248309"/>
              <a:gd name="connsiteY2" fmla="*/ 80917 h 1250834"/>
              <a:gd name="connsiteX3" fmla="*/ 709239 w 1248309"/>
              <a:gd name="connsiteY3" fmla="*/ 3851 h 1250834"/>
              <a:gd name="connsiteX4" fmla="*/ 1011008 w 1248309"/>
              <a:gd name="connsiteY4" fmla="*/ 180929 h 1250834"/>
              <a:gd name="connsiteX5" fmla="*/ 1139594 w 1248309"/>
              <a:gd name="connsiteY5" fmla="*/ 366668 h 1250834"/>
              <a:gd name="connsiteX6" fmla="*/ 1246969 w 1248309"/>
              <a:gd name="connsiteY6" fmla="*/ 627306 h 1250834"/>
              <a:gd name="connsiteX7" fmla="*/ 1111019 w 1248309"/>
              <a:gd name="connsiteY7" fmla="*/ 942930 h 1250834"/>
              <a:gd name="connsiteX8" fmla="*/ 930044 w 1248309"/>
              <a:gd name="connsiteY8" fmla="*/ 1152479 h 1250834"/>
              <a:gd name="connsiteX9" fmla="*/ 623514 w 1248309"/>
              <a:gd name="connsiteY9" fmla="*/ 1250761 h 1250834"/>
              <a:gd name="connsiteX10" fmla="*/ 301394 w 1248309"/>
              <a:gd name="connsiteY10" fmla="*/ 1138191 h 1250834"/>
              <a:gd name="connsiteX11" fmla="*/ 134707 w 1248309"/>
              <a:gd name="connsiteY11" fmla="*/ 995317 h 1250834"/>
              <a:gd name="connsiteX12" fmla="*/ 59 w 1248309"/>
              <a:gd name="connsiteY12" fmla="*/ 627306 h 125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48309" h="1250834">
                <a:moveTo>
                  <a:pt x="59" y="627306"/>
                </a:moveTo>
                <a:cubicBezTo>
                  <a:pt x="-2322" y="516181"/>
                  <a:pt x="68609" y="419632"/>
                  <a:pt x="120419" y="328567"/>
                </a:cubicBezTo>
                <a:cubicBezTo>
                  <a:pt x="172229" y="237502"/>
                  <a:pt x="208815" y="135036"/>
                  <a:pt x="310920" y="80917"/>
                </a:cubicBezTo>
                <a:cubicBezTo>
                  <a:pt x="413025" y="26798"/>
                  <a:pt x="592558" y="-12818"/>
                  <a:pt x="709239" y="3851"/>
                </a:cubicBezTo>
                <a:cubicBezTo>
                  <a:pt x="825920" y="20520"/>
                  <a:pt x="943251" y="121253"/>
                  <a:pt x="1011008" y="180929"/>
                </a:cubicBezTo>
                <a:cubicBezTo>
                  <a:pt x="1078765" y="240605"/>
                  <a:pt x="1100267" y="297828"/>
                  <a:pt x="1139594" y="366668"/>
                </a:cubicBezTo>
                <a:cubicBezTo>
                  <a:pt x="1178921" y="435508"/>
                  <a:pt x="1259669" y="524119"/>
                  <a:pt x="1246969" y="627306"/>
                </a:cubicBezTo>
                <a:cubicBezTo>
                  <a:pt x="1234269" y="730493"/>
                  <a:pt x="1171777" y="860957"/>
                  <a:pt x="1111019" y="942930"/>
                </a:cubicBezTo>
                <a:cubicBezTo>
                  <a:pt x="1050261" y="1024903"/>
                  <a:pt x="999389" y="1107524"/>
                  <a:pt x="930044" y="1152479"/>
                </a:cubicBezTo>
                <a:cubicBezTo>
                  <a:pt x="860699" y="1197434"/>
                  <a:pt x="728289" y="1253142"/>
                  <a:pt x="623514" y="1250761"/>
                </a:cubicBezTo>
                <a:cubicBezTo>
                  <a:pt x="518739" y="1248380"/>
                  <a:pt x="382862" y="1180765"/>
                  <a:pt x="301394" y="1138191"/>
                </a:cubicBezTo>
                <a:cubicBezTo>
                  <a:pt x="219926" y="1095617"/>
                  <a:pt x="184929" y="1075702"/>
                  <a:pt x="134707" y="995317"/>
                </a:cubicBezTo>
                <a:cubicBezTo>
                  <a:pt x="30798" y="891408"/>
                  <a:pt x="2440" y="738431"/>
                  <a:pt x="59" y="627306"/>
                </a:cubicBez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65" name="椭圆 5">
            <a:extLst>
              <a:ext uri="{FF2B5EF4-FFF2-40B4-BE49-F238E27FC236}">
                <a16:creationId xmlns:a16="http://schemas.microsoft.com/office/drawing/2014/main" id="{322A8B79-CB4D-475C-B01D-6CDBF5430694}"/>
              </a:ext>
            </a:extLst>
          </p:cNvPr>
          <p:cNvSpPr/>
          <p:nvPr/>
        </p:nvSpPr>
        <p:spPr>
          <a:xfrm>
            <a:off x="6170104" y="3494172"/>
            <a:ext cx="1248309" cy="1250834"/>
          </a:xfrm>
          <a:custGeom>
            <a:avLst/>
            <a:gdLst>
              <a:gd name="connsiteX0" fmla="*/ 0 w 1246909"/>
              <a:gd name="connsiteY0" fmla="*/ 623455 h 1246909"/>
              <a:gd name="connsiteX1" fmla="*/ 623455 w 1246909"/>
              <a:gd name="connsiteY1" fmla="*/ 0 h 1246909"/>
              <a:gd name="connsiteX2" fmla="*/ 1246910 w 1246909"/>
              <a:gd name="connsiteY2" fmla="*/ 623455 h 1246909"/>
              <a:gd name="connsiteX3" fmla="*/ 623455 w 1246909"/>
              <a:gd name="connsiteY3" fmla="*/ 1246910 h 1246909"/>
              <a:gd name="connsiteX4" fmla="*/ 0 w 1246909"/>
              <a:gd name="connsiteY4" fmla="*/ 623455 h 1246909"/>
              <a:gd name="connsiteX0" fmla="*/ 6845 w 1253755"/>
              <a:gd name="connsiteY0" fmla="*/ 667040 h 1290495"/>
              <a:gd name="connsiteX1" fmla="*/ 317706 w 1253755"/>
              <a:gd name="connsiteY1" fmla="*/ 120651 h 1290495"/>
              <a:gd name="connsiteX2" fmla="*/ 630300 w 1253755"/>
              <a:gd name="connsiteY2" fmla="*/ 43585 h 1290495"/>
              <a:gd name="connsiteX3" fmla="*/ 1253755 w 1253755"/>
              <a:gd name="connsiteY3" fmla="*/ 667040 h 1290495"/>
              <a:gd name="connsiteX4" fmla="*/ 630300 w 1253755"/>
              <a:gd name="connsiteY4" fmla="*/ 1290495 h 1290495"/>
              <a:gd name="connsiteX5" fmla="*/ 6845 w 1253755"/>
              <a:gd name="connsiteY5" fmla="*/ 667040 h 1290495"/>
              <a:gd name="connsiteX0" fmla="*/ 6845 w 1253755"/>
              <a:gd name="connsiteY0" fmla="*/ 667040 h 1290495"/>
              <a:gd name="connsiteX1" fmla="*/ 317706 w 1253755"/>
              <a:gd name="connsiteY1" fmla="*/ 120651 h 1290495"/>
              <a:gd name="connsiteX2" fmla="*/ 716025 w 1253755"/>
              <a:gd name="connsiteY2" fmla="*/ 43585 h 1290495"/>
              <a:gd name="connsiteX3" fmla="*/ 1253755 w 1253755"/>
              <a:gd name="connsiteY3" fmla="*/ 667040 h 1290495"/>
              <a:gd name="connsiteX4" fmla="*/ 630300 w 1253755"/>
              <a:gd name="connsiteY4" fmla="*/ 1290495 h 1290495"/>
              <a:gd name="connsiteX5" fmla="*/ 6845 w 1253755"/>
              <a:gd name="connsiteY5" fmla="*/ 667040 h 1290495"/>
              <a:gd name="connsiteX0" fmla="*/ 6845 w 1265846"/>
              <a:gd name="connsiteY0" fmla="*/ 636446 h 1259901"/>
              <a:gd name="connsiteX1" fmla="*/ 317706 w 1265846"/>
              <a:gd name="connsiteY1" fmla="*/ 90057 h 1259901"/>
              <a:gd name="connsiteX2" fmla="*/ 716025 w 1265846"/>
              <a:gd name="connsiteY2" fmla="*/ 12991 h 1259901"/>
              <a:gd name="connsiteX3" fmla="*/ 1017794 w 1265846"/>
              <a:gd name="connsiteY3" fmla="*/ 223407 h 1259901"/>
              <a:gd name="connsiteX4" fmla="*/ 1253755 w 1265846"/>
              <a:gd name="connsiteY4" fmla="*/ 636446 h 1259901"/>
              <a:gd name="connsiteX5" fmla="*/ 630300 w 1265846"/>
              <a:gd name="connsiteY5" fmla="*/ 1259901 h 1259901"/>
              <a:gd name="connsiteX6" fmla="*/ 6845 w 1265846"/>
              <a:gd name="connsiteY6" fmla="*/ 636446 h 1259901"/>
              <a:gd name="connsiteX0" fmla="*/ 6845 w 1253906"/>
              <a:gd name="connsiteY0" fmla="*/ 636446 h 1269601"/>
              <a:gd name="connsiteX1" fmla="*/ 317706 w 1253906"/>
              <a:gd name="connsiteY1" fmla="*/ 90057 h 1269601"/>
              <a:gd name="connsiteX2" fmla="*/ 716025 w 1253906"/>
              <a:gd name="connsiteY2" fmla="*/ 12991 h 1269601"/>
              <a:gd name="connsiteX3" fmla="*/ 1017794 w 1253906"/>
              <a:gd name="connsiteY3" fmla="*/ 223407 h 1269601"/>
              <a:gd name="connsiteX4" fmla="*/ 1253755 w 1253906"/>
              <a:gd name="connsiteY4" fmla="*/ 636446 h 1269601"/>
              <a:gd name="connsiteX5" fmla="*/ 1046368 w 1253906"/>
              <a:gd name="connsiteY5" fmla="*/ 990170 h 1269601"/>
              <a:gd name="connsiteX6" fmla="*/ 630300 w 1253906"/>
              <a:gd name="connsiteY6" fmla="*/ 1259901 h 1269601"/>
              <a:gd name="connsiteX7" fmla="*/ 6845 w 1253906"/>
              <a:gd name="connsiteY7" fmla="*/ 636446 h 1269601"/>
              <a:gd name="connsiteX0" fmla="*/ 7445 w 1254506"/>
              <a:gd name="connsiteY0" fmla="*/ 636446 h 1259928"/>
              <a:gd name="connsiteX1" fmla="*/ 318306 w 1254506"/>
              <a:gd name="connsiteY1" fmla="*/ 90057 h 1259928"/>
              <a:gd name="connsiteX2" fmla="*/ 716625 w 1254506"/>
              <a:gd name="connsiteY2" fmla="*/ 12991 h 1259928"/>
              <a:gd name="connsiteX3" fmla="*/ 1018394 w 1254506"/>
              <a:gd name="connsiteY3" fmla="*/ 223407 h 1259928"/>
              <a:gd name="connsiteX4" fmla="*/ 1254355 w 1254506"/>
              <a:gd name="connsiteY4" fmla="*/ 636446 h 1259928"/>
              <a:gd name="connsiteX5" fmla="*/ 1046968 w 1254506"/>
              <a:gd name="connsiteY5" fmla="*/ 990170 h 1259928"/>
              <a:gd name="connsiteX6" fmla="*/ 630900 w 1254506"/>
              <a:gd name="connsiteY6" fmla="*/ 1259901 h 1259928"/>
              <a:gd name="connsiteX7" fmla="*/ 142093 w 1254506"/>
              <a:gd name="connsiteY7" fmla="*/ 1004457 h 1259928"/>
              <a:gd name="connsiteX8" fmla="*/ 7445 w 1254506"/>
              <a:gd name="connsiteY8" fmla="*/ 636446 h 1259928"/>
              <a:gd name="connsiteX0" fmla="*/ 7445 w 1254506"/>
              <a:gd name="connsiteY0" fmla="*/ 629247 h 1252729"/>
              <a:gd name="connsiteX1" fmla="*/ 103993 w 1254506"/>
              <a:gd name="connsiteY1" fmla="*/ 330508 h 1252729"/>
              <a:gd name="connsiteX2" fmla="*/ 318306 w 1254506"/>
              <a:gd name="connsiteY2" fmla="*/ 82858 h 1252729"/>
              <a:gd name="connsiteX3" fmla="*/ 716625 w 1254506"/>
              <a:gd name="connsiteY3" fmla="*/ 5792 h 1252729"/>
              <a:gd name="connsiteX4" fmla="*/ 1018394 w 1254506"/>
              <a:gd name="connsiteY4" fmla="*/ 216208 h 1252729"/>
              <a:gd name="connsiteX5" fmla="*/ 1254355 w 1254506"/>
              <a:gd name="connsiteY5" fmla="*/ 629247 h 1252729"/>
              <a:gd name="connsiteX6" fmla="*/ 1046968 w 1254506"/>
              <a:gd name="connsiteY6" fmla="*/ 982971 h 1252729"/>
              <a:gd name="connsiteX7" fmla="*/ 630900 w 1254506"/>
              <a:gd name="connsiteY7" fmla="*/ 1252702 h 1252729"/>
              <a:gd name="connsiteX8" fmla="*/ 142093 w 1254506"/>
              <a:gd name="connsiteY8" fmla="*/ 997258 h 1252729"/>
              <a:gd name="connsiteX9" fmla="*/ 7445 w 1254506"/>
              <a:gd name="connsiteY9" fmla="*/ 629247 h 1252729"/>
              <a:gd name="connsiteX0" fmla="*/ 7445 w 1255417"/>
              <a:gd name="connsiteY0" fmla="*/ 629247 h 1252729"/>
              <a:gd name="connsiteX1" fmla="*/ 103993 w 1255417"/>
              <a:gd name="connsiteY1" fmla="*/ 330508 h 1252729"/>
              <a:gd name="connsiteX2" fmla="*/ 318306 w 1255417"/>
              <a:gd name="connsiteY2" fmla="*/ 82858 h 1252729"/>
              <a:gd name="connsiteX3" fmla="*/ 716625 w 1255417"/>
              <a:gd name="connsiteY3" fmla="*/ 5792 h 1252729"/>
              <a:gd name="connsiteX4" fmla="*/ 1018394 w 1255417"/>
              <a:gd name="connsiteY4" fmla="*/ 216208 h 1252729"/>
              <a:gd name="connsiteX5" fmla="*/ 1123168 w 1255417"/>
              <a:gd name="connsiteY5" fmla="*/ 363846 h 1252729"/>
              <a:gd name="connsiteX6" fmla="*/ 1254355 w 1255417"/>
              <a:gd name="connsiteY6" fmla="*/ 629247 h 1252729"/>
              <a:gd name="connsiteX7" fmla="*/ 1046968 w 1255417"/>
              <a:gd name="connsiteY7" fmla="*/ 982971 h 1252729"/>
              <a:gd name="connsiteX8" fmla="*/ 630900 w 1255417"/>
              <a:gd name="connsiteY8" fmla="*/ 1252702 h 1252729"/>
              <a:gd name="connsiteX9" fmla="*/ 142093 w 1255417"/>
              <a:gd name="connsiteY9" fmla="*/ 997258 h 1252729"/>
              <a:gd name="connsiteX10" fmla="*/ 7445 w 1255417"/>
              <a:gd name="connsiteY10" fmla="*/ 629247 h 1252729"/>
              <a:gd name="connsiteX0" fmla="*/ 7445 w 1255417"/>
              <a:gd name="connsiteY0" fmla="*/ 629247 h 1255308"/>
              <a:gd name="connsiteX1" fmla="*/ 103993 w 1255417"/>
              <a:gd name="connsiteY1" fmla="*/ 330508 h 1255308"/>
              <a:gd name="connsiteX2" fmla="*/ 318306 w 1255417"/>
              <a:gd name="connsiteY2" fmla="*/ 82858 h 1255308"/>
              <a:gd name="connsiteX3" fmla="*/ 716625 w 1255417"/>
              <a:gd name="connsiteY3" fmla="*/ 5792 h 1255308"/>
              <a:gd name="connsiteX4" fmla="*/ 1018394 w 1255417"/>
              <a:gd name="connsiteY4" fmla="*/ 216208 h 1255308"/>
              <a:gd name="connsiteX5" fmla="*/ 1123168 w 1255417"/>
              <a:gd name="connsiteY5" fmla="*/ 363846 h 1255308"/>
              <a:gd name="connsiteX6" fmla="*/ 1254355 w 1255417"/>
              <a:gd name="connsiteY6" fmla="*/ 629247 h 1255308"/>
              <a:gd name="connsiteX7" fmla="*/ 1046968 w 1255417"/>
              <a:gd name="connsiteY7" fmla="*/ 982971 h 1255308"/>
              <a:gd name="connsiteX8" fmla="*/ 889805 w 1255417"/>
              <a:gd name="connsiteY8" fmla="*/ 1121083 h 1255308"/>
              <a:gd name="connsiteX9" fmla="*/ 630900 w 1255417"/>
              <a:gd name="connsiteY9" fmla="*/ 1252702 h 1255308"/>
              <a:gd name="connsiteX10" fmla="*/ 142093 w 1255417"/>
              <a:gd name="connsiteY10" fmla="*/ 997258 h 1255308"/>
              <a:gd name="connsiteX11" fmla="*/ 7445 w 1255417"/>
              <a:gd name="connsiteY11" fmla="*/ 629247 h 1255308"/>
              <a:gd name="connsiteX0" fmla="*/ 7445 w 1255417"/>
              <a:gd name="connsiteY0" fmla="*/ 629247 h 1252723"/>
              <a:gd name="connsiteX1" fmla="*/ 103993 w 1255417"/>
              <a:gd name="connsiteY1" fmla="*/ 330508 h 1252723"/>
              <a:gd name="connsiteX2" fmla="*/ 318306 w 1255417"/>
              <a:gd name="connsiteY2" fmla="*/ 82858 h 1252723"/>
              <a:gd name="connsiteX3" fmla="*/ 716625 w 1255417"/>
              <a:gd name="connsiteY3" fmla="*/ 5792 h 1252723"/>
              <a:gd name="connsiteX4" fmla="*/ 1018394 w 1255417"/>
              <a:gd name="connsiteY4" fmla="*/ 216208 h 1252723"/>
              <a:gd name="connsiteX5" fmla="*/ 1123168 w 1255417"/>
              <a:gd name="connsiteY5" fmla="*/ 363846 h 1252723"/>
              <a:gd name="connsiteX6" fmla="*/ 1254355 w 1255417"/>
              <a:gd name="connsiteY6" fmla="*/ 629247 h 1252723"/>
              <a:gd name="connsiteX7" fmla="*/ 1046968 w 1255417"/>
              <a:gd name="connsiteY7" fmla="*/ 982971 h 1252723"/>
              <a:gd name="connsiteX8" fmla="*/ 889805 w 1255417"/>
              <a:gd name="connsiteY8" fmla="*/ 1121083 h 1252723"/>
              <a:gd name="connsiteX9" fmla="*/ 630900 w 1255417"/>
              <a:gd name="connsiteY9" fmla="*/ 1252702 h 1252723"/>
              <a:gd name="connsiteX10" fmla="*/ 308780 w 1255417"/>
              <a:gd name="connsiteY10" fmla="*/ 1111557 h 1252723"/>
              <a:gd name="connsiteX11" fmla="*/ 142093 w 1255417"/>
              <a:gd name="connsiteY11" fmla="*/ 997258 h 1252723"/>
              <a:gd name="connsiteX12" fmla="*/ 7445 w 1255417"/>
              <a:gd name="connsiteY12" fmla="*/ 629247 h 1252723"/>
              <a:gd name="connsiteX0" fmla="*/ 7445 w 1255417"/>
              <a:gd name="connsiteY0" fmla="*/ 629247 h 1252723"/>
              <a:gd name="connsiteX1" fmla="*/ 103993 w 1255417"/>
              <a:gd name="connsiteY1" fmla="*/ 330508 h 1252723"/>
              <a:gd name="connsiteX2" fmla="*/ 318306 w 1255417"/>
              <a:gd name="connsiteY2" fmla="*/ 82858 h 1252723"/>
              <a:gd name="connsiteX3" fmla="*/ 716625 w 1255417"/>
              <a:gd name="connsiteY3" fmla="*/ 5792 h 1252723"/>
              <a:gd name="connsiteX4" fmla="*/ 1018394 w 1255417"/>
              <a:gd name="connsiteY4" fmla="*/ 216208 h 1252723"/>
              <a:gd name="connsiteX5" fmla="*/ 1123168 w 1255417"/>
              <a:gd name="connsiteY5" fmla="*/ 363846 h 1252723"/>
              <a:gd name="connsiteX6" fmla="*/ 1254355 w 1255417"/>
              <a:gd name="connsiteY6" fmla="*/ 629247 h 1252723"/>
              <a:gd name="connsiteX7" fmla="*/ 1142218 w 1255417"/>
              <a:gd name="connsiteY7" fmla="*/ 1021071 h 1252723"/>
              <a:gd name="connsiteX8" fmla="*/ 889805 w 1255417"/>
              <a:gd name="connsiteY8" fmla="*/ 1121083 h 1252723"/>
              <a:gd name="connsiteX9" fmla="*/ 630900 w 1255417"/>
              <a:gd name="connsiteY9" fmla="*/ 1252702 h 1252723"/>
              <a:gd name="connsiteX10" fmla="*/ 308780 w 1255417"/>
              <a:gd name="connsiteY10" fmla="*/ 1111557 h 1252723"/>
              <a:gd name="connsiteX11" fmla="*/ 142093 w 1255417"/>
              <a:gd name="connsiteY11" fmla="*/ 997258 h 1252723"/>
              <a:gd name="connsiteX12" fmla="*/ 7445 w 1255417"/>
              <a:gd name="connsiteY12" fmla="*/ 629247 h 1252723"/>
              <a:gd name="connsiteX0" fmla="*/ 7445 w 1255417"/>
              <a:gd name="connsiteY0" fmla="*/ 629247 h 1252723"/>
              <a:gd name="connsiteX1" fmla="*/ 103993 w 1255417"/>
              <a:gd name="connsiteY1" fmla="*/ 330508 h 1252723"/>
              <a:gd name="connsiteX2" fmla="*/ 318306 w 1255417"/>
              <a:gd name="connsiteY2" fmla="*/ 82858 h 1252723"/>
              <a:gd name="connsiteX3" fmla="*/ 716625 w 1255417"/>
              <a:gd name="connsiteY3" fmla="*/ 5792 h 1252723"/>
              <a:gd name="connsiteX4" fmla="*/ 1018394 w 1255417"/>
              <a:gd name="connsiteY4" fmla="*/ 216208 h 1252723"/>
              <a:gd name="connsiteX5" fmla="*/ 1123168 w 1255417"/>
              <a:gd name="connsiteY5" fmla="*/ 363846 h 1252723"/>
              <a:gd name="connsiteX6" fmla="*/ 1254355 w 1255417"/>
              <a:gd name="connsiteY6" fmla="*/ 629247 h 1252723"/>
              <a:gd name="connsiteX7" fmla="*/ 1118405 w 1255417"/>
              <a:gd name="connsiteY7" fmla="*/ 944871 h 1252723"/>
              <a:gd name="connsiteX8" fmla="*/ 889805 w 1255417"/>
              <a:gd name="connsiteY8" fmla="*/ 1121083 h 1252723"/>
              <a:gd name="connsiteX9" fmla="*/ 630900 w 1255417"/>
              <a:gd name="connsiteY9" fmla="*/ 1252702 h 1252723"/>
              <a:gd name="connsiteX10" fmla="*/ 308780 w 1255417"/>
              <a:gd name="connsiteY10" fmla="*/ 1111557 h 1252723"/>
              <a:gd name="connsiteX11" fmla="*/ 142093 w 1255417"/>
              <a:gd name="connsiteY11" fmla="*/ 997258 h 1252723"/>
              <a:gd name="connsiteX12" fmla="*/ 7445 w 1255417"/>
              <a:gd name="connsiteY12" fmla="*/ 629247 h 1252723"/>
              <a:gd name="connsiteX0" fmla="*/ 7445 w 1255417"/>
              <a:gd name="connsiteY0" fmla="*/ 629247 h 1253281"/>
              <a:gd name="connsiteX1" fmla="*/ 103993 w 1255417"/>
              <a:gd name="connsiteY1" fmla="*/ 330508 h 1253281"/>
              <a:gd name="connsiteX2" fmla="*/ 318306 w 1255417"/>
              <a:gd name="connsiteY2" fmla="*/ 82858 h 1253281"/>
              <a:gd name="connsiteX3" fmla="*/ 716625 w 1255417"/>
              <a:gd name="connsiteY3" fmla="*/ 5792 h 1253281"/>
              <a:gd name="connsiteX4" fmla="*/ 1018394 w 1255417"/>
              <a:gd name="connsiteY4" fmla="*/ 216208 h 1253281"/>
              <a:gd name="connsiteX5" fmla="*/ 1123168 w 1255417"/>
              <a:gd name="connsiteY5" fmla="*/ 363846 h 1253281"/>
              <a:gd name="connsiteX6" fmla="*/ 1254355 w 1255417"/>
              <a:gd name="connsiteY6" fmla="*/ 629247 h 1253281"/>
              <a:gd name="connsiteX7" fmla="*/ 1118405 w 1255417"/>
              <a:gd name="connsiteY7" fmla="*/ 944871 h 1253281"/>
              <a:gd name="connsiteX8" fmla="*/ 937430 w 1255417"/>
              <a:gd name="connsiteY8" fmla="*/ 1154420 h 1253281"/>
              <a:gd name="connsiteX9" fmla="*/ 630900 w 1255417"/>
              <a:gd name="connsiteY9" fmla="*/ 1252702 h 1253281"/>
              <a:gd name="connsiteX10" fmla="*/ 308780 w 1255417"/>
              <a:gd name="connsiteY10" fmla="*/ 1111557 h 1253281"/>
              <a:gd name="connsiteX11" fmla="*/ 142093 w 1255417"/>
              <a:gd name="connsiteY11" fmla="*/ 997258 h 1253281"/>
              <a:gd name="connsiteX12" fmla="*/ 7445 w 1255417"/>
              <a:gd name="connsiteY12" fmla="*/ 629247 h 1253281"/>
              <a:gd name="connsiteX0" fmla="*/ 7445 w 1255417"/>
              <a:gd name="connsiteY0" fmla="*/ 627306 h 1251340"/>
              <a:gd name="connsiteX1" fmla="*/ 103993 w 1255417"/>
              <a:gd name="connsiteY1" fmla="*/ 328567 h 1251340"/>
              <a:gd name="connsiteX2" fmla="*/ 318306 w 1255417"/>
              <a:gd name="connsiteY2" fmla="*/ 80917 h 1251340"/>
              <a:gd name="connsiteX3" fmla="*/ 716625 w 1255417"/>
              <a:gd name="connsiteY3" fmla="*/ 3851 h 1251340"/>
              <a:gd name="connsiteX4" fmla="*/ 1018394 w 1255417"/>
              <a:gd name="connsiteY4" fmla="*/ 180929 h 1251340"/>
              <a:gd name="connsiteX5" fmla="*/ 1123168 w 1255417"/>
              <a:gd name="connsiteY5" fmla="*/ 361905 h 1251340"/>
              <a:gd name="connsiteX6" fmla="*/ 1254355 w 1255417"/>
              <a:gd name="connsiteY6" fmla="*/ 627306 h 1251340"/>
              <a:gd name="connsiteX7" fmla="*/ 1118405 w 1255417"/>
              <a:gd name="connsiteY7" fmla="*/ 942930 h 1251340"/>
              <a:gd name="connsiteX8" fmla="*/ 937430 w 1255417"/>
              <a:gd name="connsiteY8" fmla="*/ 1152479 h 1251340"/>
              <a:gd name="connsiteX9" fmla="*/ 630900 w 1255417"/>
              <a:gd name="connsiteY9" fmla="*/ 1250761 h 1251340"/>
              <a:gd name="connsiteX10" fmla="*/ 308780 w 1255417"/>
              <a:gd name="connsiteY10" fmla="*/ 1109616 h 1251340"/>
              <a:gd name="connsiteX11" fmla="*/ 142093 w 1255417"/>
              <a:gd name="connsiteY11" fmla="*/ 995317 h 1251340"/>
              <a:gd name="connsiteX12" fmla="*/ 7445 w 1255417"/>
              <a:gd name="connsiteY12" fmla="*/ 627306 h 1251340"/>
              <a:gd name="connsiteX0" fmla="*/ 7445 w 1255695"/>
              <a:gd name="connsiteY0" fmla="*/ 627306 h 1251340"/>
              <a:gd name="connsiteX1" fmla="*/ 103993 w 1255695"/>
              <a:gd name="connsiteY1" fmla="*/ 328567 h 1251340"/>
              <a:gd name="connsiteX2" fmla="*/ 318306 w 1255695"/>
              <a:gd name="connsiteY2" fmla="*/ 80917 h 1251340"/>
              <a:gd name="connsiteX3" fmla="*/ 716625 w 1255695"/>
              <a:gd name="connsiteY3" fmla="*/ 3851 h 1251340"/>
              <a:gd name="connsiteX4" fmla="*/ 1018394 w 1255695"/>
              <a:gd name="connsiteY4" fmla="*/ 180929 h 1251340"/>
              <a:gd name="connsiteX5" fmla="*/ 1146980 w 1255695"/>
              <a:gd name="connsiteY5" fmla="*/ 366668 h 1251340"/>
              <a:gd name="connsiteX6" fmla="*/ 1254355 w 1255695"/>
              <a:gd name="connsiteY6" fmla="*/ 627306 h 1251340"/>
              <a:gd name="connsiteX7" fmla="*/ 1118405 w 1255695"/>
              <a:gd name="connsiteY7" fmla="*/ 942930 h 1251340"/>
              <a:gd name="connsiteX8" fmla="*/ 937430 w 1255695"/>
              <a:gd name="connsiteY8" fmla="*/ 1152479 h 1251340"/>
              <a:gd name="connsiteX9" fmla="*/ 630900 w 1255695"/>
              <a:gd name="connsiteY9" fmla="*/ 1250761 h 1251340"/>
              <a:gd name="connsiteX10" fmla="*/ 308780 w 1255695"/>
              <a:gd name="connsiteY10" fmla="*/ 1109616 h 1251340"/>
              <a:gd name="connsiteX11" fmla="*/ 142093 w 1255695"/>
              <a:gd name="connsiteY11" fmla="*/ 995317 h 1251340"/>
              <a:gd name="connsiteX12" fmla="*/ 7445 w 1255695"/>
              <a:gd name="connsiteY12" fmla="*/ 627306 h 1251340"/>
              <a:gd name="connsiteX0" fmla="*/ 7445 w 1255695"/>
              <a:gd name="connsiteY0" fmla="*/ 627306 h 1250834"/>
              <a:gd name="connsiteX1" fmla="*/ 103993 w 1255695"/>
              <a:gd name="connsiteY1" fmla="*/ 328567 h 1250834"/>
              <a:gd name="connsiteX2" fmla="*/ 318306 w 1255695"/>
              <a:gd name="connsiteY2" fmla="*/ 80917 h 1250834"/>
              <a:gd name="connsiteX3" fmla="*/ 716625 w 1255695"/>
              <a:gd name="connsiteY3" fmla="*/ 3851 h 1250834"/>
              <a:gd name="connsiteX4" fmla="*/ 1018394 w 1255695"/>
              <a:gd name="connsiteY4" fmla="*/ 180929 h 1250834"/>
              <a:gd name="connsiteX5" fmla="*/ 1146980 w 1255695"/>
              <a:gd name="connsiteY5" fmla="*/ 366668 h 1250834"/>
              <a:gd name="connsiteX6" fmla="*/ 1254355 w 1255695"/>
              <a:gd name="connsiteY6" fmla="*/ 627306 h 1250834"/>
              <a:gd name="connsiteX7" fmla="*/ 1118405 w 1255695"/>
              <a:gd name="connsiteY7" fmla="*/ 942930 h 1250834"/>
              <a:gd name="connsiteX8" fmla="*/ 937430 w 1255695"/>
              <a:gd name="connsiteY8" fmla="*/ 1152479 h 1250834"/>
              <a:gd name="connsiteX9" fmla="*/ 630900 w 1255695"/>
              <a:gd name="connsiteY9" fmla="*/ 1250761 h 1250834"/>
              <a:gd name="connsiteX10" fmla="*/ 308780 w 1255695"/>
              <a:gd name="connsiteY10" fmla="*/ 1138191 h 1250834"/>
              <a:gd name="connsiteX11" fmla="*/ 142093 w 1255695"/>
              <a:gd name="connsiteY11" fmla="*/ 995317 h 1250834"/>
              <a:gd name="connsiteX12" fmla="*/ 7445 w 1255695"/>
              <a:gd name="connsiteY12" fmla="*/ 627306 h 1250834"/>
              <a:gd name="connsiteX0" fmla="*/ 59 w 1248309"/>
              <a:gd name="connsiteY0" fmla="*/ 627306 h 1250834"/>
              <a:gd name="connsiteX1" fmla="*/ 120419 w 1248309"/>
              <a:gd name="connsiteY1" fmla="*/ 328567 h 1250834"/>
              <a:gd name="connsiteX2" fmla="*/ 310920 w 1248309"/>
              <a:gd name="connsiteY2" fmla="*/ 80917 h 1250834"/>
              <a:gd name="connsiteX3" fmla="*/ 709239 w 1248309"/>
              <a:gd name="connsiteY3" fmla="*/ 3851 h 1250834"/>
              <a:gd name="connsiteX4" fmla="*/ 1011008 w 1248309"/>
              <a:gd name="connsiteY4" fmla="*/ 180929 h 1250834"/>
              <a:gd name="connsiteX5" fmla="*/ 1139594 w 1248309"/>
              <a:gd name="connsiteY5" fmla="*/ 366668 h 1250834"/>
              <a:gd name="connsiteX6" fmla="*/ 1246969 w 1248309"/>
              <a:gd name="connsiteY6" fmla="*/ 627306 h 1250834"/>
              <a:gd name="connsiteX7" fmla="*/ 1111019 w 1248309"/>
              <a:gd name="connsiteY7" fmla="*/ 942930 h 1250834"/>
              <a:gd name="connsiteX8" fmla="*/ 930044 w 1248309"/>
              <a:gd name="connsiteY8" fmla="*/ 1152479 h 1250834"/>
              <a:gd name="connsiteX9" fmla="*/ 623514 w 1248309"/>
              <a:gd name="connsiteY9" fmla="*/ 1250761 h 1250834"/>
              <a:gd name="connsiteX10" fmla="*/ 301394 w 1248309"/>
              <a:gd name="connsiteY10" fmla="*/ 1138191 h 1250834"/>
              <a:gd name="connsiteX11" fmla="*/ 134707 w 1248309"/>
              <a:gd name="connsiteY11" fmla="*/ 995317 h 1250834"/>
              <a:gd name="connsiteX12" fmla="*/ 59 w 1248309"/>
              <a:gd name="connsiteY12" fmla="*/ 627306 h 125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48309" h="1250834">
                <a:moveTo>
                  <a:pt x="59" y="627306"/>
                </a:moveTo>
                <a:cubicBezTo>
                  <a:pt x="-2322" y="516181"/>
                  <a:pt x="68609" y="419632"/>
                  <a:pt x="120419" y="328567"/>
                </a:cubicBezTo>
                <a:cubicBezTo>
                  <a:pt x="172229" y="237502"/>
                  <a:pt x="208815" y="135036"/>
                  <a:pt x="310920" y="80917"/>
                </a:cubicBezTo>
                <a:cubicBezTo>
                  <a:pt x="413025" y="26798"/>
                  <a:pt x="592558" y="-12818"/>
                  <a:pt x="709239" y="3851"/>
                </a:cubicBezTo>
                <a:cubicBezTo>
                  <a:pt x="825920" y="20520"/>
                  <a:pt x="943251" y="121253"/>
                  <a:pt x="1011008" y="180929"/>
                </a:cubicBezTo>
                <a:cubicBezTo>
                  <a:pt x="1078765" y="240605"/>
                  <a:pt x="1100267" y="297828"/>
                  <a:pt x="1139594" y="366668"/>
                </a:cubicBezTo>
                <a:cubicBezTo>
                  <a:pt x="1178921" y="435508"/>
                  <a:pt x="1259669" y="524119"/>
                  <a:pt x="1246969" y="627306"/>
                </a:cubicBezTo>
                <a:cubicBezTo>
                  <a:pt x="1234269" y="730493"/>
                  <a:pt x="1171777" y="860957"/>
                  <a:pt x="1111019" y="942930"/>
                </a:cubicBezTo>
                <a:cubicBezTo>
                  <a:pt x="1050261" y="1024903"/>
                  <a:pt x="999389" y="1107524"/>
                  <a:pt x="930044" y="1152479"/>
                </a:cubicBezTo>
                <a:cubicBezTo>
                  <a:pt x="860699" y="1197434"/>
                  <a:pt x="728289" y="1253142"/>
                  <a:pt x="623514" y="1250761"/>
                </a:cubicBezTo>
                <a:cubicBezTo>
                  <a:pt x="518739" y="1248380"/>
                  <a:pt x="382862" y="1180765"/>
                  <a:pt x="301394" y="1138191"/>
                </a:cubicBezTo>
                <a:cubicBezTo>
                  <a:pt x="219926" y="1095617"/>
                  <a:pt x="184929" y="1075702"/>
                  <a:pt x="134707" y="995317"/>
                </a:cubicBezTo>
                <a:cubicBezTo>
                  <a:pt x="30798" y="891408"/>
                  <a:pt x="2440" y="738431"/>
                  <a:pt x="59" y="627306"/>
                </a:cubicBezTo>
                <a:close/>
              </a:path>
            </a:pathLst>
          </a:custGeom>
          <a:gradFill>
            <a:gsLst>
              <a:gs pos="0">
                <a:schemeClr val="accent1">
                  <a:lumMod val="50000"/>
                  <a:lumOff val="50000"/>
                </a:schemeClr>
              </a:gs>
              <a:gs pos="85000">
                <a:schemeClr val="accent1">
                  <a:lumMod val="80000"/>
                  <a:lumOff val="20000"/>
                </a:schemeClr>
              </a:gs>
            </a:gsLst>
            <a:lin ang="5400000" scaled="1"/>
          </a:gradFill>
          <a:ln w="95250">
            <a:noFill/>
          </a:ln>
          <a:effectLst>
            <a:outerShdw blurRad="381000" dist="304800" dir="8100000" algn="tr" rotWithShape="0">
              <a:prstClr val="black">
                <a:alpha val="1000"/>
              </a:prstClr>
            </a:outerShdw>
          </a:effectLst>
        </p:spPr>
        <p:txBody>
          <a:bodyPr vert="horz" wrap="square" lIns="91440" tIns="21600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prstClr val="white"/>
                </a:solidFill>
                <a:effectLst/>
                <a:uLnTx/>
                <a:uFillTx/>
                <a:latin typeface="Arial"/>
                <a:ea typeface="微软雅黑"/>
                <a:cs typeface="+mn-cs"/>
              </a:rPr>
              <a:t>04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Arial"/>
                <a:ea typeface="微软雅黑"/>
                <a:cs typeface="+mn-cs"/>
              </a:rPr>
              <a:t>Part 04</a:t>
            </a:r>
          </a:p>
        </p:txBody>
      </p:sp>
      <p:sp>
        <p:nvSpPr>
          <p:cNvPr id="73" name="TextBox 35">
            <a:extLst>
              <a:ext uri="{FF2B5EF4-FFF2-40B4-BE49-F238E27FC236}">
                <a16:creationId xmlns:a16="http://schemas.microsoft.com/office/drawing/2014/main" id="{515999BA-C343-462B-A292-245D8F500527}"/>
              </a:ext>
            </a:extLst>
          </p:cNvPr>
          <p:cNvSpPr txBox="1"/>
          <p:nvPr/>
        </p:nvSpPr>
        <p:spPr>
          <a:xfrm>
            <a:off x="1090198" y="2479400"/>
            <a:ext cx="3365241" cy="679801"/>
          </a:xfrm>
          <a:prstGeom prst="rect">
            <a:avLst/>
          </a:prstGeom>
        </p:spPr>
        <p:txBody>
          <a:bodyPr wrap="square">
            <a:spAutoFit/>
          </a:bodyPr>
          <a:lstStyle>
            <a:defPPr>
              <a:defRPr lang="zh-CN"/>
            </a:defPPr>
            <a:lvl1pPr algn="ctr">
              <a:lnSpc>
                <a:spcPct val="125000"/>
              </a:lnSpc>
              <a:defRPr sz="16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a:ea typeface="微软雅黑" panose="020B0503020204020204" pitchFamily="34" charset="-122"/>
                <a:cs typeface="+mn-cs"/>
                <a:sym typeface="+mn-lt"/>
              </a:rPr>
              <a:t>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74" name="TextBox 36">
            <a:extLst>
              <a:ext uri="{FF2B5EF4-FFF2-40B4-BE49-F238E27FC236}">
                <a16:creationId xmlns:a16="http://schemas.microsoft.com/office/drawing/2014/main" id="{DC92DA7F-B3B4-432F-B455-8C27815D8CA3}"/>
              </a:ext>
            </a:extLst>
          </p:cNvPr>
          <p:cNvSpPr txBox="1"/>
          <p:nvPr/>
        </p:nvSpPr>
        <p:spPr>
          <a:xfrm>
            <a:off x="2436075" y="1993547"/>
            <a:ext cx="1380504"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sp>
        <p:nvSpPr>
          <p:cNvPr id="75" name="Rectangle: Rounded Corners 45">
            <a:extLst>
              <a:ext uri="{FF2B5EF4-FFF2-40B4-BE49-F238E27FC236}">
                <a16:creationId xmlns:a16="http://schemas.microsoft.com/office/drawing/2014/main" id="{E69E408B-B4FC-49D4-AE1D-58DDC6250035}"/>
              </a:ext>
            </a:extLst>
          </p:cNvPr>
          <p:cNvSpPr/>
          <p:nvPr/>
        </p:nvSpPr>
        <p:spPr>
          <a:xfrm>
            <a:off x="3927233" y="1964030"/>
            <a:ext cx="432000" cy="432000"/>
          </a:xfrm>
          <a:prstGeom prst="roundRect">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Arial"/>
                <a:ea typeface="微软雅黑"/>
                <a:cs typeface="+mn-cs"/>
                <a:sym typeface="+mn-lt"/>
              </a:rPr>
              <a:t>01</a:t>
            </a:r>
          </a:p>
        </p:txBody>
      </p:sp>
      <p:sp>
        <p:nvSpPr>
          <p:cNvPr id="77" name="TextBox 35">
            <a:extLst>
              <a:ext uri="{FF2B5EF4-FFF2-40B4-BE49-F238E27FC236}">
                <a16:creationId xmlns:a16="http://schemas.microsoft.com/office/drawing/2014/main" id="{61F1C7DD-5B3A-485C-BDA3-C9DF2B6B3EBD}"/>
              </a:ext>
            </a:extLst>
          </p:cNvPr>
          <p:cNvSpPr txBox="1"/>
          <p:nvPr/>
        </p:nvSpPr>
        <p:spPr>
          <a:xfrm>
            <a:off x="1090198" y="4535724"/>
            <a:ext cx="3365241" cy="679801"/>
          </a:xfrm>
          <a:prstGeom prst="rect">
            <a:avLst/>
          </a:prstGeom>
        </p:spPr>
        <p:txBody>
          <a:bodyPr wrap="square">
            <a:spAutoFit/>
          </a:bodyPr>
          <a:lstStyle>
            <a:defPPr>
              <a:defRPr lang="zh-CN"/>
            </a:defPPr>
            <a:lvl1pPr algn="ctr">
              <a:lnSpc>
                <a:spcPct val="125000"/>
              </a:lnSpc>
              <a:defRPr sz="16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a:ea typeface="微软雅黑" panose="020B0503020204020204" pitchFamily="34" charset="-122"/>
                <a:cs typeface="+mn-cs"/>
                <a:sym typeface="+mn-lt"/>
              </a:rPr>
              <a:t>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78" name="TextBox 36">
            <a:extLst>
              <a:ext uri="{FF2B5EF4-FFF2-40B4-BE49-F238E27FC236}">
                <a16:creationId xmlns:a16="http://schemas.microsoft.com/office/drawing/2014/main" id="{7C06E470-3A2F-4E98-92A5-330FEAB1C499}"/>
              </a:ext>
            </a:extLst>
          </p:cNvPr>
          <p:cNvSpPr txBox="1"/>
          <p:nvPr/>
        </p:nvSpPr>
        <p:spPr>
          <a:xfrm>
            <a:off x="2436075" y="4049871"/>
            <a:ext cx="1380504"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sp>
        <p:nvSpPr>
          <p:cNvPr id="79" name="Rectangle: Rounded Corners 45">
            <a:extLst>
              <a:ext uri="{FF2B5EF4-FFF2-40B4-BE49-F238E27FC236}">
                <a16:creationId xmlns:a16="http://schemas.microsoft.com/office/drawing/2014/main" id="{BDBF8E79-BA98-4642-9C73-D3920617A4E6}"/>
              </a:ext>
            </a:extLst>
          </p:cNvPr>
          <p:cNvSpPr/>
          <p:nvPr/>
        </p:nvSpPr>
        <p:spPr>
          <a:xfrm>
            <a:off x="3927233" y="4020354"/>
            <a:ext cx="432000" cy="432000"/>
          </a:xfrm>
          <a:prstGeom prst="roundRect">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Arial"/>
                <a:ea typeface="微软雅黑"/>
                <a:cs typeface="+mn-cs"/>
                <a:sym typeface="+mn-lt"/>
              </a:rPr>
              <a:t>02</a:t>
            </a:r>
          </a:p>
        </p:txBody>
      </p:sp>
      <p:sp>
        <p:nvSpPr>
          <p:cNvPr id="81" name="TextBox 35">
            <a:extLst>
              <a:ext uri="{FF2B5EF4-FFF2-40B4-BE49-F238E27FC236}">
                <a16:creationId xmlns:a16="http://schemas.microsoft.com/office/drawing/2014/main" id="{954E2473-EB27-4812-B9BB-6AB67A221C0D}"/>
              </a:ext>
            </a:extLst>
          </p:cNvPr>
          <p:cNvSpPr txBox="1"/>
          <p:nvPr/>
        </p:nvSpPr>
        <p:spPr>
          <a:xfrm flipH="1">
            <a:off x="7736562" y="2479400"/>
            <a:ext cx="3365241" cy="679801"/>
          </a:xfrm>
          <a:prstGeom prst="rect">
            <a:avLst/>
          </a:prstGeom>
        </p:spPr>
        <p:txBody>
          <a:bodyPr wrap="square">
            <a:spAutoFit/>
          </a:bodyPr>
          <a:lstStyle>
            <a:defPPr>
              <a:defRPr lang="zh-CN"/>
            </a:defPPr>
            <a:lvl1pPr algn="ctr">
              <a:lnSpc>
                <a:spcPct val="125000"/>
              </a:lnSpc>
              <a:defRPr sz="16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a:ea typeface="微软雅黑" panose="020B0503020204020204" pitchFamily="34" charset="-122"/>
                <a:cs typeface="+mn-cs"/>
                <a:sym typeface="+mn-lt"/>
              </a:rPr>
              <a:t>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82" name="TextBox 36">
            <a:extLst>
              <a:ext uri="{FF2B5EF4-FFF2-40B4-BE49-F238E27FC236}">
                <a16:creationId xmlns:a16="http://schemas.microsoft.com/office/drawing/2014/main" id="{CE66DA9C-6BDB-4A57-86B8-F63679842068}"/>
              </a:ext>
            </a:extLst>
          </p:cNvPr>
          <p:cNvSpPr txBox="1"/>
          <p:nvPr/>
        </p:nvSpPr>
        <p:spPr>
          <a:xfrm flipH="1">
            <a:off x="8375422" y="1993547"/>
            <a:ext cx="1380504"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sp>
        <p:nvSpPr>
          <p:cNvPr id="83" name="Rectangle: Rounded Corners 45">
            <a:extLst>
              <a:ext uri="{FF2B5EF4-FFF2-40B4-BE49-F238E27FC236}">
                <a16:creationId xmlns:a16="http://schemas.microsoft.com/office/drawing/2014/main" id="{A23CB5B6-9D60-4804-B4A5-A972D5817A27}"/>
              </a:ext>
            </a:extLst>
          </p:cNvPr>
          <p:cNvSpPr/>
          <p:nvPr/>
        </p:nvSpPr>
        <p:spPr>
          <a:xfrm flipH="1">
            <a:off x="7832768" y="1964030"/>
            <a:ext cx="432000" cy="432000"/>
          </a:xfrm>
          <a:prstGeom prst="roundRect">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Arial"/>
                <a:ea typeface="微软雅黑"/>
                <a:cs typeface="+mn-cs"/>
                <a:sym typeface="+mn-lt"/>
              </a:rPr>
              <a:t>03</a:t>
            </a:r>
          </a:p>
        </p:txBody>
      </p:sp>
      <p:sp>
        <p:nvSpPr>
          <p:cNvPr id="85" name="TextBox 35">
            <a:extLst>
              <a:ext uri="{FF2B5EF4-FFF2-40B4-BE49-F238E27FC236}">
                <a16:creationId xmlns:a16="http://schemas.microsoft.com/office/drawing/2014/main" id="{8A91AEB7-AF70-47CE-8FB8-28DA8410C648}"/>
              </a:ext>
            </a:extLst>
          </p:cNvPr>
          <p:cNvSpPr txBox="1"/>
          <p:nvPr/>
        </p:nvSpPr>
        <p:spPr>
          <a:xfrm flipH="1">
            <a:off x="7736562" y="4535724"/>
            <a:ext cx="3365241" cy="679801"/>
          </a:xfrm>
          <a:prstGeom prst="rect">
            <a:avLst/>
          </a:prstGeom>
        </p:spPr>
        <p:txBody>
          <a:bodyPr wrap="square">
            <a:spAutoFit/>
          </a:bodyPr>
          <a:lstStyle>
            <a:defPPr>
              <a:defRPr lang="zh-CN"/>
            </a:defPPr>
            <a:lvl1pPr algn="ctr">
              <a:lnSpc>
                <a:spcPct val="125000"/>
              </a:lnSpc>
              <a:defRPr sz="16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a:ea typeface="微软雅黑" panose="020B0503020204020204" pitchFamily="34" charset="-122"/>
                <a:cs typeface="+mn-cs"/>
                <a:sym typeface="+mn-lt"/>
              </a:rPr>
              <a:t>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86" name="TextBox 36">
            <a:extLst>
              <a:ext uri="{FF2B5EF4-FFF2-40B4-BE49-F238E27FC236}">
                <a16:creationId xmlns:a16="http://schemas.microsoft.com/office/drawing/2014/main" id="{9612B1E5-27D7-452C-A91B-29D566AE4ABD}"/>
              </a:ext>
            </a:extLst>
          </p:cNvPr>
          <p:cNvSpPr txBox="1"/>
          <p:nvPr/>
        </p:nvSpPr>
        <p:spPr>
          <a:xfrm flipH="1">
            <a:off x="8375422" y="4049871"/>
            <a:ext cx="1380504"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sp>
        <p:nvSpPr>
          <p:cNvPr id="87" name="Rectangle: Rounded Corners 45">
            <a:extLst>
              <a:ext uri="{FF2B5EF4-FFF2-40B4-BE49-F238E27FC236}">
                <a16:creationId xmlns:a16="http://schemas.microsoft.com/office/drawing/2014/main" id="{2280CFE9-EA75-4972-8C43-37494254D5E0}"/>
              </a:ext>
            </a:extLst>
          </p:cNvPr>
          <p:cNvSpPr/>
          <p:nvPr/>
        </p:nvSpPr>
        <p:spPr>
          <a:xfrm flipH="1">
            <a:off x="7832768" y="4020354"/>
            <a:ext cx="432000" cy="432000"/>
          </a:xfrm>
          <a:prstGeom prst="roundRect">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Arial"/>
                <a:ea typeface="微软雅黑"/>
                <a:cs typeface="+mn-cs"/>
                <a:sym typeface="+mn-lt"/>
              </a:rPr>
              <a:t>04</a:t>
            </a:r>
          </a:p>
        </p:txBody>
      </p:sp>
    </p:spTree>
    <p:extLst>
      <p:ext uri="{BB962C8B-B14F-4D97-AF65-F5344CB8AC3E}">
        <p14:creationId xmlns:p14="http://schemas.microsoft.com/office/powerpoint/2010/main" val="36320871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26A2C2AD-86CF-4D22-AAF5-E5CFECE2DEE8}"/>
              </a:ext>
            </a:extLst>
          </p:cNvPr>
          <p:cNvSpPr>
            <a:spLocks noGrp="1"/>
          </p:cNvSpPr>
          <p:nvPr>
            <p:ph type="body" sz="quarter" idx="10"/>
          </p:nvPr>
        </p:nvSpPr>
        <p:spPr>
          <a:xfrm>
            <a:off x="1432192" y="231000"/>
            <a:ext cx="6744066" cy="406400"/>
          </a:xfrm>
        </p:spPr>
        <p:txBody>
          <a:bodyPr/>
          <a:lstStyle/>
          <a:p>
            <a:r>
              <a:rPr lang="zh-CN" altLang="en-US" dirty="0">
                <a:sym typeface="+mn-lt"/>
              </a:rPr>
              <a:t>中心发散五点式（可将中心图标换成关键词）</a:t>
            </a:r>
            <a:endParaRPr lang="zh-CN" altLang="en-US" dirty="0"/>
          </a:p>
        </p:txBody>
      </p:sp>
      <p:sp>
        <p:nvSpPr>
          <p:cNvPr id="45" name="五边形 44">
            <a:extLst>
              <a:ext uri="{FF2B5EF4-FFF2-40B4-BE49-F238E27FC236}">
                <a16:creationId xmlns:a16="http://schemas.microsoft.com/office/drawing/2014/main" id="{910113DC-0241-479A-ACB6-FDACAE67C062}"/>
              </a:ext>
            </a:extLst>
          </p:cNvPr>
          <p:cNvSpPr/>
          <p:nvPr/>
        </p:nvSpPr>
        <p:spPr>
          <a:xfrm rot="10800000">
            <a:off x="4927600" y="2316238"/>
            <a:ext cx="2336798" cy="2225522"/>
          </a:xfrm>
          <a:prstGeom prst="pentagon">
            <a:avLst/>
          </a:prstGeom>
          <a:noFill/>
          <a:ln>
            <a:solidFill>
              <a:schemeClr val="bg1"/>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Light"/>
              <a:cs typeface="+mn-cs"/>
            </a:endParaRPr>
          </a:p>
        </p:txBody>
      </p:sp>
      <p:grpSp>
        <p:nvGrpSpPr>
          <p:cNvPr id="2" name="组合 1">
            <a:extLst>
              <a:ext uri="{FF2B5EF4-FFF2-40B4-BE49-F238E27FC236}">
                <a16:creationId xmlns:a16="http://schemas.microsoft.com/office/drawing/2014/main" id="{63A2241B-FF97-4ABA-AAAF-8262FB119700}"/>
              </a:ext>
            </a:extLst>
          </p:cNvPr>
          <p:cNvGrpSpPr/>
          <p:nvPr/>
        </p:nvGrpSpPr>
        <p:grpSpPr>
          <a:xfrm>
            <a:off x="3515263" y="846169"/>
            <a:ext cx="5161469" cy="4144092"/>
            <a:chOff x="2949501" y="812803"/>
            <a:chExt cx="6292997" cy="5052584"/>
          </a:xfrm>
        </p:grpSpPr>
        <p:sp>
          <p:nvSpPr>
            <p:cNvPr id="34" name="五边形 33">
              <a:extLst>
                <a:ext uri="{FF2B5EF4-FFF2-40B4-BE49-F238E27FC236}">
                  <a16:creationId xmlns:a16="http://schemas.microsoft.com/office/drawing/2014/main" id="{B005305F-4212-4A72-ADD6-FA5852038621}"/>
                </a:ext>
              </a:extLst>
            </p:cNvPr>
            <p:cNvSpPr/>
            <p:nvPr/>
          </p:nvSpPr>
          <p:spPr>
            <a:xfrm rot="10800000">
              <a:off x="2949501" y="812803"/>
              <a:ext cx="6292997" cy="5052584"/>
            </a:xfrm>
            <a:prstGeom prst="pentagon">
              <a:avLst/>
            </a:prstGeom>
            <a:solidFill>
              <a:schemeClr val="accent1">
                <a:lumMod val="20000"/>
                <a:lumOff val="80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Light"/>
                <a:cs typeface="+mn-cs"/>
              </a:endParaRPr>
            </a:p>
          </p:txBody>
        </p:sp>
        <p:sp>
          <p:nvSpPr>
            <p:cNvPr id="33" name="五边形 32">
              <a:extLst>
                <a:ext uri="{FF2B5EF4-FFF2-40B4-BE49-F238E27FC236}">
                  <a16:creationId xmlns:a16="http://schemas.microsoft.com/office/drawing/2014/main" id="{4C4076F2-AA58-4F7C-9E36-C53DAD9CF217}"/>
                </a:ext>
              </a:extLst>
            </p:cNvPr>
            <p:cNvSpPr/>
            <p:nvPr/>
          </p:nvSpPr>
          <p:spPr>
            <a:xfrm rot="10800000">
              <a:off x="4282023" y="1701400"/>
              <a:ext cx="3627955" cy="3455195"/>
            </a:xfrm>
            <a:prstGeom prst="pentagon">
              <a:avLst/>
            </a:prstGeom>
            <a:solidFill>
              <a:schemeClr val="accent1">
                <a:lumMod val="20000"/>
                <a:lumOff val="80000"/>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Light"/>
                <a:cs typeface="+mn-cs"/>
              </a:endParaRPr>
            </a:p>
          </p:txBody>
        </p:sp>
        <p:sp>
          <p:nvSpPr>
            <p:cNvPr id="9" name="五边形 8">
              <a:extLst>
                <a:ext uri="{FF2B5EF4-FFF2-40B4-BE49-F238E27FC236}">
                  <a16:creationId xmlns:a16="http://schemas.microsoft.com/office/drawing/2014/main" id="{C143F7DD-663A-4001-B4E9-5F4C4DA81FCC}"/>
                </a:ext>
              </a:extLst>
            </p:cNvPr>
            <p:cNvSpPr/>
            <p:nvPr/>
          </p:nvSpPr>
          <p:spPr>
            <a:xfrm rot="10800000">
              <a:off x="4656535" y="2058080"/>
              <a:ext cx="2878931" cy="2741839"/>
            </a:xfrm>
            <a:prstGeom prst="pentagon">
              <a:avLst/>
            </a:prstGeom>
            <a:solidFill>
              <a:schemeClr val="accent1"/>
            </a:solidFill>
            <a:ln>
              <a:noFill/>
            </a:ln>
            <a:effectLst>
              <a:outerShdw blurRad="304800" dist="38100" dir="2700000" algn="tl" rotWithShape="0">
                <a:schemeClr val="accent2">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Light"/>
                <a:cs typeface="+mn-cs"/>
              </a:endParaRPr>
            </a:p>
          </p:txBody>
        </p:sp>
        <p:sp>
          <p:nvSpPr>
            <p:cNvPr id="44" name="Freeform 5">
              <a:extLst>
                <a:ext uri="{FF2B5EF4-FFF2-40B4-BE49-F238E27FC236}">
                  <a16:creationId xmlns:a16="http://schemas.microsoft.com/office/drawing/2014/main" id="{5A202030-2ADB-4BA3-90B3-98F5D90C75CD}"/>
                </a:ext>
              </a:extLst>
            </p:cNvPr>
            <p:cNvSpPr>
              <a:spLocks noEditPoints="1"/>
            </p:cNvSpPr>
            <p:nvPr/>
          </p:nvSpPr>
          <p:spPr bwMode="auto">
            <a:xfrm>
              <a:off x="5795322" y="2935937"/>
              <a:ext cx="601351" cy="624682"/>
            </a:xfrm>
            <a:custGeom>
              <a:avLst/>
              <a:gdLst>
                <a:gd name="T0" fmla="*/ 2307 w 3154"/>
                <a:gd name="T1" fmla="*/ 2181 h 3277"/>
                <a:gd name="T2" fmla="*/ 841 w 3154"/>
                <a:gd name="T3" fmla="*/ 1101 h 3277"/>
                <a:gd name="T4" fmla="*/ 1052 w 3154"/>
                <a:gd name="T5" fmla="*/ 1317 h 3277"/>
                <a:gd name="T6" fmla="*/ 1265 w 3154"/>
                <a:gd name="T7" fmla="*/ 1966 h 3277"/>
                <a:gd name="T8" fmla="*/ 1052 w 3154"/>
                <a:gd name="T9" fmla="*/ 1317 h 3277"/>
                <a:gd name="T10" fmla="*/ 3154 w 3154"/>
                <a:gd name="T11" fmla="*/ 661 h 3277"/>
                <a:gd name="T12" fmla="*/ 2726 w 3154"/>
                <a:gd name="T13" fmla="*/ 659 h 3277"/>
                <a:gd name="T14" fmla="*/ 2515 w 3154"/>
                <a:gd name="T15" fmla="*/ 441 h 3277"/>
                <a:gd name="T16" fmla="*/ 2313 w 3154"/>
                <a:gd name="T17" fmla="*/ 0 h 3277"/>
                <a:gd name="T18" fmla="*/ 2094 w 3154"/>
                <a:gd name="T19" fmla="*/ 441 h 3277"/>
                <a:gd name="T20" fmla="*/ 1893 w 3154"/>
                <a:gd name="T21" fmla="*/ 0 h 3277"/>
                <a:gd name="T22" fmla="*/ 1673 w 3154"/>
                <a:gd name="T23" fmla="*/ 441 h 3277"/>
                <a:gd name="T24" fmla="*/ 1472 w 3154"/>
                <a:gd name="T25" fmla="*/ 0 h 3277"/>
                <a:gd name="T26" fmla="*/ 1253 w 3154"/>
                <a:gd name="T27" fmla="*/ 441 h 3277"/>
                <a:gd name="T28" fmla="*/ 1052 w 3154"/>
                <a:gd name="T29" fmla="*/ 0 h 3277"/>
                <a:gd name="T30" fmla="*/ 833 w 3154"/>
                <a:gd name="T31" fmla="*/ 441 h 3277"/>
                <a:gd name="T32" fmla="*/ 631 w 3154"/>
                <a:gd name="T33" fmla="*/ 0 h 3277"/>
                <a:gd name="T34" fmla="*/ 623 w 3154"/>
                <a:gd name="T35" fmla="*/ 441 h 3277"/>
                <a:gd name="T36" fmla="*/ 413 w 3154"/>
                <a:gd name="T37" fmla="*/ 661 h 3277"/>
                <a:gd name="T38" fmla="*/ 0 w 3154"/>
                <a:gd name="T39" fmla="*/ 870 h 3277"/>
                <a:gd name="T40" fmla="*/ 413 w 3154"/>
                <a:gd name="T41" fmla="*/ 1097 h 3277"/>
                <a:gd name="T42" fmla="*/ 0 w 3154"/>
                <a:gd name="T43" fmla="*/ 1306 h 3277"/>
                <a:gd name="T44" fmla="*/ 413 w 3154"/>
                <a:gd name="T45" fmla="*/ 1533 h 3277"/>
                <a:gd name="T46" fmla="*/ 0 w 3154"/>
                <a:gd name="T47" fmla="*/ 1742 h 3277"/>
                <a:gd name="T48" fmla="*/ 413 w 3154"/>
                <a:gd name="T49" fmla="*/ 1969 h 3277"/>
                <a:gd name="T50" fmla="*/ 0 w 3154"/>
                <a:gd name="T51" fmla="*/ 2178 h 3277"/>
                <a:gd name="T52" fmla="*/ 413 w 3154"/>
                <a:gd name="T53" fmla="*/ 2404 h 3277"/>
                <a:gd name="T54" fmla="*/ 0 w 3154"/>
                <a:gd name="T55" fmla="*/ 2613 h 3277"/>
                <a:gd name="T56" fmla="*/ 413 w 3154"/>
                <a:gd name="T57" fmla="*/ 2633 h 3277"/>
                <a:gd name="T58" fmla="*/ 631 w 3154"/>
                <a:gd name="T59" fmla="*/ 2851 h 3277"/>
                <a:gd name="T60" fmla="*/ 832 w 3154"/>
                <a:gd name="T61" fmla="*/ 3277 h 3277"/>
                <a:gd name="T62" fmla="*/ 1052 w 3154"/>
                <a:gd name="T63" fmla="*/ 2851 h 3277"/>
                <a:gd name="T64" fmla="*/ 1253 w 3154"/>
                <a:gd name="T65" fmla="*/ 3277 h 3277"/>
                <a:gd name="T66" fmla="*/ 1472 w 3154"/>
                <a:gd name="T67" fmla="*/ 2851 h 3277"/>
                <a:gd name="T68" fmla="*/ 1673 w 3154"/>
                <a:gd name="T69" fmla="*/ 3277 h 3277"/>
                <a:gd name="T70" fmla="*/ 1893 w 3154"/>
                <a:gd name="T71" fmla="*/ 2851 h 3277"/>
                <a:gd name="T72" fmla="*/ 2094 w 3154"/>
                <a:gd name="T73" fmla="*/ 3277 h 3277"/>
                <a:gd name="T74" fmla="*/ 2313 w 3154"/>
                <a:gd name="T75" fmla="*/ 2851 h 3277"/>
                <a:gd name="T76" fmla="*/ 2514 w 3154"/>
                <a:gd name="T77" fmla="*/ 3277 h 3277"/>
                <a:gd name="T78" fmla="*/ 2515 w 3154"/>
                <a:gd name="T79" fmla="*/ 2851 h 3277"/>
                <a:gd name="T80" fmla="*/ 2726 w 3154"/>
                <a:gd name="T81" fmla="*/ 2613 h 3277"/>
                <a:gd name="T82" fmla="*/ 3154 w 3154"/>
                <a:gd name="T83" fmla="*/ 2404 h 3277"/>
                <a:gd name="T84" fmla="*/ 2726 w 3154"/>
                <a:gd name="T85" fmla="*/ 2178 h 3277"/>
                <a:gd name="T86" fmla="*/ 3154 w 3154"/>
                <a:gd name="T87" fmla="*/ 1969 h 3277"/>
                <a:gd name="T88" fmla="*/ 2726 w 3154"/>
                <a:gd name="T89" fmla="*/ 1741 h 3277"/>
                <a:gd name="T90" fmla="*/ 3154 w 3154"/>
                <a:gd name="T91" fmla="*/ 1533 h 3277"/>
                <a:gd name="T92" fmla="*/ 2726 w 3154"/>
                <a:gd name="T93" fmla="*/ 1306 h 3277"/>
                <a:gd name="T94" fmla="*/ 3154 w 3154"/>
                <a:gd name="T95" fmla="*/ 1097 h 3277"/>
                <a:gd name="T96" fmla="*/ 2726 w 3154"/>
                <a:gd name="T97" fmla="*/ 870 h 3277"/>
                <a:gd name="T98" fmla="*/ 3154 w 3154"/>
                <a:gd name="T99" fmla="*/ 870 h 3277"/>
                <a:gd name="T100" fmla="*/ 2354 w 3154"/>
                <a:gd name="T101" fmla="*/ 2636 h 3277"/>
                <a:gd name="T102" fmla="*/ 625 w 3154"/>
                <a:gd name="T103" fmla="*/ 2457 h 3277"/>
                <a:gd name="T104" fmla="*/ 798 w 3154"/>
                <a:gd name="T105" fmla="*/ 655 h 3277"/>
                <a:gd name="T106" fmla="*/ 2527 w 3154"/>
                <a:gd name="T107" fmla="*/ 834 h 3277"/>
                <a:gd name="T108" fmla="*/ 2527 w 3154"/>
                <a:gd name="T109" fmla="*/ 2457 h 3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54" h="3277">
                  <a:moveTo>
                    <a:pt x="841" y="2181"/>
                  </a:moveTo>
                  <a:cubicBezTo>
                    <a:pt x="2307" y="2181"/>
                    <a:pt x="2307" y="2181"/>
                    <a:pt x="2307" y="2181"/>
                  </a:cubicBezTo>
                  <a:cubicBezTo>
                    <a:pt x="2307" y="1101"/>
                    <a:pt x="2307" y="1101"/>
                    <a:pt x="2307" y="1101"/>
                  </a:cubicBezTo>
                  <a:cubicBezTo>
                    <a:pt x="841" y="1101"/>
                    <a:pt x="841" y="1101"/>
                    <a:pt x="841" y="1101"/>
                  </a:cubicBezTo>
                  <a:lnTo>
                    <a:pt x="841" y="2181"/>
                  </a:lnTo>
                  <a:close/>
                  <a:moveTo>
                    <a:pt x="1052" y="1317"/>
                  </a:moveTo>
                  <a:cubicBezTo>
                    <a:pt x="1265" y="1317"/>
                    <a:pt x="1265" y="1317"/>
                    <a:pt x="1265" y="1317"/>
                  </a:cubicBezTo>
                  <a:cubicBezTo>
                    <a:pt x="1265" y="1966"/>
                    <a:pt x="1265" y="1966"/>
                    <a:pt x="1265" y="1966"/>
                  </a:cubicBezTo>
                  <a:cubicBezTo>
                    <a:pt x="1052" y="1966"/>
                    <a:pt x="1052" y="1966"/>
                    <a:pt x="1052" y="1966"/>
                  </a:cubicBezTo>
                  <a:lnTo>
                    <a:pt x="1052" y="1317"/>
                  </a:lnTo>
                  <a:close/>
                  <a:moveTo>
                    <a:pt x="3154" y="870"/>
                  </a:moveTo>
                  <a:cubicBezTo>
                    <a:pt x="3154" y="661"/>
                    <a:pt x="3154" y="661"/>
                    <a:pt x="3154" y="661"/>
                  </a:cubicBezTo>
                  <a:cubicBezTo>
                    <a:pt x="2726" y="661"/>
                    <a:pt x="2726" y="661"/>
                    <a:pt x="2726" y="661"/>
                  </a:cubicBezTo>
                  <a:cubicBezTo>
                    <a:pt x="2726" y="659"/>
                    <a:pt x="2726" y="659"/>
                    <a:pt x="2726" y="659"/>
                  </a:cubicBezTo>
                  <a:cubicBezTo>
                    <a:pt x="2726" y="539"/>
                    <a:pt x="2632" y="441"/>
                    <a:pt x="2516" y="441"/>
                  </a:cubicBezTo>
                  <a:cubicBezTo>
                    <a:pt x="2515" y="441"/>
                    <a:pt x="2515" y="441"/>
                    <a:pt x="2515" y="441"/>
                  </a:cubicBezTo>
                  <a:cubicBezTo>
                    <a:pt x="2515" y="0"/>
                    <a:pt x="2515" y="0"/>
                    <a:pt x="2515" y="0"/>
                  </a:cubicBezTo>
                  <a:cubicBezTo>
                    <a:pt x="2313" y="0"/>
                    <a:pt x="2313" y="0"/>
                    <a:pt x="2313" y="0"/>
                  </a:cubicBezTo>
                  <a:cubicBezTo>
                    <a:pt x="2313" y="441"/>
                    <a:pt x="2313" y="441"/>
                    <a:pt x="2313" y="441"/>
                  </a:cubicBezTo>
                  <a:cubicBezTo>
                    <a:pt x="2094" y="441"/>
                    <a:pt x="2094" y="441"/>
                    <a:pt x="2094" y="441"/>
                  </a:cubicBezTo>
                  <a:cubicBezTo>
                    <a:pt x="2094" y="0"/>
                    <a:pt x="2094" y="0"/>
                    <a:pt x="2094" y="0"/>
                  </a:cubicBezTo>
                  <a:cubicBezTo>
                    <a:pt x="1893" y="0"/>
                    <a:pt x="1893" y="0"/>
                    <a:pt x="1893" y="0"/>
                  </a:cubicBezTo>
                  <a:cubicBezTo>
                    <a:pt x="1893" y="441"/>
                    <a:pt x="1893" y="441"/>
                    <a:pt x="1893" y="441"/>
                  </a:cubicBezTo>
                  <a:cubicBezTo>
                    <a:pt x="1673" y="441"/>
                    <a:pt x="1673" y="441"/>
                    <a:pt x="1673" y="441"/>
                  </a:cubicBezTo>
                  <a:cubicBezTo>
                    <a:pt x="1673" y="0"/>
                    <a:pt x="1673" y="0"/>
                    <a:pt x="1673" y="0"/>
                  </a:cubicBezTo>
                  <a:cubicBezTo>
                    <a:pt x="1472" y="0"/>
                    <a:pt x="1472" y="0"/>
                    <a:pt x="1472" y="0"/>
                  </a:cubicBezTo>
                  <a:cubicBezTo>
                    <a:pt x="1472" y="441"/>
                    <a:pt x="1472" y="441"/>
                    <a:pt x="1472" y="441"/>
                  </a:cubicBezTo>
                  <a:cubicBezTo>
                    <a:pt x="1253" y="441"/>
                    <a:pt x="1253" y="441"/>
                    <a:pt x="1253" y="441"/>
                  </a:cubicBezTo>
                  <a:cubicBezTo>
                    <a:pt x="1253" y="0"/>
                    <a:pt x="1253" y="0"/>
                    <a:pt x="1253" y="0"/>
                  </a:cubicBezTo>
                  <a:cubicBezTo>
                    <a:pt x="1052" y="0"/>
                    <a:pt x="1052" y="0"/>
                    <a:pt x="1052" y="0"/>
                  </a:cubicBezTo>
                  <a:cubicBezTo>
                    <a:pt x="1052" y="441"/>
                    <a:pt x="1052" y="441"/>
                    <a:pt x="1052" y="441"/>
                  </a:cubicBezTo>
                  <a:cubicBezTo>
                    <a:pt x="833" y="441"/>
                    <a:pt x="833" y="441"/>
                    <a:pt x="833" y="441"/>
                  </a:cubicBezTo>
                  <a:cubicBezTo>
                    <a:pt x="833" y="0"/>
                    <a:pt x="833" y="0"/>
                    <a:pt x="833" y="0"/>
                  </a:cubicBezTo>
                  <a:cubicBezTo>
                    <a:pt x="631" y="0"/>
                    <a:pt x="631" y="0"/>
                    <a:pt x="631" y="0"/>
                  </a:cubicBezTo>
                  <a:cubicBezTo>
                    <a:pt x="631" y="441"/>
                    <a:pt x="631" y="441"/>
                    <a:pt x="631" y="441"/>
                  </a:cubicBezTo>
                  <a:cubicBezTo>
                    <a:pt x="623" y="441"/>
                    <a:pt x="623" y="441"/>
                    <a:pt x="623" y="441"/>
                  </a:cubicBezTo>
                  <a:cubicBezTo>
                    <a:pt x="507" y="441"/>
                    <a:pt x="413" y="539"/>
                    <a:pt x="413" y="659"/>
                  </a:cubicBezTo>
                  <a:cubicBezTo>
                    <a:pt x="413" y="661"/>
                    <a:pt x="413" y="661"/>
                    <a:pt x="413" y="661"/>
                  </a:cubicBezTo>
                  <a:cubicBezTo>
                    <a:pt x="0" y="661"/>
                    <a:pt x="0" y="661"/>
                    <a:pt x="0" y="661"/>
                  </a:cubicBezTo>
                  <a:cubicBezTo>
                    <a:pt x="0" y="870"/>
                    <a:pt x="0" y="870"/>
                    <a:pt x="0" y="870"/>
                  </a:cubicBezTo>
                  <a:cubicBezTo>
                    <a:pt x="413" y="870"/>
                    <a:pt x="413" y="870"/>
                    <a:pt x="413" y="870"/>
                  </a:cubicBezTo>
                  <a:cubicBezTo>
                    <a:pt x="413" y="1097"/>
                    <a:pt x="413" y="1097"/>
                    <a:pt x="413" y="1097"/>
                  </a:cubicBezTo>
                  <a:cubicBezTo>
                    <a:pt x="0" y="1097"/>
                    <a:pt x="0" y="1097"/>
                    <a:pt x="0" y="1097"/>
                  </a:cubicBezTo>
                  <a:cubicBezTo>
                    <a:pt x="0" y="1306"/>
                    <a:pt x="0" y="1306"/>
                    <a:pt x="0" y="1306"/>
                  </a:cubicBezTo>
                  <a:cubicBezTo>
                    <a:pt x="413" y="1306"/>
                    <a:pt x="413" y="1306"/>
                    <a:pt x="413" y="1306"/>
                  </a:cubicBezTo>
                  <a:cubicBezTo>
                    <a:pt x="413" y="1533"/>
                    <a:pt x="413" y="1533"/>
                    <a:pt x="413" y="1533"/>
                  </a:cubicBezTo>
                  <a:cubicBezTo>
                    <a:pt x="0" y="1533"/>
                    <a:pt x="0" y="1533"/>
                    <a:pt x="0" y="1533"/>
                  </a:cubicBezTo>
                  <a:cubicBezTo>
                    <a:pt x="0" y="1742"/>
                    <a:pt x="0" y="1742"/>
                    <a:pt x="0" y="1742"/>
                  </a:cubicBezTo>
                  <a:cubicBezTo>
                    <a:pt x="413" y="1742"/>
                    <a:pt x="413" y="1742"/>
                    <a:pt x="413" y="1742"/>
                  </a:cubicBezTo>
                  <a:cubicBezTo>
                    <a:pt x="413" y="1969"/>
                    <a:pt x="413" y="1969"/>
                    <a:pt x="413" y="1969"/>
                  </a:cubicBezTo>
                  <a:cubicBezTo>
                    <a:pt x="0" y="1969"/>
                    <a:pt x="0" y="1969"/>
                    <a:pt x="0" y="1969"/>
                  </a:cubicBezTo>
                  <a:cubicBezTo>
                    <a:pt x="0" y="2178"/>
                    <a:pt x="0" y="2178"/>
                    <a:pt x="0" y="2178"/>
                  </a:cubicBezTo>
                  <a:cubicBezTo>
                    <a:pt x="413" y="2178"/>
                    <a:pt x="413" y="2178"/>
                    <a:pt x="413" y="2178"/>
                  </a:cubicBezTo>
                  <a:cubicBezTo>
                    <a:pt x="413" y="2404"/>
                    <a:pt x="413" y="2404"/>
                    <a:pt x="413" y="2404"/>
                  </a:cubicBezTo>
                  <a:cubicBezTo>
                    <a:pt x="0" y="2404"/>
                    <a:pt x="0" y="2404"/>
                    <a:pt x="0" y="2404"/>
                  </a:cubicBezTo>
                  <a:cubicBezTo>
                    <a:pt x="0" y="2613"/>
                    <a:pt x="0" y="2613"/>
                    <a:pt x="0" y="2613"/>
                  </a:cubicBezTo>
                  <a:cubicBezTo>
                    <a:pt x="413" y="2613"/>
                    <a:pt x="413" y="2613"/>
                    <a:pt x="413" y="2613"/>
                  </a:cubicBezTo>
                  <a:cubicBezTo>
                    <a:pt x="413" y="2633"/>
                    <a:pt x="413" y="2633"/>
                    <a:pt x="413" y="2633"/>
                  </a:cubicBezTo>
                  <a:cubicBezTo>
                    <a:pt x="413" y="2754"/>
                    <a:pt x="507" y="2851"/>
                    <a:pt x="623" y="2851"/>
                  </a:cubicBezTo>
                  <a:cubicBezTo>
                    <a:pt x="631" y="2851"/>
                    <a:pt x="631" y="2851"/>
                    <a:pt x="631" y="2851"/>
                  </a:cubicBezTo>
                  <a:cubicBezTo>
                    <a:pt x="631" y="3277"/>
                    <a:pt x="631" y="3277"/>
                    <a:pt x="631" y="3277"/>
                  </a:cubicBezTo>
                  <a:cubicBezTo>
                    <a:pt x="832" y="3277"/>
                    <a:pt x="832" y="3277"/>
                    <a:pt x="832" y="3277"/>
                  </a:cubicBezTo>
                  <a:cubicBezTo>
                    <a:pt x="832" y="2851"/>
                    <a:pt x="832" y="2851"/>
                    <a:pt x="832" y="2851"/>
                  </a:cubicBezTo>
                  <a:cubicBezTo>
                    <a:pt x="1052" y="2851"/>
                    <a:pt x="1052" y="2851"/>
                    <a:pt x="1052" y="2851"/>
                  </a:cubicBezTo>
                  <a:cubicBezTo>
                    <a:pt x="1052" y="3277"/>
                    <a:pt x="1052" y="3277"/>
                    <a:pt x="1052" y="3277"/>
                  </a:cubicBezTo>
                  <a:cubicBezTo>
                    <a:pt x="1253" y="3277"/>
                    <a:pt x="1253" y="3277"/>
                    <a:pt x="1253" y="3277"/>
                  </a:cubicBezTo>
                  <a:cubicBezTo>
                    <a:pt x="1253" y="2851"/>
                    <a:pt x="1253" y="2851"/>
                    <a:pt x="1253" y="2851"/>
                  </a:cubicBezTo>
                  <a:cubicBezTo>
                    <a:pt x="1472" y="2851"/>
                    <a:pt x="1472" y="2851"/>
                    <a:pt x="1472" y="2851"/>
                  </a:cubicBezTo>
                  <a:cubicBezTo>
                    <a:pt x="1472" y="3277"/>
                    <a:pt x="1472" y="3277"/>
                    <a:pt x="1472" y="3277"/>
                  </a:cubicBezTo>
                  <a:cubicBezTo>
                    <a:pt x="1673" y="3277"/>
                    <a:pt x="1673" y="3277"/>
                    <a:pt x="1673" y="3277"/>
                  </a:cubicBezTo>
                  <a:cubicBezTo>
                    <a:pt x="1673" y="2851"/>
                    <a:pt x="1673" y="2851"/>
                    <a:pt x="1673" y="2851"/>
                  </a:cubicBezTo>
                  <a:cubicBezTo>
                    <a:pt x="1893" y="2851"/>
                    <a:pt x="1893" y="2851"/>
                    <a:pt x="1893" y="2851"/>
                  </a:cubicBezTo>
                  <a:cubicBezTo>
                    <a:pt x="1893" y="3277"/>
                    <a:pt x="1893" y="3277"/>
                    <a:pt x="1893" y="3277"/>
                  </a:cubicBezTo>
                  <a:cubicBezTo>
                    <a:pt x="2094" y="3277"/>
                    <a:pt x="2094" y="3277"/>
                    <a:pt x="2094" y="3277"/>
                  </a:cubicBezTo>
                  <a:cubicBezTo>
                    <a:pt x="2094" y="2851"/>
                    <a:pt x="2094" y="2851"/>
                    <a:pt x="2094" y="2851"/>
                  </a:cubicBezTo>
                  <a:cubicBezTo>
                    <a:pt x="2313" y="2851"/>
                    <a:pt x="2313" y="2851"/>
                    <a:pt x="2313" y="2851"/>
                  </a:cubicBezTo>
                  <a:cubicBezTo>
                    <a:pt x="2313" y="3277"/>
                    <a:pt x="2313" y="3277"/>
                    <a:pt x="2313" y="3277"/>
                  </a:cubicBezTo>
                  <a:cubicBezTo>
                    <a:pt x="2514" y="3277"/>
                    <a:pt x="2514" y="3277"/>
                    <a:pt x="2514" y="3277"/>
                  </a:cubicBezTo>
                  <a:cubicBezTo>
                    <a:pt x="2514" y="2851"/>
                    <a:pt x="2514" y="2851"/>
                    <a:pt x="2514" y="2851"/>
                  </a:cubicBezTo>
                  <a:cubicBezTo>
                    <a:pt x="2515" y="2851"/>
                    <a:pt x="2515" y="2851"/>
                    <a:pt x="2515" y="2851"/>
                  </a:cubicBezTo>
                  <a:cubicBezTo>
                    <a:pt x="2632" y="2851"/>
                    <a:pt x="2726" y="2754"/>
                    <a:pt x="2726" y="2633"/>
                  </a:cubicBezTo>
                  <a:cubicBezTo>
                    <a:pt x="2726" y="2613"/>
                    <a:pt x="2726" y="2613"/>
                    <a:pt x="2726" y="2613"/>
                  </a:cubicBezTo>
                  <a:cubicBezTo>
                    <a:pt x="3154" y="2613"/>
                    <a:pt x="3154" y="2613"/>
                    <a:pt x="3154" y="2613"/>
                  </a:cubicBezTo>
                  <a:cubicBezTo>
                    <a:pt x="3154" y="2404"/>
                    <a:pt x="3154" y="2404"/>
                    <a:pt x="3154" y="2404"/>
                  </a:cubicBezTo>
                  <a:cubicBezTo>
                    <a:pt x="2726" y="2404"/>
                    <a:pt x="2726" y="2404"/>
                    <a:pt x="2726" y="2404"/>
                  </a:cubicBezTo>
                  <a:cubicBezTo>
                    <a:pt x="2726" y="2178"/>
                    <a:pt x="2726" y="2178"/>
                    <a:pt x="2726" y="2178"/>
                  </a:cubicBezTo>
                  <a:cubicBezTo>
                    <a:pt x="3154" y="2178"/>
                    <a:pt x="3154" y="2178"/>
                    <a:pt x="3154" y="2178"/>
                  </a:cubicBezTo>
                  <a:cubicBezTo>
                    <a:pt x="3154" y="1969"/>
                    <a:pt x="3154" y="1969"/>
                    <a:pt x="3154" y="1969"/>
                  </a:cubicBezTo>
                  <a:cubicBezTo>
                    <a:pt x="2726" y="1969"/>
                    <a:pt x="2726" y="1969"/>
                    <a:pt x="2726" y="1969"/>
                  </a:cubicBezTo>
                  <a:cubicBezTo>
                    <a:pt x="2726" y="1741"/>
                    <a:pt x="2726" y="1741"/>
                    <a:pt x="2726" y="1741"/>
                  </a:cubicBezTo>
                  <a:cubicBezTo>
                    <a:pt x="3154" y="1741"/>
                    <a:pt x="3154" y="1741"/>
                    <a:pt x="3154" y="1741"/>
                  </a:cubicBezTo>
                  <a:cubicBezTo>
                    <a:pt x="3154" y="1533"/>
                    <a:pt x="3154" y="1533"/>
                    <a:pt x="3154" y="1533"/>
                  </a:cubicBezTo>
                  <a:cubicBezTo>
                    <a:pt x="2726" y="1533"/>
                    <a:pt x="2726" y="1533"/>
                    <a:pt x="2726" y="1533"/>
                  </a:cubicBezTo>
                  <a:cubicBezTo>
                    <a:pt x="2726" y="1306"/>
                    <a:pt x="2726" y="1306"/>
                    <a:pt x="2726" y="1306"/>
                  </a:cubicBezTo>
                  <a:cubicBezTo>
                    <a:pt x="3154" y="1306"/>
                    <a:pt x="3154" y="1306"/>
                    <a:pt x="3154" y="1306"/>
                  </a:cubicBezTo>
                  <a:cubicBezTo>
                    <a:pt x="3154" y="1097"/>
                    <a:pt x="3154" y="1097"/>
                    <a:pt x="3154" y="1097"/>
                  </a:cubicBezTo>
                  <a:cubicBezTo>
                    <a:pt x="2726" y="1097"/>
                    <a:pt x="2726" y="1097"/>
                    <a:pt x="2726" y="1097"/>
                  </a:cubicBezTo>
                  <a:cubicBezTo>
                    <a:pt x="2726" y="870"/>
                    <a:pt x="2726" y="870"/>
                    <a:pt x="2726" y="870"/>
                  </a:cubicBezTo>
                  <a:cubicBezTo>
                    <a:pt x="3154" y="870"/>
                    <a:pt x="3154" y="870"/>
                    <a:pt x="3154" y="870"/>
                  </a:cubicBezTo>
                  <a:cubicBezTo>
                    <a:pt x="3154" y="870"/>
                    <a:pt x="3154" y="870"/>
                    <a:pt x="3154" y="870"/>
                  </a:cubicBezTo>
                  <a:close/>
                  <a:moveTo>
                    <a:pt x="2527" y="2457"/>
                  </a:moveTo>
                  <a:cubicBezTo>
                    <a:pt x="2527" y="2556"/>
                    <a:pt x="2449" y="2636"/>
                    <a:pt x="2354" y="2636"/>
                  </a:cubicBezTo>
                  <a:cubicBezTo>
                    <a:pt x="798" y="2636"/>
                    <a:pt x="798" y="2636"/>
                    <a:pt x="798" y="2636"/>
                  </a:cubicBezTo>
                  <a:cubicBezTo>
                    <a:pt x="702" y="2636"/>
                    <a:pt x="625" y="2556"/>
                    <a:pt x="625" y="2457"/>
                  </a:cubicBezTo>
                  <a:cubicBezTo>
                    <a:pt x="625" y="834"/>
                    <a:pt x="625" y="834"/>
                    <a:pt x="625" y="834"/>
                  </a:cubicBezTo>
                  <a:cubicBezTo>
                    <a:pt x="625" y="736"/>
                    <a:pt x="702" y="655"/>
                    <a:pt x="798" y="655"/>
                  </a:cubicBezTo>
                  <a:cubicBezTo>
                    <a:pt x="2354" y="655"/>
                    <a:pt x="2354" y="655"/>
                    <a:pt x="2354" y="655"/>
                  </a:cubicBezTo>
                  <a:cubicBezTo>
                    <a:pt x="2449" y="655"/>
                    <a:pt x="2527" y="736"/>
                    <a:pt x="2527" y="834"/>
                  </a:cubicBezTo>
                  <a:lnTo>
                    <a:pt x="2527" y="2457"/>
                  </a:lnTo>
                  <a:close/>
                  <a:moveTo>
                    <a:pt x="2527" y="2457"/>
                  </a:moveTo>
                  <a:cubicBezTo>
                    <a:pt x="2527" y="2457"/>
                    <a:pt x="2527" y="2457"/>
                    <a:pt x="2527" y="2457"/>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Light"/>
                <a:cs typeface="+mn-cs"/>
              </a:endParaRPr>
            </a:p>
          </p:txBody>
        </p:sp>
      </p:grpSp>
      <p:sp>
        <p:nvSpPr>
          <p:cNvPr id="48" name="五边形 47">
            <a:extLst>
              <a:ext uri="{FF2B5EF4-FFF2-40B4-BE49-F238E27FC236}">
                <a16:creationId xmlns:a16="http://schemas.microsoft.com/office/drawing/2014/main" id="{BFA62B10-20B8-43B6-A595-E21C0E3C70AE}"/>
              </a:ext>
            </a:extLst>
          </p:cNvPr>
          <p:cNvSpPr/>
          <p:nvPr/>
        </p:nvSpPr>
        <p:spPr>
          <a:xfrm rot="10800000">
            <a:off x="5092893" y="2036617"/>
            <a:ext cx="2006207" cy="1910673"/>
          </a:xfrm>
          <a:prstGeom prst="pentagon">
            <a:avLst/>
          </a:prstGeom>
          <a:noFill/>
          <a:ln w="6350">
            <a:solidFill>
              <a:schemeClr val="bg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Light"/>
              <a:cs typeface="+mn-cs"/>
            </a:endParaRPr>
          </a:p>
        </p:txBody>
      </p:sp>
      <p:sp>
        <p:nvSpPr>
          <p:cNvPr id="29" name="TextBox 35">
            <a:extLst>
              <a:ext uri="{FF2B5EF4-FFF2-40B4-BE49-F238E27FC236}">
                <a16:creationId xmlns:a16="http://schemas.microsoft.com/office/drawing/2014/main" id="{8D4ADFCC-E108-47DD-94E7-16A3117560D8}"/>
              </a:ext>
            </a:extLst>
          </p:cNvPr>
          <p:cNvSpPr txBox="1"/>
          <p:nvPr/>
        </p:nvSpPr>
        <p:spPr>
          <a:xfrm>
            <a:off x="1095820" y="2139162"/>
            <a:ext cx="3247111" cy="679801"/>
          </a:xfrm>
          <a:prstGeom prst="rect">
            <a:avLst/>
          </a:prstGeom>
          <a:noFill/>
        </p:spPr>
        <p:txBody>
          <a:bodyPr wrap="square" rtlCol="0">
            <a:spAutoFit/>
          </a:bodyPr>
          <a:lstStyle>
            <a:defPPr>
              <a:defRPr lang="zh-CN"/>
            </a:defPPr>
            <a:lvl1pPr>
              <a:lnSpc>
                <a:spcPct val="125000"/>
              </a:lnSpc>
              <a:defRPr sz="1400">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pPr marL="0" marR="0" lvl="0" indent="0" algn="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30" name="TextBox 36">
            <a:extLst>
              <a:ext uri="{FF2B5EF4-FFF2-40B4-BE49-F238E27FC236}">
                <a16:creationId xmlns:a16="http://schemas.microsoft.com/office/drawing/2014/main" id="{4037950C-2382-4BAB-9BA8-0F768FF38904}"/>
              </a:ext>
            </a:extLst>
          </p:cNvPr>
          <p:cNvSpPr txBox="1"/>
          <p:nvPr/>
        </p:nvSpPr>
        <p:spPr>
          <a:xfrm>
            <a:off x="2453286" y="1588813"/>
            <a:ext cx="1889645"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cxnSp>
        <p:nvCxnSpPr>
          <p:cNvPr id="31" name="直接连接符 30">
            <a:extLst>
              <a:ext uri="{FF2B5EF4-FFF2-40B4-BE49-F238E27FC236}">
                <a16:creationId xmlns:a16="http://schemas.microsoft.com/office/drawing/2014/main" id="{718093FE-4A3F-46AB-9B6A-294970907F22}"/>
              </a:ext>
            </a:extLst>
          </p:cNvPr>
          <p:cNvCxnSpPr/>
          <p:nvPr/>
        </p:nvCxnSpPr>
        <p:spPr>
          <a:xfrm>
            <a:off x="3594304" y="2036879"/>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TextBox 35">
            <a:extLst>
              <a:ext uri="{FF2B5EF4-FFF2-40B4-BE49-F238E27FC236}">
                <a16:creationId xmlns:a16="http://schemas.microsoft.com/office/drawing/2014/main" id="{6D7237EE-0229-4562-8DD1-4D08C98488A1}"/>
              </a:ext>
            </a:extLst>
          </p:cNvPr>
          <p:cNvSpPr txBox="1"/>
          <p:nvPr/>
        </p:nvSpPr>
        <p:spPr>
          <a:xfrm>
            <a:off x="475766" y="3806697"/>
            <a:ext cx="3420298" cy="679801"/>
          </a:xfrm>
          <a:prstGeom prst="rect">
            <a:avLst/>
          </a:prstGeom>
          <a:noFill/>
        </p:spPr>
        <p:txBody>
          <a:bodyPr wrap="square" rtlCol="0">
            <a:spAutoFit/>
          </a:bodyPr>
          <a:lstStyle>
            <a:defPPr>
              <a:defRPr lang="zh-CN"/>
            </a:defPPr>
            <a:lvl1pPr>
              <a:lnSpc>
                <a:spcPct val="125000"/>
              </a:lnSpc>
              <a:defRPr sz="1400">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pPr marL="0" marR="0" lvl="0" indent="0" algn="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39" name="TextBox 36">
            <a:extLst>
              <a:ext uri="{FF2B5EF4-FFF2-40B4-BE49-F238E27FC236}">
                <a16:creationId xmlns:a16="http://schemas.microsoft.com/office/drawing/2014/main" id="{1808B3FF-DAB4-4FD9-9D55-27A4847443DD}"/>
              </a:ext>
            </a:extLst>
          </p:cNvPr>
          <p:cNvSpPr txBox="1"/>
          <p:nvPr/>
        </p:nvSpPr>
        <p:spPr>
          <a:xfrm>
            <a:off x="2006419" y="3256348"/>
            <a:ext cx="1889645"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cxnSp>
        <p:nvCxnSpPr>
          <p:cNvPr id="40" name="直接连接符 39">
            <a:extLst>
              <a:ext uri="{FF2B5EF4-FFF2-40B4-BE49-F238E27FC236}">
                <a16:creationId xmlns:a16="http://schemas.microsoft.com/office/drawing/2014/main" id="{88FEC10A-D285-4F30-B903-99C29B3999A9}"/>
              </a:ext>
            </a:extLst>
          </p:cNvPr>
          <p:cNvCxnSpPr/>
          <p:nvPr/>
        </p:nvCxnSpPr>
        <p:spPr>
          <a:xfrm>
            <a:off x="3147437" y="3704414"/>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41" name="TextBox 35">
            <a:extLst>
              <a:ext uri="{FF2B5EF4-FFF2-40B4-BE49-F238E27FC236}">
                <a16:creationId xmlns:a16="http://schemas.microsoft.com/office/drawing/2014/main" id="{CB6C0C61-D708-481F-87D8-425FA073BC74}"/>
              </a:ext>
            </a:extLst>
          </p:cNvPr>
          <p:cNvSpPr txBox="1"/>
          <p:nvPr/>
        </p:nvSpPr>
        <p:spPr>
          <a:xfrm>
            <a:off x="7740838" y="2124648"/>
            <a:ext cx="3355342" cy="679801"/>
          </a:xfrm>
          <a:prstGeom prst="rect">
            <a:avLst/>
          </a:prstGeom>
          <a:noFill/>
        </p:spPr>
        <p:txBody>
          <a:bodyPr wrap="square" rtlCol="0">
            <a:spAutoFit/>
          </a:bodyPr>
          <a:lstStyle>
            <a:defPPr>
              <a:defRPr lang="zh-CN"/>
            </a:defPPr>
            <a:lvl1pPr>
              <a:lnSpc>
                <a:spcPct val="125000"/>
              </a:lnSpc>
              <a:defRPr sz="1400">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42" name="TextBox 36">
            <a:extLst>
              <a:ext uri="{FF2B5EF4-FFF2-40B4-BE49-F238E27FC236}">
                <a16:creationId xmlns:a16="http://schemas.microsoft.com/office/drawing/2014/main" id="{A95E7FDD-59E6-49DC-8AB8-912431FC1838}"/>
              </a:ext>
            </a:extLst>
          </p:cNvPr>
          <p:cNvSpPr txBox="1"/>
          <p:nvPr/>
        </p:nvSpPr>
        <p:spPr>
          <a:xfrm>
            <a:off x="7740838" y="1574299"/>
            <a:ext cx="2083614"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cxnSp>
        <p:nvCxnSpPr>
          <p:cNvPr id="43" name="直接连接符 42">
            <a:extLst>
              <a:ext uri="{FF2B5EF4-FFF2-40B4-BE49-F238E27FC236}">
                <a16:creationId xmlns:a16="http://schemas.microsoft.com/office/drawing/2014/main" id="{8F49CE6B-6A71-4755-9376-7713169303F0}"/>
              </a:ext>
            </a:extLst>
          </p:cNvPr>
          <p:cNvCxnSpPr/>
          <p:nvPr/>
        </p:nvCxnSpPr>
        <p:spPr>
          <a:xfrm>
            <a:off x="7864918" y="2022365"/>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46" name="TextBox 35">
            <a:extLst>
              <a:ext uri="{FF2B5EF4-FFF2-40B4-BE49-F238E27FC236}">
                <a16:creationId xmlns:a16="http://schemas.microsoft.com/office/drawing/2014/main" id="{2FE2D443-C42E-49DC-9BBC-B68FA3F71297}"/>
              </a:ext>
            </a:extLst>
          </p:cNvPr>
          <p:cNvSpPr txBox="1"/>
          <p:nvPr/>
        </p:nvSpPr>
        <p:spPr>
          <a:xfrm>
            <a:off x="8176258" y="3821211"/>
            <a:ext cx="3355342" cy="679801"/>
          </a:xfrm>
          <a:prstGeom prst="rect">
            <a:avLst/>
          </a:prstGeom>
          <a:noFill/>
        </p:spPr>
        <p:txBody>
          <a:bodyPr wrap="square" rtlCol="0">
            <a:spAutoFit/>
          </a:bodyPr>
          <a:lstStyle>
            <a:defPPr>
              <a:defRPr lang="zh-CN"/>
            </a:defPPr>
            <a:lvl1pPr>
              <a:lnSpc>
                <a:spcPct val="125000"/>
              </a:lnSpc>
              <a:defRPr sz="1400">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50" name="TextBox 36">
            <a:extLst>
              <a:ext uri="{FF2B5EF4-FFF2-40B4-BE49-F238E27FC236}">
                <a16:creationId xmlns:a16="http://schemas.microsoft.com/office/drawing/2014/main" id="{CEF29958-7EEE-42A8-B4B1-3B48875F4148}"/>
              </a:ext>
            </a:extLst>
          </p:cNvPr>
          <p:cNvSpPr txBox="1"/>
          <p:nvPr/>
        </p:nvSpPr>
        <p:spPr>
          <a:xfrm>
            <a:off x="8176258" y="3270862"/>
            <a:ext cx="2083614"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cxnSp>
        <p:nvCxnSpPr>
          <p:cNvPr id="51" name="直接连接符 50">
            <a:extLst>
              <a:ext uri="{FF2B5EF4-FFF2-40B4-BE49-F238E27FC236}">
                <a16:creationId xmlns:a16="http://schemas.microsoft.com/office/drawing/2014/main" id="{6F2C489C-9A12-4623-8606-36C81ADC5034}"/>
              </a:ext>
            </a:extLst>
          </p:cNvPr>
          <p:cNvCxnSpPr/>
          <p:nvPr/>
        </p:nvCxnSpPr>
        <p:spPr>
          <a:xfrm>
            <a:off x="8300338" y="3718928"/>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2" name="TextBox 35">
            <a:extLst>
              <a:ext uri="{FF2B5EF4-FFF2-40B4-BE49-F238E27FC236}">
                <a16:creationId xmlns:a16="http://schemas.microsoft.com/office/drawing/2014/main" id="{65729A3F-BC66-4B42-B2D3-855AD9F12A21}"/>
              </a:ext>
            </a:extLst>
          </p:cNvPr>
          <p:cNvSpPr txBox="1"/>
          <p:nvPr/>
        </p:nvSpPr>
        <p:spPr>
          <a:xfrm>
            <a:off x="4385851" y="5468092"/>
            <a:ext cx="3420298" cy="679801"/>
          </a:xfrm>
          <a:prstGeom prst="rect">
            <a:avLst/>
          </a:prstGeom>
          <a:noFill/>
        </p:spPr>
        <p:txBody>
          <a:bodyPr wrap="square" rtlCol="0">
            <a:spAutoFit/>
          </a:bodyPr>
          <a:lstStyle>
            <a:defPPr>
              <a:defRPr lang="zh-CN"/>
            </a:defPPr>
            <a:lvl1pPr>
              <a:lnSpc>
                <a:spcPct val="125000"/>
              </a:lnSpc>
              <a:defRPr sz="1400">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pPr marL="0" marR="0" lvl="0" indent="0" algn="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53" name="TextBox 36">
            <a:extLst>
              <a:ext uri="{FF2B5EF4-FFF2-40B4-BE49-F238E27FC236}">
                <a16:creationId xmlns:a16="http://schemas.microsoft.com/office/drawing/2014/main" id="{0071B1BF-26A4-41CF-96F6-D6D4D8F9194E}"/>
              </a:ext>
            </a:extLst>
          </p:cNvPr>
          <p:cNvSpPr txBox="1"/>
          <p:nvPr/>
        </p:nvSpPr>
        <p:spPr>
          <a:xfrm>
            <a:off x="5151178" y="4917743"/>
            <a:ext cx="1889645"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cxnSp>
        <p:nvCxnSpPr>
          <p:cNvPr id="54" name="直接连接符 53">
            <a:extLst>
              <a:ext uri="{FF2B5EF4-FFF2-40B4-BE49-F238E27FC236}">
                <a16:creationId xmlns:a16="http://schemas.microsoft.com/office/drawing/2014/main" id="{E6F25595-D69D-4376-B6F7-04110CC60213}"/>
              </a:ext>
            </a:extLst>
          </p:cNvPr>
          <p:cNvCxnSpPr/>
          <p:nvPr/>
        </p:nvCxnSpPr>
        <p:spPr>
          <a:xfrm>
            <a:off x="5775872" y="5365809"/>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70902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占位符 15">
            <a:extLst>
              <a:ext uri="{FF2B5EF4-FFF2-40B4-BE49-F238E27FC236}">
                <a16:creationId xmlns:a16="http://schemas.microsoft.com/office/drawing/2014/main" id="{A9194520-585C-438F-B96E-7BE56B5D87A6}"/>
              </a:ext>
            </a:extLst>
          </p:cNvPr>
          <p:cNvSpPr>
            <a:spLocks noGrp="1"/>
          </p:cNvSpPr>
          <p:nvPr>
            <p:ph type="body" sz="quarter" idx="10"/>
          </p:nvPr>
        </p:nvSpPr>
        <p:spPr>
          <a:xfrm>
            <a:off x="1432191" y="231000"/>
            <a:ext cx="6277055" cy="406400"/>
          </a:xfrm>
        </p:spPr>
        <p:txBody>
          <a:bodyPr/>
          <a:lstStyle/>
          <a:p>
            <a:r>
              <a:rPr lang="zh-CN" altLang="en-US" dirty="0">
                <a:sym typeface="+mn-lt"/>
              </a:rPr>
              <a:t>中心发散六点式（可将中心圆换成图片）</a:t>
            </a:r>
            <a:endParaRPr lang="zh-CN" altLang="en-US" dirty="0"/>
          </a:p>
        </p:txBody>
      </p:sp>
      <p:sp>
        <p:nvSpPr>
          <p:cNvPr id="37" name="椭圆 36">
            <a:extLst>
              <a:ext uri="{FF2B5EF4-FFF2-40B4-BE49-F238E27FC236}">
                <a16:creationId xmlns:a16="http://schemas.microsoft.com/office/drawing/2014/main" id="{31ECFA61-9B54-450B-A2BB-2D6D4E1E38E5}"/>
              </a:ext>
            </a:extLst>
          </p:cNvPr>
          <p:cNvSpPr/>
          <p:nvPr/>
        </p:nvSpPr>
        <p:spPr>
          <a:xfrm>
            <a:off x="3726227" y="1171575"/>
            <a:ext cx="4734550" cy="4734550"/>
          </a:xfrm>
          <a:prstGeom prst="ellipse">
            <a:avLst/>
          </a:prstGeom>
          <a:gradFill>
            <a:gsLst>
              <a:gs pos="100000">
                <a:schemeClr val="accent1">
                  <a:lumMod val="60000"/>
                  <a:lumOff val="40000"/>
                  <a:alpha val="8000"/>
                </a:schemeClr>
              </a:gs>
              <a:gs pos="0">
                <a:schemeClr val="accent1">
                  <a:lumMod val="60000"/>
                  <a:lumOff val="40000"/>
                  <a:alpha val="8000"/>
                </a:schemeClr>
              </a:gs>
              <a:gs pos="50000">
                <a:schemeClr val="accent1">
                  <a:lumMod val="60000"/>
                  <a:lumOff val="40000"/>
                  <a:alpha val="0"/>
                </a:schemeClr>
              </a:gs>
            </a:gsLst>
            <a:lin ang="0" scaled="1"/>
          </a:gradFill>
          <a:ln w="6350">
            <a:gradFill flip="none" rotWithShape="1">
              <a:gsLst>
                <a:gs pos="75000">
                  <a:schemeClr val="bg1">
                    <a:lumMod val="75000"/>
                    <a:alpha val="0"/>
                  </a:schemeClr>
                </a:gs>
                <a:gs pos="20000">
                  <a:schemeClr val="bg1">
                    <a:lumMod val="65000"/>
                    <a:alpha val="0"/>
                  </a:schemeClr>
                </a:gs>
                <a:gs pos="0">
                  <a:schemeClr val="bg1">
                    <a:lumMod val="65000"/>
                  </a:schemeClr>
                </a:gs>
                <a:gs pos="100000">
                  <a:schemeClr val="bg1">
                    <a:lumMod val="65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2F2F2"/>
              </a:solidFill>
              <a:effectLst/>
              <a:uLnTx/>
              <a:uFillTx/>
              <a:latin typeface="Arial" panose="020B0604020202020204" pitchFamily="34" charset="0"/>
              <a:ea typeface="方正兰亭细黑_GBK"/>
              <a:cs typeface="+mn-cs"/>
            </a:endParaRPr>
          </a:p>
        </p:txBody>
      </p:sp>
      <p:sp>
        <p:nvSpPr>
          <p:cNvPr id="38" name="椭圆 37">
            <a:extLst>
              <a:ext uri="{FF2B5EF4-FFF2-40B4-BE49-F238E27FC236}">
                <a16:creationId xmlns:a16="http://schemas.microsoft.com/office/drawing/2014/main" id="{C9363AF6-274E-47CF-9425-15500562CB35}"/>
              </a:ext>
            </a:extLst>
          </p:cNvPr>
          <p:cNvSpPr/>
          <p:nvPr/>
        </p:nvSpPr>
        <p:spPr>
          <a:xfrm>
            <a:off x="3975939" y="2274603"/>
            <a:ext cx="229737" cy="2297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39" name="椭圆 38">
            <a:extLst>
              <a:ext uri="{FF2B5EF4-FFF2-40B4-BE49-F238E27FC236}">
                <a16:creationId xmlns:a16="http://schemas.microsoft.com/office/drawing/2014/main" id="{70E0128E-C496-4889-BC26-084994B1A5B1}"/>
              </a:ext>
            </a:extLst>
          </p:cNvPr>
          <p:cNvSpPr/>
          <p:nvPr/>
        </p:nvSpPr>
        <p:spPr>
          <a:xfrm>
            <a:off x="3616354" y="3503189"/>
            <a:ext cx="229737" cy="2297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0" name="椭圆 39">
            <a:extLst>
              <a:ext uri="{FF2B5EF4-FFF2-40B4-BE49-F238E27FC236}">
                <a16:creationId xmlns:a16="http://schemas.microsoft.com/office/drawing/2014/main" id="{861E32CC-1F00-4F8B-B47C-799934050ECE}"/>
              </a:ext>
            </a:extLst>
          </p:cNvPr>
          <p:cNvSpPr/>
          <p:nvPr/>
        </p:nvSpPr>
        <p:spPr>
          <a:xfrm>
            <a:off x="3975939" y="4731776"/>
            <a:ext cx="229737" cy="2297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2" name="椭圆 41">
            <a:extLst>
              <a:ext uri="{FF2B5EF4-FFF2-40B4-BE49-F238E27FC236}">
                <a16:creationId xmlns:a16="http://schemas.microsoft.com/office/drawing/2014/main" id="{4C8A11A0-CBBB-4BE5-B3F5-71AFA29ECB57}"/>
              </a:ext>
            </a:extLst>
          </p:cNvPr>
          <p:cNvSpPr/>
          <p:nvPr/>
        </p:nvSpPr>
        <p:spPr>
          <a:xfrm>
            <a:off x="8345908" y="3503189"/>
            <a:ext cx="229737" cy="2297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3" name="椭圆 42">
            <a:extLst>
              <a:ext uri="{FF2B5EF4-FFF2-40B4-BE49-F238E27FC236}">
                <a16:creationId xmlns:a16="http://schemas.microsoft.com/office/drawing/2014/main" id="{EA50C01E-F274-4398-9F73-B3417141CE42}"/>
              </a:ext>
            </a:extLst>
          </p:cNvPr>
          <p:cNvSpPr/>
          <p:nvPr/>
        </p:nvSpPr>
        <p:spPr>
          <a:xfrm>
            <a:off x="8001303" y="2274603"/>
            <a:ext cx="229737" cy="2297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7" name="椭圆 46">
            <a:extLst>
              <a:ext uri="{FF2B5EF4-FFF2-40B4-BE49-F238E27FC236}">
                <a16:creationId xmlns:a16="http://schemas.microsoft.com/office/drawing/2014/main" id="{D4A66163-81E6-4DA9-B648-A1F2E60C9E6F}"/>
              </a:ext>
            </a:extLst>
          </p:cNvPr>
          <p:cNvSpPr/>
          <p:nvPr/>
        </p:nvSpPr>
        <p:spPr>
          <a:xfrm>
            <a:off x="8001303" y="4731776"/>
            <a:ext cx="229737" cy="2297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86" name="椭圆 85">
            <a:extLst>
              <a:ext uri="{FF2B5EF4-FFF2-40B4-BE49-F238E27FC236}">
                <a16:creationId xmlns:a16="http://schemas.microsoft.com/office/drawing/2014/main" id="{120D0200-7EFB-4583-8F83-4EDD8D29182C}"/>
              </a:ext>
            </a:extLst>
          </p:cNvPr>
          <p:cNvSpPr/>
          <p:nvPr/>
        </p:nvSpPr>
        <p:spPr>
          <a:xfrm>
            <a:off x="4482753" y="1909864"/>
            <a:ext cx="3226494" cy="3226494"/>
          </a:xfrm>
          <a:prstGeom prst="ellipse">
            <a:avLst/>
          </a:prstGeom>
          <a:noFill/>
          <a:ln w="15875">
            <a:solidFill>
              <a:schemeClr val="accent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87" name="椭圆 86">
            <a:extLst>
              <a:ext uri="{FF2B5EF4-FFF2-40B4-BE49-F238E27FC236}">
                <a16:creationId xmlns:a16="http://schemas.microsoft.com/office/drawing/2014/main" id="{7EEA052A-EB62-4DEB-BE1E-79419DD86F0D}"/>
              </a:ext>
            </a:extLst>
          </p:cNvPr>
          <p:cNvSpPr/>
          <p:nvPr/>
        </p:nvSpPr>
        <p:spPr>
          <a:xfrm>
            <a:off x="4702740" y="2129851"/>
            <a:ext cx="2786519" cy="2786519"/>
          </a:xfrm>
          <a:prstGeom prst="ellipse">
            <a:avLst/>
          </a:prstGeom>
          <a:noFill/>
          <a:ln w="22225">
            <a:solidFill>
              <a:schemeClr val="accent1">
                <a:alpha val="3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88" name="椭圆 87">
            <a:extLst>
              <a:ext uri="{FF2B5EF4-FFF2-40B4-BE49-F238E27FC236}">
                <a16:creationId xmlns:a16="http://schemas.microsoft.com/office/drawing/2014/main" id="{F6CB7072-DA24-4D79-90CB-10863BA7875F}"/>
              </a:ext>
            </a:extLst>
          </p:cNvPr>
          <p:cNvSpPr/>
          <p:nvPr/>
        </p:nvSpPr>
        <p:spPr>
          <a:xfrm>
            <a:off x="4897512" y="2324623"/>
            <a:ext cx="2396974" cy="2396974"/>
          </a:xfrm>
          <a:prstGeom prst="ellipse">
            <a:avLst/>
          </a:prstGeom>
          <a:solidFill>
            <a:schemeClr val="accent1"/>
          </a:solidFill>
          <a:ln w="38100">
            <a:noFill/>
          </a:ln>
          <a:effectLst>
            <a:outerShdw blurRad="127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89" name="文本框 88">
            <a:extLst>
              <a:ext uri="{FF2B5EF4-FFF2-40B4-BE49-F238E27FC236}">
                <a16:creationId xmlns:a16="http://schemas.microsoft.com/office/drawing/2014/main" id="{6AD68DB9-188E-4448-A6ED-4064B9DFBEC1}"/>
              </a:ext>
            </a:extLst>
          </p:cNvPr>
          <p:cNvSpPr txBox="1">
            <a:spLocks noChangeArrowheads="1"/>
          </p:cNvSpPr>
          <p:nvPr/>
        </p:nvSpPr>
        <p:spPr bwMode="auto">
          <a:xfrm>
            <a:off x="5382231" y="3138389"/>
            <a:ext cx="1415319" cy="870018"/>
          </a:xfrm>
          <a:prstGeom prst="rect">
            <a:avLst/>
          </a:prstGeom>
          <a:noFill/>
          <a:ln w="9525">
            <a:noFill/>
            <a:miter lim="800000"/>
            <a:headEnd/>
            <a:tailEnd/>
          </a:ln>
        </p:spPr>
        <p:txBody>
          <a:bodyPr wrap="square" lIns="90100" tIns="45051" rIns="90100" bIns="45051">
            <a:spAutoFit/>
          </a:bodyPr>
          <a:lstStyle/>
          <a:p>
            <a:pPr marL="0" marR="0" lvl="0" indent="0" algn="ctr" defTabSz="900552"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微软雅黑"/>
                <a:ea typeface="微软雅黑"/>
                <a:cs typeface="+mn-cs"/>
              </a:rPr>
              <a:t>可换成</a:t>
            </a:r>
            <a:endParaRPr kumimoji="0" lang="en-US" altLang="zh-CN" sz="2400" b="0" i="0" u="none" strike="noStrike" kern="1200" cap="none" spc="0" normalizeH="0" baseline="0" noProof="0" dirty="0">
              <a:ln>
                <a:noFill/>
              </a:ln>
              <a:solidFill>
                <a:prstClr val="white"/>
              </a:solidFill>
              <a:effectLst/>
              <a:uLnTx/>
              <a:uFillTx/>
              <a:latin typeface="微软雅黑"/>
              <a:ea typeface="微软雅黑"/>
              <a:cs typeface="+mn-cs"/>
            </a:endParaRPr>
          </a:p>
          <a:p>
            <a:pPr marL="0" marR="0" lvl="0" indent="0" algn="ctr" defTabSz="900552"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微软雅黑"/>
                <a:ea typeface="微软雅黑"/>
                <a:cs typeface="+mn-cs"/>
              </a:rPr>
              <a:t>图标</a:t>
            </a:r>
          </a:p>
        </p:txBody>
      </p:sp>
      <p:sp>
        <p:nvSpPr>
          <p:cNvPr id="90" name="TextBox 35">
            <a:extLst>
              <a:ext uri="{FF2B5EF4-FFF2-40B4-BE49-F238E27FC236}">
                <a16:creationId xmlns:a16="http://schemas.microsoft.com/office/drawing/2014/main" id="{6BDCFE5E-2CB1-4AE3-8083-2C22F18F245C}"/>
              </a:ext>
            </a:extLst>
          </p:cNvPr>
          <p:cNvSpPr txBox="1"/>
          <p:nvPr/>
        </p:nvSpPr>
        <p:spPr>
          <a:xfrm>
            <a:off x="8504156" y="1949631"/>
            <a:ext cx="2886777" cy="679801"/>
          </a:xfrm>
          <a:prstGeom prst="rect">
            <a:avLst/>
          </a:prstGeom>
          <a:noFill/>
        </p:spPr>
        <p:txBody>
          <a:bodyPr wrap="square" rtlCol="0">
            <a:spAutoFit/>
          </a:bodyPr>
          <a:lstStyle>
            <a:defPPr>
              <a:defRPr lang="zh-CN"/>
            </a:defPPr>
            <a:lvl1pPr>
              <a:lnSpc>
                <a:spcPct val="125000"/>
              </a:lnSpc>
              <a:defRPr sz="1400">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91" name="TextBox 36">
            <a:extLst>
              <a:ext uri="{FF2B5EF4-FFF2-40B4-BE49-F238E27FC236}">
                <a16:creationId xmlns:a16="http://schemas.microsoft.com/office/drawing/2014/main" id="{3DEBE3CB-A296-4E7B-B94E-CC8489933959}"/>
              </a:ext>
            </a:extLst>
          </p:cNvPr>
          <p:cNvSpPr txBox="1"/>
          <p:nvPr/>
        </p:nvSpPr>
        <p:spPr>
          <a:xfrm>
            <a:off x="9134359" y="1538728"/>
            <a:ext cx="1380504"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sp>
        <p:nvSpPr>
          <p:cNvPr id="92" name="Rectangle: Rounded Corners 45">
            <a:extLst>
              <a:ext uri="{FF2B5EF4-FFF2-40B4-BE49-F238E27FC236}">
                <a16:creationId xmlns:a16="http://schemas.microsoft.com/office/drawing/2014/main" id="{45599C8E-7DC9-4089-9E19-D7FF663DE148}"/>
              </a:ext>
            </a:extLst>
          </p:cNvPr>
          <p:cNvSpPr/>
          <p:nvPr/>
        </p:nvSpPr>
        <p:spPr>
          <a:xfrm>
            <a:off x="8593511" y="1509211"/>
            <a:ext cx="432000" cy="432000"/>
          </a:xfrm>
          <a:prstGeom prst="roundRect">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04</a:t>
            </a:r>
          </a:p>
        </p:txBody>
      </p:sp>
      <p:sp>
        <p:nvSpPr>
          <p:cNvPr id="25" name="TextBox 35">
            <a:extLst>
              <a:ext uri="{FF2B5EF4-FFF2-40B4-BE49-F238E27FC236}">
                <a16:creationId xmlns:a16="http://schemas.microsoft.com/office/drawing/2014/main" id="{AB85A520-9EED-480F-B157-E6FDFE3D4D81}"/>
              </a:ext>
            </a:extLst>
          </p:cNvPr>
          <p:cNvSpPr txBox="1"/>
          <p:nvPr/>
        </p:nvSpPr>
        <p:spPr>
          <a:xfrm>
            <a:off x="8781233" y="3503189"/>
            <a:ext cx="2886777" cy="679801"/>
          </a:xfrm>
          <a:prstGeom prst="rect">
            <a:avLst/>
          </a:prstGeom>
          <a:noFill/>
        </p:spPr>
        <p:txBody>
          <a:bodyPr wrap="square" rtlCol="0">
            <a:spAutoFit/>
          </a:bodyPr>
          <a:lstStyle>
            <a:defPPr>
              <a:defRPr lang="zh-CN"/>
            </a:defPPr>
            <a:lvl1pPr>
              <a:lnSpc>
                <a:spcPct val="125000"/>
              </a:lnSpc>
              <a:defRPr sz="1400">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26" name="TextBox 36">
            <a:extLst>
              <a:ext uri="{FF2B5EF4-FFF2-40B4-BE49-F238E27FC236}">
                <a16:creationId xmlns:a16="http://schemas.microsoft.com/office/drawing/2014/main" id="{4745F383-EA87-4908-9D98-22BB70B724B1}"/>
              </a:ext>
            </a:extLst>
          </p:cNvPr>
          <p:cNvSpPr txBox="1"/>
          <p:nvPr/>
        </p:nvSpPr>
        <p:spPr>
          <a:xfrm>
            <a:off x="9411436" y="3092286"/>
            <a:ext cx="1380504"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sp>
        <p:nvSpPr>
          <p:cNvPr id="27" name="Rectangle: Rounded Corners 45">
            <a:extLst>
              <a:ext uri="{FF2B5EF4-FFF2-40B4-BE49-F238E27FC236}">
                <a16:creationId xmlns:a16="http://schemas.microsoft.com/office/drawing/2014/main" id="{D7F06C8E-E466-44E2-9C13-FB772104D878}"/>
              </a:ext>
            </a:extLst>
          </p:cNvPr>
          <p:cNvSpPr/>
          <p:nvPr/>
        </p:nvSpPr>
        <p:spPr>
          <a:xfrm>
            <a:off x="8870588" y="3062769"/>
            <a:ext cx="432000" cy="432000"/>
          </a:xfrm>
          <a:prstGeom prst="roundRect">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05</a:t>
            </a:r>
          </a:p>
        </p:txBody>
      </p:sp>
      <p:sp>
        <p:nvSpPr>
          <p:cNvPr id="29" name="TextBox 35">
            <a:extLst>
              <a:ext uri="{FF2B5EF4-FFF2-40B4-BE49-F238E27FC236}">
                <a16:creationId xmlns:a16="http://schemas.microsoft.com/office/drawing/2014/main" id="{37A49E1B-1368-40C7-B394-5BD9B4CD4B57}"/>
              </a:ext>
            </a:extLst>
          </p:cNvPr>
          <p:cNvSpPr txBox="1"/>
          <p:nvPr/>
        </p:nvSpPr>
        <p:spPr>
          <a:xfrm>
            <a:off x="8504156" y="5056747"/>
            <a:ext cx="2886777" cy="679801"/>
          </a:xfrm>
          <a:prstGeom prst="rect">
            <a:avLst/>
          </a:prstGeom>
          <a:noFill/>
        </p:spPr>
        <p:txBody>
          <a:bodyPr wrap="square" rtlCol="0">
            <a:spAutoFit/>
          </a:bodyPr>
          <a:lstStyle>
            <a:defPPr>
              <a:defRPr lang="zh-CN"/>
            </a:defPPr>
            <a:lvl1pPr>
              <a:lnSpc>
                <a:spcPct val="125000"/>
              </a:lnSpc>
              <a:defRPr sz="1400">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30" name="TextBox 36">
            <a:extLst>
              <a:ext uri="{FF2B5EF4-FFF2-40B4-BE49-F238E27FC236}">
                <a16:creationId xmlns:a16="http://schemas.microsoft.com/office/drawing/2014/main" id="{A7DD08E3-2831-449C-BA00-2D8A4E35884F}"/>
              </a:ext>
            </a:extLst>
          </p:cNvPr>
          <p:cNvSpPr txBox="1"/>
          <p:nvPr/>
        </p:nvSpPr>
        <p:spPr>
          <a:xfrm>
            <a:off x="9134359" y="4645844"/>
            <a:ext cx="1380504"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sp>
        <p:nvSpPr>
          <p:cNvPr id="31" name="Rectangle: Rounded Corners 45">
            <a:extLst>
              <a:ext uri="{FF2B5EF4-FFF2-40B4-BE49-F238E27FC236}">
                <a16:creationId xmlns:a16="http://schemas.microsoft.com/office/drawing/2014/main" id="{AA7F3536-93E3-4A90-9ED6-03053B3F4165}"/>
              </a:ext>
            </a:extLst>
          </p:cNvPr>
          <p:cNvSpPr/>
          <p:nvPr/>
        </p:nvSpPr>
        <p:spPr>
          <a:xfrm>
            <a:off x="8593511" y="4616327"/>
            <a:ext cx="432000" cy="432000"/>
          </a:xfrm>
          <a:prstGeom prst="roundRect">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06</a:t>
            </a:r>
          </a:p>
        </p:txBody>
      </p:sp>
      <p:sp>
        <p:nvSpPr>
          <p:cNvPr id="34" name="TextBox 35">
            <a:extLst>
              <a:ext uri="{FF2B5EF4-FFF2-40B4-BE49-F238E27FC236}">
                <a16:creationId xmlns:a16="http://schemas.microsoft.com/office/drawing/2014/main" id="{901C74A9-2B4F-4EB9-8E20-8592999B6E0D}"/>
              </a:ext>
            </a:extLst>
          </p:cNvPr>
          <p:cNvSpPr txBox="1"/>
          <p:nvPr/>
        </p:nvSpPr>
        <p:spPr>
          <a:xfrm flipH="1">
            <a:off x="801064" y="1949631"/>
            <a:ext cx="2886777" cy="679801"/>
          </a:xfrm>
          <a:prstGeom prst="rect">
            <a:avLst/>
          </a:prstGeom>
          <a:noFill/>
        </p:spPr>
        <p:txBody>
          <a:bodyPr wrap="square" rtlCol="0">
            <a:spAutoFit/>
          </a:bodyPr>
          <a:lstStyle>
            <a:defPPr>
              <a:defRPr lang="zh-CN"/>
            </a:defPPr>
            <a:lvl1pPr>
              <a:lnSpc>
                <a:spcPct val="125000"/>
              </a:lnSpc>
              <a:defRPr sz="1400">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pPr marL="0" marR="0" lvl="0" indent="0" algn="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35" name="TextBox 36">
            <a:extLst>
              <a:ext uri="{FF2B5EF4-FFF2-40B4-BE49-F238E27FC236}">
                <a16:creationId xmlns:a16="http://schemas.microsoft.com/office/drawing/2014/main" id="{E810C74F-9418-45CF-BE46-27DB422F2FAE}"/>
              </a:ext>
            </a:extLst>
          </p:cNvPr>
          <p:cNvSpPr txBox="1"/>
          <p:nvPr/>
        </p:nvSpPr>
        <p:spPr>
          <a:xfrm flipH="1">
            <a:off x="1677134" y="1538728"/>
            <a:ext cx="1380504"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sp>
        <p:nvSpPr>
          <p:cNvPr id="36" name="Rectangle: Rounded Corners 45">
            <a:extLst>
              <a:ext uri="{FF2B5EF4-FFF2-40B4-BE49-F238E27FC236}">
                <a16:creationId xmlns:a16="http://schemas.microsoft.com/office/drawing/2014/main" id="{0F2948C6-A845-4081-A918-3C3DD4F73301}"/>
              </a:ext>
            </a:extLst>
          </p:cNvPr>
          <p:cNvSpPr/>
          <p:nvPr/>
        </p:nvSpPr>
        <p:spPr>
          <a:xfrm flipH="1">
            <a:off x="3166486" y="1509211"/>
            <a:ext cx="432000" cy="432000"/>
          </a:xfrm>
          <a:prstGeom prst="roundRect">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01</a:t>
            </a:r>
          </a:p>
        </p:txBody>
      </p:sp>
      <p:sp>
        <p:nvSpPr>
          <p:cNvPr id="41" name="TextBox 35">
            <a:extLst>
              <a:ext uri="{FF2B5EF4-FFF2-40B4-BE49-F238E27FC236}">
                <a16:creationId xmlns:a16="http://schemas.microsoft.com/office/drawing/2014/main" id="{2BCB3C1D-960F-49D1-ADE8-0E62FCDF0500}"/>
              </a:ext>
            </a:extLst>
          </p:cNvPr>
          <p:cNvSpPr txBox="1"/>
          <p:nvPr/>
        </p:nvSpPr>
        <p:spPr>
          <a:xfrm flipH="1">
            <a:off x="523987" y="3503189"/>
            <a:ext cx="2886777" cy="679801"/>
          </a:xfrm>
          <a:prstGeom prst="rect">
            <a:avLst/>
          </a:prstGeom>
          <a:noFill/>
        </p:spPr>
        <p:txBody>
          <a:bodyPr wrap="square" rtlCol="0">
            <a:spAutoFit/>
          </a:bodyPr>
          <a:lstStyle>
            <a:defPPr>
              <a:defRPr lang="zh-CN"/>
            </a:defPPr>
            <a:lvl1pPr>
              <a:lnSpc>
                <a:spcPct val="125000"/>
              </a:lnSpc>
              <a:defRPr sz="1400">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pPr marL="0" marR="0" lvl="0" indent="0" algn="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44" name="TextBox 36">
            <a:extLst>
              <a:ext uri="{FF2B5EF4-FFF2-40B4-BE49-F238E27FC236}">
                <a16:creationId xmlns:a16="http://schemas.microsoft.com/office/drawing/2014/main" id="{2DA57CAC-32AA-419A-99C2-EA3DA645A9C4}"/>
              </a:ext>
            </a:extLst>
          </p:cNvPr>
          <p:cNvSpPr txBox="1"/>
          <p:nvPr/>
        </p:nvSpPr>
        <p:spPr>
          <a:xfrm flipH="1">
            <a:off x="1400057" y="3092286"/>
            <a:ext cx="1380504"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sp>
        <p:nvSpPr>
          <p:cNvPr id="45" name="Rectangle: Rounded Corners 45">
            <a:extLst>
              <a:ext uri="{FF2B5EF4-FFF2-40B4-BE49-F238E27FC236}">
                <a16:creationId xmlns:a16="http://schemas.microsoft.com/office/drawing/2014/main" id="{BBAB28AE-E241-4353-816D-6517E5A49FFE}"/>
              </a:ext>
            </a:extLst>
          </p:cNvPr>
          <p:cNvSpPr/>
          <p:nvPr/>
        </p:nvSpPr>
        <p:spPr>
          <a:xfrm flipH="1">
            <a:off x="2889409" y="3062769"/>
            <a:ext cx="432000" cy="432000"/>
          </a:xfrm>
          <a:prstGeom prst="roundRect">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02</a:t>
            </a:r>
          </a:p>
        </p:txBody>
      </p:sp>
      <p:sp>
        <p:nvSpPr>
          <p:cNvPr id="46" name="TextBox 35">
            <a:extLst>
              <a:ext uri="{FF2B5EF4-FFF2-40B4-BE49-F238E27FC236}">
                <a16:creationId xmlns:a16="http://schemas.microsoft.com/office/drawing/2014/main" id="{3AB8506A-CC41-476E-9C6D-98750A0223CA}"/>
              </a:ext>
            </a:extLst>
          </p:cNvPr>
          <p:cNvSpPr txBox="1"/>
          <p:nvPr/>
        </p:nvSpPr>
        <p:spPr>
          <a:xfrm flipH="1">
            <a:off x="801064" y="5056747"/>
            <a:ext cx="2886777" cy="679801"/>
          </a:xfrm>
          <a:prstGeom prst="rect">
            <a:avLst/>
          </a:prstGeom>
          <a:noFill/>
        </p:spPr>
        <p:txBody>
          <a:bodyPr wrap="square" rtlCol="0">
            <a:spAutoFit/>
          </a:bodyPr>
          <a:lstStyle>
            <a:defPPr>
              <a:defRPr lang="zh-CN"/>
            </a:defPPr>
            <a:lvl1pPr>
              <a:lnSpc>
                <a:spcPct val="125000"/>
              </a:lnSpc>
              <a:defRPr sz="1400">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pPr marL="0" marR="0" lvl="0" indent="0" algn="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48" name="TextBox 36">
            <a:extLst>
              <a:ext uri="{FF2B5EF4-FFF2-40B4-BE49-F238E27FC236}">
                <a16:creationId xmlns:a16="http://schemas.microsoft.com/office/drawing/2014/main" id="{955D7CFA-CD73-45F0-AAB4-BE5EADE6BBD7}"/>
              </a:ext>
            </a:extLst>
          </p:cNvPr>
          <p:cNvSpPr txBox="1"/>
          <p:nvPr/>
        </p:nvSpPr>
        <p:spPr>
          <a:xfrm flipH="1">
            <a:off x="1677134" y="4645844"/>
            <a:ext cx="1380504"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sp>
        <p:nvSpPr>
          <p:cNvPr id="49" name="Rectangle: Rounded Corners 45">
            <a:extLst>
              <a:ext uri="{FF2B5EF4-FFF2-40B4-BE49-F238E27FC236}">
                <a16:creationId xmlns:a16="http://schemas.microsoft.com/office/drawing/2014/main" id="{6E35C5DB-6BD0-4894-8ECC-ECF24EB3E6B2}"/>
              </a:ext>
            </a:extLst>
          </p:cNvPr>
          <p:cNvSpPr/>
          <p:nvPr/>
        </p:nvSpPr>
        <p:spPr>
          <a:xfrm flipH="1">
            <a:off x="3166486" y="4616327"/>
            <a:ext cx="432000" cy="432000"/>
          </a:xfrm>
          <a:prstGeom prst="roundRect">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03</a:t>
            </a:r>
          </a:p>
        </p:txBody>
      </p:sp>
    </p:spTree>
    <p:extLst>
      <p:ext uri="{BB962C8B-B14F-4D97-AF65-F5344CB8AC3E}">
        <p14:creationId xmlns:p14="http://schemas.microsoft.com/office/powerpoint/2010/main" val="41150659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占位符 15">
            <a:extLst>
              <a:ext uri="{FF2B5EF4-FFF2-40B4-BE49-F238E27FC236}">
                <a16:creationId xmlns:a16="http://schemas.microsoft.com/office/drawing/2014/main" id="{A9194520-585C-438F-B96E-7BE56B5D87A6}"/>
              </a:ext>
            </a:extLst>
          </p:cNvPr>
          <p:cNvSpPr>
            <a:spLocks noGrp="1"/>
          </p:cNvSpPr>
          <p:nvPr>
            <p:ph type="body" sz="quarter" idx="10"/>
          </p:nvPr>
        </p:nvSpPr>
        <p:spPr/>
        <p:txBody>
          <a:bodyPr/>
          <a:lstStyle/>
          <a:p>
            <a:r>
              <a:rPr lang="en-US" altLang="zh-CN" dirty="0">
                <a:sym typeface="+mn-lt"/>
              </a:rPr>
              <a:t>3</a:t>
            </a:r>
            <a:r>
              <a:rPr lang="zh-CN" altLang="en-US" dirty="0">
                <a:sym typeface="+mn-lt"/>
              </a:rPr>
              <a:t>点 </a:t>
            </a:r>
            <a:r>
              <a:rPr lang="en-US" altLang="zh-CN" dirty="0">
                <a:sym typeface="+mn-lt"/>
              </a:rPr>
              <a:t>VS 3</a:t>
            </a:r>
            <a:r>
              <a:rPr lang="zh-CN" altLang="en-US" dirty="0">
                <a:sym typeface="+mn-lt"/>
              </a:rPr>
              <a:t>点 式</a:t>
            </a:r>
            <a:endParaRPr lang="zh-CN" altLang="en-US" dirty="0"/>
          </a:p>
        </p:txBody>
      </p:sp>
      <p:sp>
        <p:nvSpPr>
          <p:cNvPr id="38" name="文本框 37">
            <a:extLst>
              <a:ext uri="{FF2B5EF4-FFF2-40B4-BE49-F238E27FC236}">
                <a16:creationId xmlns:a16="http://schemas.microsoft.com/office/drawing/2014/main" id="{E828CD11-EBFE-4616-A1A4-39B166C5C4F0}"/>
              </a:ext>
            </a:extLst>
          </p:cNvPr>
          <p:cNvSpPr txBox="1"/>
          <p:nvPr/>
        </p:nvSpPr>
        <p:spPr>
          <a:xfrm>
            <a:off x="704194" y="3253269"/>
            <a:ext cx="2423399" cy="679801"/>
          </a:xfrm>
          <a:prstGeom prst="rect">
            <a:avLst/>
          </a:prstGeom>
          <a:noFill/>
        </p:spPr>
        <p:txBody>
          <a:bodyPr wrap="square" rtlCol="0">
            <a:spAutoFit/>
          </a:bodyPr>
          <a:lstStyle>
            <a:defPPr>
              <a:defRPr lang="zh-CN"/>
            </a:defPPr>
            <a:lvl1pPr lvl="0" algn="r">
              <a:lnSpc>
                <a:spcPct val="125000"/>
              </a:lnSpc>
              <a:defRPr sz="1600">
                <a:solidFill>
                  <a:schemeClr val="tx1">
                    <a:lumMod val="75000"/>
                    <a:lumOff val="25000"/>
                  </a:schemeClr>
                </a:solidFill>
                <a:latin typeface="+mn-ea"/>
              </a:defRPr>
            </a:lvl1pPr>
          </a:lstStyle>
          <a:p>
            <a:pPr marL="0" marR="0" lvl="0" indent="0" algn="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39" name="文本框 38">
            <a:extLst>
              <a:ext uri="{FF2B5EF4-FFF2-40B4-BE49-F238E27FC236}">
                <a16:creationId xmlns:a16="http://schemas.microsoft.com/office/drawing/2014/main" id="{1748F8A2-B14A-4F9B-A749-05EAC488903B}"/>
              </a:ext>
            </a:extLst>
          </p:cNvPr>
          <p:cNvSpPr txBox="1"/>
          <p:nvPr/>
        </p:nvSpPr>
        <p:spPr>
          <a:xfrm>
            <a:off x="1127039" y="2047229"/>
            <a:ext cx="2420489" cy="679801"/>
          </a:xfrm>
          <a:prstGeom prst="rect">
            <a:avLst/>
          </a:prstGeom>
          <a:noFill/>
        </p:spPr>
        <p:txBody>
          <a:bodyPr wrap="square" rtlCol="0">
            <a:spAutoFit/>
          </a:bodyPr>
          <a:lstStyle/>
          <a:p>
            <a:pPr marL="0" marR="0" lvl="0" indent="0" algn="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40" name="文本框 39">
            <a:extLst>
              <a:ext uri="{FF2B5EF4-FFF2-40B4-BE49-F238E27FC236}">
                <a16:creationId xmlns:a16="http://schemas.microsoft.com/office/drawing/2014/main" id="{D39FAD30-044D-4E4D-9121-C552D1145FF4}"/>
              </a:ext>
            </a:extLst>
          </p:cNvPr>
          <p:cNvSpPr txBox="1"/>
          <p:nvPr/>
        </p:nvSpPr>
        <p:spPr>
          <a:xfrm>
            <a:off x="1124128" y="4589865"/>
            <a:ext cx="2423400" cy="679801"/>
          </a:xfrm>
          <a:prstGeom prst="rect">
            <a:avLst/>
          </a:prstGeom>
          <a:noFill/>
        </p:spPr>
        <p:txBody>
          <a:bodyPr wrap="square" rtlCol="0">
            <a:spAutoFit/>
          </a:bodyPr>
          <a:lstStyle>
            <a:defPPr>
              <a:defRPr lang="zh-CN"/>
            </a:defPPr>
            <a:lvl1pPr lvl="0" algn="r">
              <a:lnSpc>
                <a:spcPct val="125000"/>
              </a:lnSpc>
              <a:defRPr sz="1600">
                <a:solidFill>
                  <a:schemeClr val="tx1">
                    <a:lumMod val="75000"/>
                    <a:lumOff val="25000"/>
                  </a:schemeClr>
                </a:solidFill>
                <a:latin typeface="+mn-ea"/>
              </a:defRPr>
            </a:lvl1pPr>
          </a:lstStyle>
          <a:p>
            <a:pPr marL="0" marR="0" lvl="0" indent="0" algn="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42" name="椭圆 41">
            <a:extLst>
              <a:ext uri="{FF2B5EF4-FFF2-40B4-BE49-F238E27FC236}">
                <a16:creationId xmlns:a16="http://schemas.microsoft.com/office/drawing/2014/main" id="{25905C45-2F08-4C7F-9103-2535322E7AA6}"/>
              </a:ext>
            </a:extLst>
          </p:cNvPr>
          <p:cNvSpPr/>
          <p:nvPr/>
        </p:nvSpPr>
        <p:spPr>
          <a:xfrm>
            <a:off x="3493330" y="2245187"/>
            <a:ext cx="2728615" cy="2728616"/>
          </a:xfrm>
          <a:prstGeom prst="ellipse">
            <a:avLst/>
          </a:prstGeom>
          <a:gradFill>
            <a:gsLst>
              <a:gs pos="0">
                <a:schemeClr val="accent1"/>
              </a:gs>
              <a:gs pos="100000">
                <a:schemeClr val="accent1">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3" name="椭圆 42">
            <a:extLst>
              <a:ext uri="{FF2B5EF4-FFF2-40B4-BE49-F238E27FC236}">
                <a16:creationId xmlns:a16="http://schemas.microsoft.com/office/drawing/2014/main" id="{409F3F44-35BB-4329-AA7C-8AAAE251A84E}"/>
              </a:ext>
            </a:extLst>
          </p:cNvPr>
          <p:cNvSpPr/>
          <p:nvPr/>
        </p:nvSpPr>
        <p:spPr>
          <a:xfrm>
            <a:off x="5736120" y="2245187"/>
            <a:ext cx="2728615" cy="2728616"/>
          </a:xfrm>
          <a:prstGeom prst="ellipse">
            <a:avLst/>
          </a:prstGeom>
          <a:gradFill>
            <a:gsLst>
              <a:gs pos="100000">
                <a:schemeClr val="accent1"/>
              </a:gs>
              <a:gs pos="0">
                <a:schemeClr val="accent1">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47" name="文本框 46">
            <a:extLst>
              <a:ext uri="{FF2B5EF4-FFF2-40B4-BE49-F238E27FC236}">
                <a16:creationId xmlns:a16="http://schemas.microsoft.com/office/drawing/2014/main" id="{5AC5FB68-F76E-46E6-808F-AA5B8D86F827}"/>
              </a:ext>
            </a:extLst>
          </p:cNvPr>
          <p:cNvSpPr txBox="1"/>
          <p:nvPr/>
        </p:nvSpPr>
        <p:spPr>
          <a:xfrm>
            <a:off x="4028489" y="3313306"/>
            <a:ext cx="1620957" cy="523220"/>
          </a:xfrm>
          <a:prstGeom prst="rect">
            <a:avLst/>
          </a:prstGeom>
          <a:noFill/>
        </p:spPr>
        <p:txBody>
          <a:bodyPr wrap="none" rtlCol="0">
            <a:spAutoFit/>
          </a:bodyPr>
          <a:lstStyle>
            <a:defPPr>
              <a:defRPr lang="zh-CN"/>
            </a:defPPr>
            <a:lvl1pPr marR="0" lvl="0" indent="0" algn="ctr" defTabSz="1219170" fontAlgn="auto">
              <a:lnSpc>
                <a:spcPct val="100000"/>
              </a:lnSpc>
              <a:spcBef>
                <a:spcPts val="0"/>
              </a:spcBef>
              <a:spcAft>
                <a:spcPts val="0"/>
              </a:spcAft>
              <a:buClr>
                <a:srgbClr val="C00000"/>
              </a:buClr>
              <a:buSzTx/>
              <a:buFontTx/>
              <a:buNone/>
              <a:tabLst/>
              <a:defRPr sz="2667">
                <a:solidFill>
                  <a:schemeClr val="bg1"/>
                </a:solidFill>
                <a:effectLst>
                  <a:outerShdw blurRad="190500" dist="38100" dir="2700000" algn="tl">
                    <a:schemeClr val="accent1">
                      <a:lumMod val="75000"/>
                      <a:alpha val="40000"/>
                    </a:schemeClr>
                  </a:outerShdw>
                </a:effectLst>
                <a:latin typeface="+mj-ea"/>
                <a:ea typeface="+mj-ea"/>
              </a:defRPr>
            </a:lvl1pPr>
          </a:lstStyle>
          <a:p>
            <a:pPr marL="0" marR="0" lvl="0" indent="0" algn="ctr" defTabSz="1219170" rtl="0" eaLnBrk="1" fontAlgn="auto" latinLnBrk="0" hangingPunct="1">
              <a:lnSpc>
                <a:spcPct val="100000"/>
              </a:lnSpc>
              <a:spcBef>
                <a:spcPts val="0"/>
              </a:spcBef>
              <a:spcAft>
                <a:spcPts val="0"/>
              </a:spcAft>
              <a:buClr>
                <a:srgbClr val="C00000"/>
              </a:buClr>
              <a:buSzTx/>
              <a:buFontTx/>
              <a:buNone/>
              <a:tabLst/>
              <a:defRPr/>
            </a:pPr>
            <a:r>
              <a:rPr kumimoji="0" lang="zh-CN" altLang="en-US" sz="2800" b="0" i="0" u="none" strike="noStrike" kern="1200" cap="none" spc="0" normalizeH="0" baseline="0" noProof="0" dirty="0">
                <a:ln>
                  <a:noFill/>
                </a:ln>
                <a:solidFill>
                  <a:prstClr val="white"/>
                </a:solidFill>
                <a:effectLst>
                  <a:outerShdw blurRad="190500" dist="38100" dir="2700000" algn="tl">
                    <a:srgbClr val="36456E">
                      <a:lumMod val="75000"/>
                      <a:alpha val="40000"/>
                    </a:srgbClr>
                  </a:outerShdw>
                </a:effectLst>
                <a:uLnTx/>
                <a:uFillTx/>
                <a:latin typeface="微软雅黑"/>
                <a:ea typeface="微软雅黑"/>
                <a:cs typeface="+mn-cs"/>
              </a:rPr>
              <a:t>反思检讨</a:t>
            </a:r>
            <a:endParaRPr kumimoji="0" lang="en-US" altLang="zh-CN" sz="2800" b="0" i="0" u="none" strike="noStrike" kern="1200" cap="none" spc="0" normalizeH="0" baseline="0" noProof="0" dirty="0">
              <a:ln>
                <a:noFill/>
              </a:ln>
              <a:solidFill>
                <a:prstClr val="white"/>
              </a:solidFill>
              <a:effectLst>
                <a:outerShdw blurRad="190500" dist="38100" dir="2700000" algn="tl">
                  <a:srgbClr val="36456E">
                    <a:lumMod val="75000"/>
                    <a:alpha val="40000"/>
                  </a:srgbClr>
                </a:outerShdw>
              </a:effectLst>
              <a:uLnTx/>
              <a:uFillTx/>
              <a:latin typeface="微软雅黑"/>
              <a:ea typeface="微软雅黑"/>
              <a:cs typeface="+mn-cs"/>
            </a:endParaRPr>
          </a:p>
        </p:txBody>
      </p:sp>
      <p:sp>
        <p:nvSpPr>
          <p:cNvPr id="54" name="弧形 53">
            <a:extLst>
              <a:ext uri="{FF2B5EF4-FFF2-40B4-BE49-F238E27FC236}">
                <a16:creationId xmlns:a16="http://schemas.microsoft.com/office/drawing/2014/main" id="{B2EA43CD-9183-47D3-B9DF-ACA0F8E6DC83}"/>
              </a:ext>
            </a:extLst>
          </p:cNvPr>
          <p:cNvSpPr/>
          <p:nvPr/>
        </p:nvSpPr>
        <p:spPr>
          <a:xfrm>
            <a:off x="3276291" y="2028147"/>
            <a:ext cx="3162695" cy="3162695"/>
          </a:xfrm>
          <a:prstGeom prst="arc">
            <a:avLst>
              <a:gd name="adj1" fmla="val 3417490"/>
              <a:gd name="adj2" fmla="val 18035888"/>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5" name="弧形 54">
            <a:extLst>
              <a:ext uri="{FF2B5EF4-FFF2-40B4-BE49-F238E27FC236}">
                <a16:creationId xmlns:a16="http://schemas.microsoft.com/office/drawing/2014/main" id="{ECBF5B1B-426C-4FD5-809B-2D57F10B41F0}"/>
              </a:ext>
            </a:extLst>
          </p:cNvPr>
          <p:cNvSpPr/>
          <p:nvPr/>
        </p:nvSpPr>
        <p:spPr>
          <a:xfrm>
            <a:off x="5519081" y="2028147"/>
            <a:ext cx="3162695" cy="3162695"/>
          </a:xfrm>
          <a:prstGeom prst="arc">
            <a:avLst>
              <a:gd name="adj1" fmla="val 14301729"/>
              <a:gd name="adj2" fmla="val 7382353"/>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59" name="组合 58">
            <a:extLst>
              <a:ext uri="{FF2B5EF4-FFF2-40B4-BE49-F238E27FC236}">
                <a16:creationId xmlns:a16="http://schemas.microsoft.com/office/drawing/2014/main" id="{7CA1A08F-2AF7-499D-893C-915715E045CD}"/>
              </a:ext>
            </a:extLst>
          </p:cNvPr>
          <p:cNvGrpSpPr/>
          <p:nvPr/>
        </p:nvGrpSpPr>
        <p:grpSpPr>
          <a:xfrm>
            <a:off x="3232866" y="2342883"/>
            <a:ext cx="648649" cy="2533224"/>
            <a:chOff x="3395775" y="2537754"/>
            <a:chExt cx="648649" cy="2533224"/>
          </a:xfrm>
        </p:grpSpPr>
        <p:grpSp>
          <p:nvGrpSpPr>
            <p:cNvPr id="75" name="组合 74">
              <a:extLst>
                <a:ext uri="{FF2B5EF4-FFF2-40B4-BE49-F238E27FC236}">
                  <a16:creationId xmlns:a16="http://schemas.microsoft.com/office/drawing/2014/main" id="{C076D00D-C4E1-4F70-85A6-0964CF911BA5}"/>
                </a:ext>
              </a:extLst>
            </p:cNvPr>
            <p:cNvGrpSpPr/>
            <p:nvPr/>
          </p:nvGrpSpPr>
          <p:grpSpPr>
            <a:xfrm>
              <a:off x="3954813" y="2537754"/>
              <a:ext cx="89611" cy="2533224"/>
              <a:chOff x="3648046" y="2572391"/>
              <a:chExt cx="92637" cy="2618757"/>
            </a:xfrm>
          </p:grpSpPr>
          <p:sp>
            <p:nvSpPr>
              <p:cNvPr id="77" name="椭圆 76">
                <a:extLst>
                  <a:ext uri="{FF2B5EF4-FFF2-40B4-BE49-F238E27FC236}">
                    <a16:creationId xmlns:a16="http://schemas.microsoft.com/office/drawing/2014/main" id="{D260D225-31E4-4FFA-B359-AE02A52716A8}"/>
                  </a:ext>
                </a:extLst>
              </p:cNvPr>
              <p:cNvSpPr/>
              <p:nvPr/>
            </p:nvSpPr>
            <p:spPr>
              <a:xfrm>
                <a:off x="3648046" y="2572391"/>
                <a:ext cx="92637" cy="92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8" name="椭圆 77">
                <a:extLst>
                  <a:ext uri="{FF2B5EF4-FFF2-40B4-BE49-F238E27FC236}">
                    <a16:creationId xmlns:a16="http://schemas.microsoft.com/office/drawing/2014/main" id="{CFD90285-B20C-4562-84D0-DA489890FF8F}"/>
                  </a:ext>
                </a:extLst>
              </p:cNvPr>
              <p:cNvSpPr/>
              <p:nvPr/>
            </p:nvSpPr>
            <p:spPr>
              <a:xfrm>
                <a:off x="3648046" y="5098511"/>
                <a:ext cx="92637" cy="92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76" name="椭圆 75">
              <a:extLst>
                <a:ext uri="{FF2B5EF4-FFF2-40B4-BE49-F238E27FC236}">
                  <a16:creationId xmlns:a16="http://schemas.microsoft.com/office/drawing/2014/main" id="{1007A104-0C0B-493A-8F94-D02A05172CE3}"/>
                </a:ext>
              </a:extLst>
            </p:cNvPr>
            <p:cNvSpPr/>
            <p:nvPr/>
          </p:nvSpPr>
          <p:spPr>
            <a:xfrm>
              <a:off x="3395775" y="3759560"/>
              <a:ext cx="89611" cy="8961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grpSp>
        <p:nvGrpSpPr>
          <p:cNvPr id="64" name="组合 63">
            <a:extLst>
              <a:ext uri="{FF2B5EF4-FFF2-40B4-BE49-F238E27FC236}">
                <a16:creationId xmlns:a16="http://schemas.microsoft.com/office/drawing/2014/main" id="{6D294FD4-74C3-40D1-83A2-5E8C10785AF4}"/>
              </a:ext>
            </a:extLst>
          </p:cNvPr>
          <p:cNvGrpSpPr/>
          <p:nvPr/>
        </p:nvGrpSpPr>
        <p:grpSpPr>
          <a:xfrm flipH="1">
            <a:off x="8087062" y="2342883"/>
            <a:ext cx="648649" cy="2533224"/>
            <a:chOff x="3395775" y="2537754"/>
            <a:chExt cx="648649" cy="2533224"/>
          </a:xfrm>
        </p:grpSpPr>
        <p:grpSp>
          <p:nvGrpSpPr>
            <p:cNvPr id="71" name="组合 70">
              <a:extLst>
                <a:ext uri="{FF2B5EF4-FFF2-40B4-BE49-F238E27FC236}">
                  <a16:creationId xmlns:a16="http://schemas.microsoft.com/office/drawing/2014/main" id="{E389DD7D-6703-4121-A59F-818A5EA87E4C}"/>
                </a:ext>
              </a:extLst>
            </p:cNvPr>
            <p:cNvGrpSpPr/>
            <p:nvPr/>
          </p:nvGrpSpPr>
          <p:grpSpPr>
            <a:xfrm>
              <a:off x="3954813" y="2537754"/>
              <a:ext cx="89611" cy="2533224"/>
              <a:chOff x="3648046" y="2572391"/>
              <a:chExt cx="92637" cy="2618757"/>
            </a:xfrm>
          </p:grpSpPr>
          <p:sp>
            <p:nvSpPr>
              <p:cNvPr id="73" name="椭圆 72">
                <a:extLst>
                  <a:ext uri="{FF2B5EF4-FFF2-40B4-BE49-F238E27FC236}">
                    <a16:creationId xmlns:a16="http://schemas.microsoft.com/office/drawing/2014/main" id="{937F2685-294A-41B5-B4D8-2CC9302868E0}"/>
                  </a:ext>
                </a:extLst>
              </p:cNvPr>
              <p:cNvSpPr/>
              <p:nvPr/>
            </p:nvSpPr>
            <p:spPr>
              <a:xfrm>
                <a:off x="3648046" y="2572391"/>
                <a:ext cx="92637" cy="92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4" name="椭圆 73">
                <a:extLst>
                  <a:ext uri="{FF2B5EF4-FFF2-40B4-BE49-F238E27FC236}">
                    <a16:creationId xmlns:a16="http://schemas.microsoft.com/office/drawing/2014/main" id="{B371FF57-B50D-48E8-8763-E52E59470E18}"/>
                  </a:ext>
                </a:extLst>
              </p:cNvPr>
              <p:cNvSpPr/>
              <p:nvPr/>
            </p:nvSpPr>
            <p:spPr>
              <a:xfrm>
                <a:off x="3648046" y="5098511"/>
                <a:ext cx="92637" cy="92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72" name="椭圆 71">
              <a:extLst>
                <a:ext uri="{FF2B5EF4-FFF2-40B4-BE49-F238E27FC236}">
                  <a16:creationId xmlns:a16="http://schemas.microsoft.com/office/drawing/2014/main" id="{2D553E85-FA92-4114-ABFD-F3CD0960D0F1}"/>
                </a:ext>
              </a:extLst>
            </p:cNvPr>
            <p:cNvSpPr/>
            <p:nvPr/>
          </p:nvSpPr>
          <p:spPr>
            <a:xfrm>
              <a:off x="3395775" y="3759560"/>
              <a:ext cx="89611" cy="8961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65" name="文本框 64">
            <a:extLst>
              <a:ext uri="{FF2B5EF4-FFF2-40B4-BE49-F238E27FC236}">
                <a16:creationId xmlns:a16="http://schemas.microsoft.com/office/drawing/2014/main" id="{4517D137-7BA0-4307-8236-2160E2BDA15F}"/>
              </a:ext>
            </a:extLst>
          </p:cNvPr>
          <p:cNvSpPr txBox="1"/>
          <p:nvPr/>
        </p:nvSpPr>
        <p:spPr>
          <a:xfrm flipH="1">
            <a:off x="8464735" y="4589865"/>
            <a:ext cx="2423400" cy="679801"/>
          </a:xfrm>
          <a:prstGeom prst="rect">
            <a:avLst/>
          </a:prstGeom>
          <a:noFill/>
        </p:spPr>
        <p:txBody>
          <a:bodyPr wrap="square" rtlCol="0">
            <a:spAutoFit/>
          </a:bodyPr>
          <a:lstStyle>
            <a:defPPr>
              <a:defRPr lang="zh-CN"/>
            </a:defPPr>
            <a:lvl1pPr lvl="0" algn="r">
              <a:lnSpc>
                <a:spcPct val="125000"/>
              </a:lnSpc>
              <a:defRPr sz="1600">
                <a:solidFill>
                  <a:schemeClr val="tx1">
                    <a:lumMod val="75000"/>
                    <a:lumOff val="25000"/>
                  </a:schemeClr>
                </a:solidFill>
                <a:latin typeface="+mn-ea"/>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66" name="文本框 65">
            <a:extLst>
              <a:ext uri="{FF2B5EF4-FFF2-40B4-BE49-F238E27FC236}">
                <a16:creationId xmlns:a16="http://schemas.microsoft.com/office/drawing/2014/main" id="{4396C91A-3454-4B31-8197-D9484877978F}"/>
              </a:ext>
            </a:extLst>
          </p:cNvPr>
          <p:cNvSpPr txBox="1"/>
          <p:nvPr/>
        </p:nvSpPr>
        <p:spPr>
          <a:xfrm flipH="1">
            <a:off x="8884670" y="3253269"/>
            <a:ext cx="2603137" cy="679801"/>
          </a:xfrm>
          <a:prstGeom prst="rect">
            <a:avLst/>
          </a:prstGeom>
          <a:noFill/>
        </p:spPr>
        <p:txBody>
          <a:bodyPr wrap="square" rtlCol="0">
            <a:spAutoFit/>
          </a:bodyPr>
          <a:lstStyle>
            <a:defPPr>
              <a:defRPr lang="zh-CN"/>
            </a:defPPr>
            <a:lvl1pPr lvl="0" algn="r">
              <a:lnSpc>
                <a:spcPct val="125000"/>
              </a:lnSpc>
              <a:defRPr sz="1600">
                <a:solidFill>
                  <a:schemeClr val="tx1">
                    <a:lumMod val="75000"/>
                    <a:lumOff val="25000"/>
                  </a:schemeClr>
                </a:solidFill>
                <a:latin typeface="+mn-ea"/>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67" name="文本框 66">
            <a:extLst>
              <a:ext uri="{FF2B5EF4-FFF2-40B4-BE49-F238E27FC236}">
                <a16:creationId xmlns:a16="http://schemas.microsoft.com/office/drawing/2014/main" id="{13E1BEFB-6FED-4360-878E-14451DF08613}"/>
              </a:ext>
            </a:extLst>
          </p:cNvPr>
          <p:cNvSpPr txBox="1"/>
          <p:nvPr/>
        </p:nvSpPr>
        <p:spPr>
          <a:xfrm flipH="1">
            <a:off x="8464735" y="2047229"/>
            <a:ext cx="2420489" cy="679801"/>
          </a:xfrm>
          <a:prstGeom prst="rect">
            <a:avLst/>
          </a:prstGeom>
          <a:noFill/>
        </p:spPr>
        <p:txBody>
          <a:bodyPr wrap="square" rtlCol="0">
            <a:spAutoFit/>
          </a:bodyPr>
          <a:lstStyle>
            <a:defPPr>
              <a:defRPr lang="zh-CN"/>
            </a:defPPr>
            <a:lvl1pPr lvl="0" algn="r">
              <a:lnSpc>
                <a:spcPct val="125000"/>
              </a:lnSpc>
              <a:defRPr sz="1600">
                <a:solidFill>
                  <a:schemeClr val="tx1">
                    <a:lumMod val="75000"/>
                    <a:lumOff val="25000"/>
                  </a:schemeClr>
                </a:solidFill>
                <a:latin typeface="+mn-ea"/>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68" name="îṡḷïḋè">
            <a:extLst>
              <a:ext uri="{FF2B5EF4-FFF2-40B4-BE49-F238E27FC236}">
                <a16:creationId xmlns:a16="http://schemas.microsoft.com/office/drawing/2014/main" id="{E78F55C2-E010-41BB-8A90-5E39C68DC597}"/>
              </a:ext>
            </a:extLst>
          </p:cNvPr>
          <p:cNvSpPr/>
          <p:nvPr/>
        </p:nvSpPr>
        <p:spPr bwMode="auto">
          <a:xfrm>
            <a:off x="6729082" y="2688067"/>
            <a:ext cx="798502" cy="1753243"/>
          </a:xfrm>
          <a:custGeom>
            <a:avLst/>
            <a:gdLst>
              <a:gd name="T0" fmla="*/ 697 w 918"/>
              <a:gd name="T1" fmla="*/ 2015 h 2015"/>
              <a:gd name="T2" fmla="*/ 697 w 918"/>
              <a:gd name="T3" fmla="*/ 623 h 2015"/>
              <a:gd name="T4" fmla="*/ 918 w 918"/>
              <a:gd name="T5" fmla="*/ 623 h 2015"/>
              <a:gd name="T6" fmla="*/ 460 w 918"/>
              <a:gd name="T7" fmla="*/ 0 h 2015"/>
              <a:gd name="T8" fmla="*/ 0 w 918"/>
              <a:gd name="T9" fmla="*/ 623 h 2015"/>
              <a:gd name="T10" fmla="*/ 223 w 918"/>
              <a:gd name="T11" fmla="*/ 623 h 2015"/>
              <a:gd name="T12" fmla="*/ 223 w 918"/>
              <a:gd name="T13" fmla="*/ 800 h 2015"/>
            </a:gdLst>
            <a:ahLst/>
            <a:cxnLst>
              <a:cxn ang="0">
                <a:pos x="T0" y="T1"/>
              </a:cxn>
              <a:cxn ang="0">
                <a:pos x="T2" y="T3"/>
              </a:cxn>
              <a:cxn ang="0">
                <a:pos x="T4" y="T5"/>
              </a:cxn>
              <a:cxn ang="0">
                <a:pos x="T6" y="T7"/>
              </a:cxn>
              <a:cxn ang="0">
                <a:pos x="T8" y="T9"/>
              </a:cxn>
              <a:cxn ang="0">
                <a:pos x="T10" y="T11"/>
              </a:cxn>
              <a:cxn ang="0">
                <a:pos x="T12" y="T13"/>
              </a:cxn>
            </a:cxnLst>
            <a:rect l="0" t="0" r="r" b="b"/>
            <a:pathLst>
              <a:path w="918" h="2015">
                <a:moveTo>
                  <a:pt x="697" y="2015"/>
                </a:moveTo>
                <a:lnTo>
                  <a:pt x="697" y="623"/>
                </a:lnTo>
                <a:lnTo>
                  <a:pt x="918" y="623"/>
                </a:lnTo>
                <a:lnTo>
                  <a:pt x="460" y="0"/>
                </a:lnTo>
                <a:lnTo>
                  <a:pt x="0" y="623"/>
                </a:lnTo>
                <a:lnTo>
                  <a:pt x="223" y="623"/>
                </a:lnTo>
                <a:lnTo>
                  <a:pt x="223" y="800"/>
                </a:lnTo>
              </a:path>
            </a:pathLst>
          </a:custGeom>
          <a:noFill/>
          <a:ln w="28575" cap="rnd">
            <a:gradFill flip="none" rotWithShape="1">
              <a:gsLst>
                <a:gs pos="100000">
                  <a:schemeClr val="bg1">
                    <a:alpha val="0"/>
                  </a:schemeClr>
                </a:gs>
                <a:gs pos="0">
                  <a:schemeClr val="bg1"/>
                </a:gs>
              </a:gsLst>
              <a:lin ang="5400000" scaled="1"/>
              <a:tileRect/>
            </a:gra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69" name="文本框 68">
            <a:extLst>
              <a:ext uri="{FF2B5EF4-FFF2-40B4-BE49-F238E27FC236}">
                <a16:creationId xmlns:a16="http://schemas.microsoft.com/office/drawing/2014/main" id="{8483A71D-7594-4EEC-8B8E-C0D81B4B5A6A}"/>
              </a:ext>
            </a:extLst>
          </p:cNvPr>
          <p:cNvSpPr txBox="1"/>
          <p:nvPr/>
        </p:nvSpPr>
        <p:spPr>
          <a:xfrm>
            <a:off x="6314177" y="3313306"/>
            <a:ext cx="1620957" cy="523220"/>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
                <a:srgbClr val="C00000"/>
              </a:buClr>
              <a:buSzTx/>
              <a:buFontTx/>
              <a:buNone/>
              <a:tabLst/>
              <a:defRPr/>
            </a:pPr>
            <a:r>
              <a:rPr kumimoji="0" lang="zh-CN" altLang="en-US" sz="2800" b="0" i="0" u="none" strike="noStrike" kern="1200" cap="none" spc="0" normalizeH="0" baseline="0" noProof="0" dirty="0">
                <a:ln>
                  <a:noFill/>
                </a:ln>
                <a:solidFill>
                  <a:prstClr val="white"/>
                </a:solidFill>
                <a:effectLst>
                  <a:outerShdw blurRad="190500" dist="38100" dir="2700000" algn="tl">
                    <a:srgbClr val="36456E">
                      <a:lumMod val="75000"/>
                      <a:alpha val="40000"/>
                    </a:srgbClr>
                  </a:outerShdw>
                </a:effectLst>
                <a:uLnTx/>
                <a:uFillTx/>
                <a:latin typeface="微软雅黑"/>
                <a:ea typeface="微软雅黑"/>
                <a:cs typeface="+mn-cs"/>
              </a:rPr>
              <a:t>改进提高</a:t>
            </a:r>
            <a:endParaRPr kumimoji="0" lang="zh-CN" altLang="zh-CN" sz="2800" b="0" i="0" u="none" strike="noStrike" kern="1200" cap="none" spc="0" normalizeH="0" baseline="0" noProof="0" dirty="0">
              <a:ln>
                <a:noFill/>
              </a:ln>
              <a:solidFill>
                <a:prstClr val="white"/>
              </a:solidFill>
              <a:effectLst>
                <a:outerShdw blurRad="190500" dist="38100" dir="2700000" algn="tl">
                  <a:srgbClr val="36456E">
                    <a:lumMod val="75000"/>
                    <a:alpha val="40000"/>
                  </a:srgbClr>
                </a:outerShdw>
              </a:effectLst>
              <a:uLnTx/>
              <a:uFillTx/>
              <a:latin typeface="微软雅黑"/>
              <a:ea typeface="微软雅黑"/>
              <a:cs typeface="+mn-cs"/>
            </a:endParaRPr>
          </a:p>
        </p:txBody>
      </p:sp>
      <p:sp>
        <p:nvSpPr>
          <p:cNvPr id="70" name="îṡḷïḋè">
            <a:extLst>
              <a:ext uri="{FF2B5EF4-FFF2-40B4-BE49-F238E27FC236}">
                <a16:creationId xmlns:a16="http://schemas.microsoft.com/office/drawing/2014/main" id="{D63F618F-1808-4CEA-A4D1-AAFD5E0B619A}"/>
              </a:ext>
            </a:extLst>
          </p:cNvPr>
          <p:cNvSpPr/>
          <p:nvPr/>
        </p:nvSpPr>
        <p:spPr bwMode="auto">
          <a:xfrm flipV="1">
            <a:off x="4435367" y="2688067"/>
            <a:ext cx="798502" cy="1753243"/>
          </a:xfrm>
          <a:custGeom>
            <a:avLst/>
            <a:gdLst>
              <a:gd name="T0" fmla="*/ 697 w 918"/>
              <a:gd name="T1" fmla="*/ 2015 h 2015"/>
              <a:gd name="T2" fmla="*/ 697 w 918"/>
              <a:gd name="T3" fmla="*/ 623 h 2015"/>
              <a:gd name="T4" fmla="*/ 918 w 918"/>
              <a:gd name="T5" fmla="*/ 623 h 2015"/>
              <a:gd name="T6" fmla="*/ 460 w 918"/>
              <a:gd name="T7" fmla="*/ 0 h 2015"/>
              <a:gd name="T8" fmla="*/ 0 w 918"/>
              <a:gd name="T9" fmla="*/ 623 h 2015"/>
              <a:gd name="T10" fmla="*/ 223 w 918"/>
              <a:gd name="T11" fmla="*/ 623 h 2015"/>
              <a:gd name="T12" fmla="*/ 223 w 918"/>
              <a:gd name="T13" fmla="*/ 800 h 2015"/>
            </a:gdLst>
            <a:ahLst/>
            <a:cxnLst>
              <a:cxn ang="0">
                <a:pos x="T0" y="T1"/>
              </a:cxn>
              <a:cxn ang="0">
                <a:pos x="T2" y="T3"/>
              </a:cxn>
              <a:cxn ang="0">
                <a:pos x="T4" y="T5"/>
              </a:cxn>
              <a:cxn ang="0">
                <a:pos x="T6" y="T7"/>
              </a:cxn>
              <a:cxn ang="0">
                <a:pos x="T8" y="T9"/>
              </a:cxn>
              <a:cxn ang="0">
                <a:pos x="T10" y="T11"/>
              </a:cxn>
              <a:cxn ang="0">
                <a:pos x="T12" y="T13"/>
              </a:cxn>
            </a:cxnLst>
            <a:rect l="0" t="0" r="r" b="b"/>
            <a:pathLst>
              <a:path w="918" h="2015">
                <a:moveTo>
                  <a:pt x="697" y="2015"/>
                </a:moveTo>
                <a:lnTo>
                  <a:pt x="697" y="623"/>
                </a:lnTo>
                <a:lnTo>
                  <a:pt x="918" y="623"/>
                </a:lnTo>
                <a:lnTo>
                  <a:pt x="460" y="0"/>
                </a:lnTo>
                <a:lnTo>
                  <a:pt x="0" y="623"/>
                </a:lnTo>
                <a:lnTo>
                  <a:pt x="223" y="623"/>
                </a:lnTo>
                <a:lnTo>
                  <a:pt x="223" y="800"/>
                </a:lnTo>
              </a:path>
            </a:pathLst>
          </a:custGeom>
          <a:noFill/>
          <a:ln w="28575" cap="rnd">
            <a:gradFill flip="none" rotWithShape="1">
              <a:gsLst>
                <a:gs pos="100000">
                  <a:schemeClr val="bg1">
                    <a:alpha val="0"/>
                  </a:schemeClr>
                </a:gs>
                <a:gs pos="0">
                  <a:schemeClr val="bg1"/>
                </a:gs>
              </a:gsLst>
              <a:lin ang="5400000" scaled="1"/>
              <a:tileRect/>
            </a:gra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14724525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C7FF9196-9B50-43F8-8505-31FABB091F8C}"/>
              </a:ext>
            </a:extLst>
          </p:cNvPr>
          <p:cNvSpPr>
            <a:spLocks noGrp="1"/>
          </p:cNvSpPr>
          <p:nvPr>
            <p:ph type="body" sz="quarter" idx="10"/>
          </p:nvPr>
        </p:nvSpPr>
        <p:spPr>
          <a:xfrm>
            <a:off x="1432191" y="231000"/>
            <a:ext cx="5822045" cy="406400"/>
          </a:xfrm>
        </p:spPr>
        <p:txBody>
          <a:bodyPr/>
          <a:lstStyle/>
          <a:p>
            <a:r>
              <a:rPr lang="zh-CN" altLang="en-US" dirty="0">
                <a:sym typeface="+mn-lt"/>
              </a:rPr>
              <a:t>改进措施（可自行加关键点）</a:t>
            </a:r>
            <a:endParaRPr lang="en-US" altLang="zh-CN" dirty="0">
              <a:sym typeface="+mn-lt"/>
            </a:endParaRPr>
          </a:p>
          <a:p>
            <a:endParaRPr lang="zh-CN" altLang="en-US" dirty="0"/>
          </a:p>
        </p:txBody>
      </p:sp>
      <p:sp>
        <p:nvSpPr>
          <p:cNvPr id="47" name="上箭头 46"/>
          <p:cNvSpPr/>
          <p:nvPr/>
        </p:nvSpPr>
        <p:spPr>
          <a:xfrm>
            <a:off x="5617699" y="3086356"/>
            <a:ext cx="956603" cy="2852781"/>
          </a:xfrm>
          <a:prstGeom prst="upArrow">
            <a:avLst/>
          </a:prstGeom>
          <a:solidFill>
            <a:schemeClr val="accent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04040"/>
              </a:solidFill>
              <a:effectLst/>
              <a:uLnTx/>
              <a:uFillTx/>
              <a:latin typeface="华文细黑" panose="02010600040101010101" pitchFamily="2" charset="-122"/>
              <a:ea typeface="华文细黑" panose="02010600040101010101" pitchFamily="2" charset="-122"/>
              <a:cs typeface="+mn-cs"/>
            </a:endParaRPr>
          </a:p>
        </p:txBody>
      </p:sp>
      <p:sp>
        <p:nvSpPr>
          <p:cNvPr id="60" name="任意多边形 59"/>
          <p:cNvSpPr/>
          <p:nvPr/>
        </p:nvSpPr>
        <p:spPr>
          <a:xfrm>
            <a:off x="3268392" y="5379895"/>
            <a:ext cx="5655215" cy="673443"/>
          </a:xfrm>
          <a:custGeom>
            <a:avLst/>
            <a:gdLst>
              <a:gd name="connsiteX0" fmla="*/ 2564692 w 5655214"/>
              <a:gd name="connsiteY0" fmla="*/ 0 h 673443"/>
              <a:gd name="connsiteX1" fmla="*/ 2345194 w 5655214"/>
              <a:gd name="connsiteY1" fmla="*/ 4000 h 673443"/>
              <a:gd name="connsiteX2" fmla="*/ 433914 w 5655214"/>
              <a:gd name="connsiteY2" fmla="*/ 284007 h 673443"/>
              <a:gd name="connsiteX3" fmla="*/ 2827607 w 5655214"/>
              <a:gd name="connsiteY3" fmla="*/ 569821 h 673443"/>
              <a:gd name="connsiteX4" fmla="*/ 5221300 w 5655214"/>
              <a:gd name="connsiteY4" fmla="*/ 284007 h 673443"/>
              <a:gd name="connsiteX5" fmla="*/ 3310020 w 5655214"/>
              <a:gd name="connsiteY5" fmla="*/ 4000 h 673443"/>
              <a:gd name="connsiteX6" fmla="*/ 3090523 w 5655214"/>
              <a:gd name="connsiteY6" fmla="*/ 0 h 673443"/>
              <a:gd name="connsiteX7" fmla="*/ 3138249 w 5655214"/>
              <a:gd name="connsiteY7" fmla="*/ 329 h 673443"/>
              <a:gd name="connsiteX8" fmla="*/ 3212934 w 5655214"/>
              <a:gd name="connsiteY8" fmla="*/ 1689 h 673443"/>
              <a:gd name="connsiteX9" fmla="*/ 3445094 w 5655214"/>
              <a:gd name="connsiteY9" fmla="*/ 6514 h 673443"/>
              <a:gd name="connsiteX10" fmla="*/ 3517420 w 5655214"/>
              <a:gd name="connsiteY10" fmla="*/ 8735 h 673443"/>
              <a:gd name="connsiteX11" fmla="*/ 3743551 w 5655214"/>
              <a:gd name="connsiteY11" fmla="*/ 16654 h 673443"/>
              <a:gd name="connsiteX12" fmla="*/ 3809994 w 5655214"/>
              <a:gd name="connsiteY12" fmla="*/ 19558 h 673443"/>
              <a:gd name="connsiteX13" fmla="*/ 4022798 w 5655214"/>
              <a:gd name="connsiteY13" fmla="*/ 30164 h 673443"/>
              <a:gd name="connsiteX14" fmla="*/ 4100377 w 5655214"/>
              <a:gd name="connsiteY14" fmla="*/ 34627 h 673443"/>
              <a:gd name="connsiteX15" fmla="*/ 4262902 w 5655214"/>
              <a:gd name="connsiteY15" fmla="*/ 45289 h 673443"/>
              <a:gd name="connsiteX16" fmla="*/ 4392266 w 5655214"/>
              <a:gd name="connsiteY16" fmla="*/ 54673 h 673443"/>
              <a:gd name="connsiteX17" fmla="*/ 4433897 w 5655214"/>
              <a:gd name="connsiteY17" fmla="*/ 58117 h 673443"/>
              <a:gd name="connsiteX18" fmla="*/ 4626228 w 5655214"/>
              <a:gd name="connsiteY18" fmla="*/ 75290 h 673443"/>
              <a:gd name="connsiteX19" fmla="*/ 5655214 w 5655214"/>
              <a:gd name="connsiteY19" fmla="*/ 335818 h 673443"/>
              <a:gd name="connsiteX20" fmla="*/ 2827607 w 5655214"/>
              <a:gd name="connsiteY20" fmla="*/ 673443 h 673443"/>
              <a:gd name="connsiteX21" fmla="*/ 0 w 5655214"/>
              <a:gd name="connsiteY21" fmla="*/ 335818 h 673443"/>
              <a:gd name="connsiteX22" fmla="*/ 1028986 w 5655214"/>
              <a:gd name="connsiteY22" fmla="*/ 75290 h 673443"/>
              <a:gd name="connsiteX23" fmla="*/ 1221343 w 5655214"/>
              <a:gd name="connsiteY23" fmla="*/ 58115 h 673443"/>
              <a:gd name="connsiteX24" fmla="*/ 1262932 w 5655214"/>
              <a:gd name="connsiteY24" fmla="*/ 54674 h 673443"/>
              <a:gd name="connsiteX25" fmla="*/ 1392331 w 5655214"/>
              <a:gd name="connsiteY25" fmla="*/ 45288 h 673443"/>
              <a:gd name="connsiteX26" fmla="*/ 1554821 w 5655214"/>
              <a:gd name="connsiteY26" fmla="*/ 34628 h 673443"/>
              <a:gd name="connsiteX27" fmla="*/ 1632430 w 5655214"/>
              <a:gd name="connsiteY27" fmla="*/ 30164 h 673443"/>
              <a:gd name="connsiteX28" fmla="*/ 1845204 w 5655214"/>
              <a:gd name="connsiteY28" fmla="*/ 19558 h 673443"/>
              <a:gd name="connsiteX29" fmla="*/ 1911672 w 5655214"/>
              <a:gd name="connsiteY29" fmla="*/ 16654 h 673443"/>
              <a:gd name="connsiteX30" fmla="*/ 2137778 w 5655214"/>
              <a:gd name="connsiteY30" fmla="*/ 8736 h 673443"/>
              <a:gd name="connsiteX31" fmla="*/ 2210125 w 5655214"/>
              <a:gd name="connsiteY31" fmla="*/ 6514 h 673443"/>
              <a:gd name="connsiteX32" fmla="*/ 2442264 w 5655214"/>
              <a:gd name="connsiteY32" fmla="*/ 1690 h 673443"/>
              <a:gd name="connsiteX33" fmla="*/ 2516967 w 5655214"/>
              <a:gd name="connsiteY33" fmla="*/ 329 h 673443"/>
              <a:gd name="connsiteX34" fmla="*/ 2564692 w 5655214"/>
              <a:gd name="connsiteY34" fmla="*/ 0 h 673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655214" h="673443">
                <a:moveTo>
                  <a:pt x="2564692" y="0"/>
                </a:moveTo>
                <a:lnTo>
                  <a:pt x="2345194" y="4000"/>
                </a:lnTo>
                <a:cubicBezTo>
                  <a:pt x="1254429" y="30651"/>
                  <a:pt x="433914" y="145888"/>
                  <a:pt x="433914" y="284007"/>
                </a:cubicBezTo>
                <a:cubicBezTo>
                  <a:pt x="433914" y="441858"/>
                  <a:pt x="1505607" y="569821"/>
                  <a:pt x="2827607" y="569821"/>
                </a:cubicBezTo>
                <a:cubicBezTo>
                  <a:pt x="4149607" y="569821"/>
                  <a:pt x="5221300" y="441858"/>
                  <a:pt x="5221300" y="284007"/>
                </a:cubicBezTo>
                <a:cubicBezTo>
                  <a:pt x="5221300" y="145888"/>
                  <a:pt x="4400785" y="30651"/>
                  <a:pt x="3310020" y="4000"/>
                </a:cubicBezTo>
                <a:lnTo>
                  <a:pt x="3090523" y="0"/>
                </a:lnTo>
                <a:lnTo>
                  <a:pt x="3138249" y="329"/>
                </a:lnTo>
                <a:lnTo>
                  <a:pt x="3212934" y="1689"/>
                </a:lnTo>
                <a:lnTo>
                  <a:pt x="3445094" y="6514"/>
                </a:lnTo>
                <a:lnTo>
                  <a:pt x="3517420" y="8735"/>
                </a:lnTo>
                <a:lnTo>
                  <a:pt x="3743551" y="16654"/>
                </a:lnTo>
                <a:lnTo>
                  <a:pt x="3809994" y="19558"/>
                </a:lnTo>
                <a:lnTo>
                  <a:pt x="4022798" y="30164"/>
                </a:lnTo>
                <a:lnTo>
                  <a:pt x="4100377" y="34627"/>
                </a:lnTo>
                <a:lnTo>
                  <a:pt x="4262902" y="45289"/>
                </a:lnTo>
                <a:lnTo>
                  <a:pt x="4392266" y="54673"/>
                </a:lnTo>
                <a:lnTo>
                  <a:pt x="4433897" y="58117"/>
                </a:lnTo>
                <a:lnTo>
                  <a:pt x="4626228" y="75290"/>
                </a:lnTo>
                <a:cubicBezTo>
                  <a:pt x="5254656" y="137216"/>
                  <a:pt x="5655214" y="230932"/>
                  <a:pt x="5655214" y="335818"/>
                </a:cubicBezTo>
                <a:cubicBezTo>
                  <a:pt x="5655214" y="522283"/>
                  <a:pt x="4389251" y="673443"/>
                  <a:pt x="2827607" y="673443"/>
                </a:cubicBezTo>
                <a:cubicBezTo>
                  <a:pt x="1265963" y="673443"/>
                  <a:pt x="0" y="522283"/>
                  <a:pt x="0" y="335818"/>
                </a:cubicBezTo>
                <a:cubicBezTo>
                  <a:pt x="0" y="230932"/>
                  <a:pt x="400558" y="137216"/>
                  <a:pt x="1028986" y="75290"/>
                </a:cubicBezTo>
                <a:lnTo>
                  <a:pt x="1221343" y="58115"/>
                </a:lnTo>
                <a:lnTo>
                  <a:pt x="1262932" y="54674"/>
                </a:lnTo>
                <a:lnTo>
                  <a:pt x="1392331" y="45288"/>
                </a:lnTo>
                <a:lnTo>
                  <a:pt x="1554821" y="34628"/>
                </a:lnTo>
                <a:lnTo>
                  <a:pt x="1632430" y="30164"/>
                </a:lnTo>
                <a:lnTo>
                  <a:pt x="1845204" y="19558"/>
                </a:lnTo>
                <a:lnTo>
                  <a:pt x="1911672" y="16654"/>
                </a:lnTo>
                <a:lnTo>
                  <a:pt x="2137778" y="8736"/>
                </a:lnTo>
                <a:lnTo>
                  <a:pt x="2210125" y="6514"/>
                </a:lnTo>
                <a:lnTo>
                  <a:pt x="2442264" y="1690"/>
                </a:lnTo>
                <a:lnTo>
                  <a:pt x="2516967" y="329"/>
                </a:lnTo>
                <a:lnTo>
                  <a:pt x="2564692" y="0"/>
                </a:lnTo>
                <a:close/>
              </a:path>
            </a:pathLst>
          </a:custGeom>
          <a:solidFill>
            <a:schemeClr val="bg1"/>
          </a:solidFill>
          <a:ln w="28575" cap="flat">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rgbClr val="404040"/>
              </a:solidFill>
              <a:effectLst>
                <a:outerShdw blurRad="38100" dist="38100" dir="2700000" algn="tl">
                  <a:srgbClr val="000000">
                    <a:alpha val="43137"/>
                  </a:srgbClr>
                </a:outerShdw>
              </a:effectLst>
              <a:uLnTx/>
              <a:uFillTx/>
              <a:latin typeface="华文细黑" panose="02010600040101010101" pitchFamily="2" charset="-122"/>
              <a:ea typeface="华文细黑" panose="02010600040101010101" pitchFamily="2" charset="-122"/>
              <a:cs typeface="+mn-cs"/>
            </a:endParaRPr>
          </a:p>
        </p:txBody>
      </p:sp>
      <p:sp>
        <p:nvSpPr>
          <p:cNvPr id="102" name="任意多边形 101"/>
          <p:cNvSpPr/>
          <p:nvPr/>
        </p:nvSpPr>
        <p:spPr>
          <a:xfrm>
            <a:off x="2923264" y="5438010"/>
            <a:ext cx="6345471" cy="804249"/>
          </a:xfrm>
          <a:custGeom>
            <a:avLst/>
            <a:gdLst>
              <a:gd name="connsiteX0" fmla="*/ 1566472 w 6345470"/>
              <a:gd name="connsiteY0" fmla="*/ 0 h 804249"/>
              <a:gd name="connsiteX1" fmla="*/ 1374115 w 6345470"/>
              <a:gd name="connsiteY1" fmla="*/ 17175 h 804249"/>
              <a:gd name="connsiteX2" fmla="*/ 345129 w 6345470"/>
              <a:gd name="connsiteY2" fmla="*/ 277703 h 804249"/>
              <a:gd name="connsiteX3" fmla="*/ 3172736 w 6345470"/>
              <a:gd name="connsiteY3" fmla="*/ 615328 h 804249"/>
              <a:gd name="connsiteX4" fmla="*/ 6000343 w 6345470"/>
              <a:gd name="connsiteY4" fmla="*/ 277703 h 804249"/>
              <a:gd name="connsiteX5" fmla="*/ 4971357 w 6345470"/>
              <a:gd name="connsiteY5" fmla="*/ 17175 h 804249"/>
              <a:gd name="connsiteX6" fmla="*/ 4779026 w 6345470"/>
              <a:gd name="connsiteY6" fmla="*/ 2 h 804249"/>
              <a:gd name="connsiteX7" fmla="*/ 4946641 w 6345470"/>
              <a:gd name="connsiteY7" fmla="*/ 13870 h 804249"/>
              <a:gd name="connsiteX8" fmla="*/ 6345470 w 6345470"/>
              <a:gd name="connsiteY8" fmla="*/ 372163 h 804249"/>
              <a:gd name="connsiteX9" fmla="*/ 3172735 w 6345470"/>
              <a:gd name="connsiteY9" fmla="*/ 804249 h 804249"/>
              <a:gd name="connsiteX10" fmla="*/ 0 w 6345470"/>
              <a:gd name="connsiteY10" fmla="*/ 372163 h 804249"/>
              <a:gd name="connsiteX11" fmla="*/ 1398829 w 6345470"/>
              <a:gd name="connsiteY11" fmla="*/ 13870 h 804249"/>
              <a:gd name="connsiteX12" fmla="*/ 1566472 w 6345470"/>
              <a:gd name="connsiteY12" fmla="*/ 0 h 804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45470" h="804249">
                <a:moveTo>
                  <a:pt x="1566472" y="0"/>
                </a:moveTo>
                <a:lnTo>
                  <a:pt x="1374115" y="17175"/>
                </a:lnTo>
                <a:cubicBezTo>
                  <a:pt x="745687" y="79101"/>
                  <a:pt x="345129" y="172817"/>
                  <a:pt x="345129" y="277703"/>
                </a:cubicBezTo>
                <a:cubicBezTo>
                  <a:pt x="345129" y="464168"/>
                  <a:pt x="1611092" y="615328"/>
                  <a:pt x="3172736" y="615328"/>
                </a:cubicBezTo>
                <a:cubicBezTo>
                  <a:pt x="4734380" y="615328"/>
                  <a:pt x="6000343" y="464168"/>
                  <a:pt x="6000343" y="277703"/>
                </a:cubicBezTo>
                <a:cubicBezTo>
                  <a:pt x="6000343" y="172817"/>
                  <a:pt x="5599785" y="79101"/>
                  <a:pt x="4971357" y="17175"/>
                </a:cubicBezTo>
                <a:lnTo>
                  <a:pt x="4779026" y="2"/>
                </a:lnTo>
                <a:lnTo>
                  <a:pt x="4946641" y="13870"/>
                </a:lnTo>
                <a:cubicBezTo>
                  <a:pt x="5790594" y="91519"/>
                  <a:pt x="6345470" y="223016"/>
                  <a:pt x="6345470" y="372163"/>
                </a:cubicBezTo>
                <a:cubicBezTo>
                  <a:pt x="6345470" y="610798"/>
                  <a:pt x="4924988" y="804249"/>
                  <a:pt x="3172735" y="804249"/>
                </a:cubicBezTo>
                <a:cubicBezTo>
                  <a:pt x="1420482" y="804249"/>
                  <a:pt x="0" y="610798"/>
                  <a:pt x="0" y="372163"/>
                </a:cubicBezTo>
                <a:cubicBezTo>
                  <a:pt x="0" y="223016"/>
                  <a:pt x="554876" y="91519"/>
                  <a:pt x="1398829" y="13870"/>
                </a:cubicBezTo>
                <a:lnTo>
                  <a:pt x="1566472" y="0"/>
                </a:lnTo>
                <a:close/>
              </a:path>
            </a:pathLst>
          </a:custGeom>
          <a:solidFill>
            <a:schemeClr val="tx1">
              <a:lumMod val="75000"/>
              <a:lumOff val="25000"/>
            </a:schemeClr>
          </a:solidFill>
          <a:ln w="28575" cap="flat">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rgbClr val="404040"/>
              </a:solidFill>
              <a:effectLst>
                <a:outerShdw blurRad="38100" dist="38100" dir="2700000" algn="tl">
                  <a:srgbClr val="000000">
                    <a:alpha val="43137"/>
                  </a:srgbClr>
                </a:outerShdw>
              </a:effectLst>
              <a:uLnTx/>
              <a:uFillTx/>
              <a:latin typeface="华文细黑" panose="02010600040101010101" pitchFamily="2" charset="-122"/>
              <a:ea typeface="华文细黑" panose="02010600040101010101" pitchFamily="2" charset="-122"/>
              <a:cs typeface="+mn-cs"/>
            </a:endParaRPr>
          </a:p>
        </p:txBody>
      </p:sp>
      <p:cxnSp>
        <p:nvCxnSpPr>
          <p:cNvPr id="103" name="直接连接符 102"/>
          <p:cNvCxnSpPr/>
          <p:nvPr/>
        </p:nvCxnSpPr>
        <p:spPr>
          <a:xfrm flipV="1">
            <a:off x="3137094" y="4103970"/>
            <a:ext cx="0" cy="1691649"/>
          </a:xfrm>
          <a:prstGeom prst="line">
            <a:avLst/>
          </a:prstGeom>
          <a:ln>
            <a:solidFill>
              <a:schemeClr val="tx1">
                <a:lumMod val="85000"/>
                <a:lumOff val="15000"/>
              </a:schemeClr>
            </a:solidFill>
            <a:prstDash val="dash"/>
            <a:headEnd type="none" w="lg" len="lg"/>
            <a:tailEnd type="oval" w="lg" len="lg"/>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V="1">
            <a:off x="8593013" y="4891760"/>
            <a:ext cx="0" cy="810789"/>
          </a:xfrm>
          <a:prstGeom prst="line">
            <a:avLst/>
          </a:prstGeom>
          <a:ln>
            <a:solidFill>
              <a:schemeClr val="tx1">
                <a:lumMod val="85000"/>
                <a:lumOff val="15000"/>
              </a:schemeClr>
            </a:solidFill>
            <a:prstDash val="dash"/>
            <a:headEnd type="none" w="lg" len="lg"/>
            <a:tailEnd type="oval" w="lg" len="lg"/>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V="1">
            <a:off x="7254237" y="3095735"/>
            <a:ext cx="0" cy="2728020"/>
          </a:xfrm>
          <a:prstGeom prst="line">
            <a:avLst/>
          </a:prstGeom>
          <a:ln>
            <a:solidFill>
              <a:schemeClr val="tx1">
                <a:lumMod val="85000"/>
                <a:lumOff val="15000"/>
              </a:schemeClr>
            </a:solidFill>
            <a:prstDash val="dash"/>
            <a:headEnd type="none" w="lg" len="lg"/>
            <a:tailEnd type="oval" w="lg" len="lg"/>
          </a:ln>
        </p:spPr>
        <p:style>
          <a:lnRef idx="1">
            <a:schemeClr val="accent1"/>
          </a:lnRef>
          <a:fillRef idx="0">
            <a:schemeClr val="accent1"/>
          </a:fillRef>
          <a:effectRef idx="0">
            <a:schemeClr val="accent1"/>
          </a:effectRef>
          <a:fontRef idx="minor">
            <a:schemeClr val="tx1"/>
          </a:fontRef>
        </p:style>
      </p:cxnSp>
      <p:sp>
        <p:nvSpPr>
          <p:cNvPr id="44" name="上箭头 43"/>
          <p:cNvSpPr/>
          <p:nvPr/>
        </p:nvSpPr>
        <p:spPr>
          <a:xfrm>
            <a:off x="6290123" y="3842451"/>
            <a:ext cx="422655" cy="1925032"/>
          </a:xfrm>
          <a:prstGeom prst="upArrow">
            <a:avLst/>
          </a:prstGeom>
          <a:solidFill>
            <a:schemeClr val="accent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04040"/>
              </a:solidFill>
              <a:effectLst/>
              <a:uLnTx/>
              <a:uFillTx/>
              <a:latin typeface="华文细黑" panose="02010600040101010101" pitchFamily="2" charset="-122"/>
              <a:ea typeface="华文细黑" panose="02010600040101010101" pitchFamily="2" charset="-122"/>
              <a:cs typeface="+mn-cs"/>
            </a:endParaRPr>
          </a:p>
        </p:txBody>
      </p:sp>
      <p:sp>
        <p:nvSpPr>
          <p:cNvPr id="46" name="上箭头 45"/>
          <p:cNvSpPr/>
          <p:nvPr/>
        </p:nvSpPr>
        <p:spPr>
          <a:xfrm>
            <a:off x="5418395" y="4508941"/>
            <a:ext cx="424728" cy="1266625"/>
          </a:xfrm>
          <a:prstGeom prst="upArrow">
            <a:avLst/>
          </a:prstGeom>
          <a:solidFill>
            <a:schemeClr val="accent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04040"/>
              </a:solidFill>
              <a:effectLst/>
              <a:uLnTx/>
              <a:uFillTx/>
              <a:latin typeface="华文细黑" panose="02010600040101010101" pitchFamily="2" charset="-122"/>
              <a:ea typeface="华文细黑" panose="02010600040101010101" pitchFamily="2" charset="-122"/>
              <a:cs typeface="+mn-cs"/>
            </a:endParaRPr>
          </a:p>
        </p:txBody>
      </p:sp>
      <p:sp>
        <p:nvSpPr>
          <p:cNvPr id="52" name="矩形 51">
            <a:extLst>
              <a:ext uri="{FF2B5EF4-FFF2-40B4-BE49-F238E27FC236}">
                <a16:creationId xmlns:a16="http://schemas.microsoft.com/office/drawing/2014/main" id="{F2DE72BE-AF63-4EF3-A0EE-5F5757267C55}"/>
              </a:ext>
            </a:extLst>
          </p:cNvPr>
          <p:cNvSpPr/>
          <p:nvPr/>
        </p:nvSpPr>
        <p:spPr>
          <a:xfrm>
            <a:off x="2104224" y="2983033"/>
            <a:ext cx="2065739" cy="1295355"/>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请输入文本请输入文本请输入文本请输入文本请输入文本</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a:p>
            <a:pPr marL="0" marR="0" lvl="0" indent="0" algn="ctr" defTabSz="914400" rtl="0" eaLnBrk="1" fontAlgn="auto" latinLnBrk="0" hangingPunct="1">
              <a:lnSpc>
                <a:spcPct val="125000"/>
              </a:lnSpc>
              <a:spcBef>
                <a:spcPts val="0"/>
              </a:spcBef>
              <a:spcAft>
                <a:spcPts val="0"/>
              </a:spcAft>
              <a:buClrTx/>
              <a:buSzTx/>
              <a:buFontTx/>
              <a:buNone/>
              <a:tabLst/>
              <a:defRPr/>
            </a:pP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53" name="矩形 52">
            <a:extLst>
              <a:ext uri="{FF2B5EF4-FFF2-40B4-BE49-F238E27FC236}">
                <a16:creationId xmlns:a16="http://schemas.microsoft.com/office/drawing/2014/main" id="{5773EF75-7DEC-413A-86CD-2B9DCA182535}"/>
              </a:ext>
            </a:extLst>
          </p:cNvPr>
          <p:cNvSpPr/>
          <p:nvPr/>
        </p:nvSpPr>
        <p:spPr>
          <a:xfrm>
            <a:off x="2467679" y="2412480"/>
            <a:ext cx="1338828" cy="396583"/>
          </a:xfrm>
          <a:prstGeom prst="rect">
            <a:avLst/>
          </a:prstGeom>
        </p:spPr>
        <p:txBody>
          <a:bodyPr wrap="none">
            <a:spAutoFit/>
          </a:bodyPr>
          <a:lstStyle/>
          <a:p>
            <a:pPr marL="0" marR="0" lvl="0" indent="0" algn="ctr" defTabSz="914400" rtl="0" eaLnBrk="1" fontAlgn="auto" latinLnBrk="0" hangingPunct="1">
              <a:lnSpc>
                <a:spcPct val="120000"/>
              </a:lnSpc>
              <a:spcBef>
                <a:spcPts val="30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请输入标题</a:t>
            </a:r>
            <a:endParaRPr kumimoji="0" lang="en-US" altLang="zh-CN"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endParaRPr>
          </a:p>
        </p:txBody>
      </p:sp>
      <p:cxnSp>
        <p:nvCxnSpPr>
          <p:cNvPr id="54" name="直接连接符 53">
            <a:extLst>
              <a:ext uri="{FF2B5EF4-FFF2-40B4-BE49-F238E27FC236}">
                <a16:creationId xmlns:a16="http://schemas.microsoft.com/office/drawing/2014/main" id="{9976A8F7-2934-4627-95D3-A8AC254A32D8}"/>
              </a:ext>
            </a:extLst>
          </p:cNvPr>
          <p:cNvCxnSpPr/>
          <p:nvPr/>
        </p:nvCxnSpPr>
        <p:spPr>
          <a:xfrm>
            <a:off x="2816965" y="2864467"/>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6" name="矩形 55">
            <a:extLst>
              <a:ext uri="{FF2B5EF4-FFF2-40B4-BE49-F238E27FC236}">
                <a16:creationId xmlns:a16="http://schemas.microsoft.com/office/drawing/2014/main" id="{9A8A4F56-E843-4C26-B1AF-A428351151E6}"/>
              </a:ext>
            </a:extLst>
          </p:cNvPr>
          <p:cNvSpPr/>
          <p:nvPr/>
        </p:nvSpPr>
        <p:spPr>
          <a:xfrm>
            <a:off x="7560143" y="3718885"/>
            <a:ext cx="2065739" cy="1295355"/>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请输入文本请输入文本请输入文本请输入文本请输入文本</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a:p>
            <a:pPr marL="0" marR="0" lvl="0" indent="0" algn="ctr" defTabSz="914400" rtl="0" eaLnBrk="1" fontAlgn="auto" latinLnBrk="0" hangingPunct="1">
              <a:lnSpc>
                <a:spcPct val="125000"/>
              </a:lnSpc>
              <a:spcBef>
                <a:spcPts val="0"/>
              </a:spcBef>
              <a:spcAft>
                <a:spcPts val="0"/>
              </a:spcAft>
              <a:buClrTx/>
              <a:buSzTx/>
              <a:buFontTx/>
              <a:buNone/>
              <a:tabLst/>
              <a:defRPr/>
            </a:pP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57" name="矩形 56">
            <a:extLst>
              <a:ext uri="{FF2B5EF4-FFF2-40B4-BE49-F238E27FC236}">
                <a16:creationId xmlns:a16="http://schemas.microsoft.com/office/drawing/2014/main" id="{50414422-BF83-4AEB-B6FF-734E62AAC9EB}"/>
              </a:ext>
            </a:extLst>
          </p:cNvPr>
          <p:cNvSpPr/>
          <p:nvPr/>
        </p:nvSpPr>
        <p:spPr>
          <a:xfrm>
            <a:off x="7923598" y="3148332"/>
            <a:ext cx="1338828" cy="396583"/>
          </a:xfrm>
          <a:prstGeom prst="rect">
            <a:avLst/>
          </a:prstGeom>
        </p:spPr>
        <p:txBody>
          <a:bodyPr wrap="none">
            <a:spAutoFit/>
          </a:bodyPr>
          <a:lstStyle/>
          <a:p>
            <a:pPr marL="0" marR="0" lvl="0" indent="0" algn="ctr" defTabSz="914400" rtl="0" eaLnBrk="1" fontAlgn="auto" latinLnBrk="0" hangingPunct="1">
              <a:lnSpc>
                <a:spcPct val="120000"/>
              </a:lnSpc>
              <a:spcBef>
                <a:spcPts val="30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请输入标题</a:t>
            </a:r>
            <a:endParaRPr kumimoji="0" lang="en-US" altLang="zh-CN"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endParaRPr>
          </a:p>
        </p:txBody>
      </p:sp>
      <p:cxnSp>
        <p:nvCxnSpPr>
          <p:cNvPr id="72" name="直接连接符 71">
            <a:extLst>
              <a:ext uri="{FF2B5EF4-FFF2-40B4-BE49-F238E27FC236}">
                <a16:creationId xmlns:a16="http://schemas.microsoft.com/office/drawing/2014/main" id="{A2BD43D3-D650-4784-9024-CB7D7302F0A8}"/>
              </a:ext>
            </a:extLst>
          </p:cNvPr>
          <p:cNvCxnSpPr/>
          <p:nvPr/>
        </p:nvCxnSpPr>
        <p:spPr>
          <a:xfrm>
            <a:off x="8272884" y="3600319"/>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74" name="矩形 73">
            <a:extLst>
              <a:ext uri="{FF2B5EF4-FFF2-40B4-BE49-F238E27FC236}">
                <a16:creationId xmlns:a16="http://schemas.microsoft.com/office/drawing/2014/main" id="{E6CF2BC0-2774-446A-9E31-5E0C05AA095E}"/>
              </a:ext>
            </a:extLst>
          </p:cNvPr>
          <p:cNvSpPr/>
          <p:nvPr/>
        </p:nvSpPr>
        <p:spPr>
          <a:xfrm>
            <a:off x="6240213" y="1897665"/>
            <a:ext cx="2065739" cy="987578"/>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请输入文本请输入文本请输入文本请输入文本请输入文本</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75" name="矩形 74">
            <a:extLst>
              <a:ext uri="{FF2B5EF4-FFF2-40B4-BE49-F238E27FC236}">
                <a16:creationId xmlns:a16="http://schemas.microsoft.com/office/drawing/2014/main" id="{5CB32124-B00A-481D-89E6-07DA97CC5593}"/>
              </a:ext>
            </a:extLst>
          </p:cNvPr>
          <p:cNvSpPr/>
          <p:nvPr/>
        </p:nvSpPr>
        <p:spPr>
          <a:xfrm>
            <a:off x="6603668" y="1327112"/>
            <a:ext cx="1338828" cy="396583"/>
          </a:xfrm>
          <a:prstGeom prst="rect">
            <a:avLst/>
          </a:prstGeom>
        </p:spPr>
        <p:txBody>
          <a:bodyPr wrap="none">
            <a:spAutoFit/>
          </a:bodyPr>
          <a:lstStyle/>
          <a:p>
            <a:pPr marL="0" marR="0" lvl="0" indent="0" algn="ctr" defTabSz="914400" rtl="0" eaLnBrk="1" fontAlgn="auto" latinLnBrk="0" hangingPunct="1">
              <a:lnSpc>
                <a:spcPct val="120000"/>
              </a:lnSpc>
              <a:spcBef>
                <a:spcPts val="30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请输入标题</a:t>
            </a:r>
            <a:endParaRPr kumimoji="0" lang="en-US" altLang="zh-CN"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endParaRPr>
          </a:p>
        </p:txBody>
      </p:sp>
      <p:cxnSp>
        <p:nvCxnSpPr>
          <p:cNvPr id="76" name="直接连接符 75">
            <a:extLst>
              <a:ext uri="{FF2B5EF4-FFF2-40B4-BE49-F238E27FC236}">
                <a16:creationId xmlns:a16="http://schemas.microsoft.com/office/drawing/2014/main" id="{DC6DFE88-EC57-4E5D-85F9-8DD05BB3A98C}"/>
              </a:ext>
            </a:extLst>
          </p:cNvPr>
          <p:cNvCxnSpPr/>
          <p:nvPr/>
        </p:nvCxnSpPr>
        <p:spPr>
          <a:xfrm>
            <a:off x="6952954" y="1779099"/>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7" name="任意多边形 66"/>
          <p:cNvSpPr/>
          <p:nvPr/>
        </p:nvSpPr>
        <p:spPr>
          <a:xfrm>
            <a:off x="3702306" y="5378087"/>
            <a:ext cx="4787387" cy="571628"/>
          </a:xfrm>
          <a:custGeom>
            <a:avLst/>
            <a:gdLst>
              <a:gd name="connsiteX0" fmla="*/ 2393693 w 4787386"/>
              <a:gd name="connsiteY0" fmla="*/ 0 h 571628"/>
              <a:gd name="connsiteX1" fmla="*/ 2394866 w 4787386"/>
              <a:gd name="connsiteY1" fmla="*/ 7 h 571628"/>
              <a:gd name="connsiteX2" fmla="*/ 2656609 w 4787386"/>
              <a:gd name="connsiteY2" fmla="*/ 1807 h 571628"/>
              <a:gd name="connsiteX3" fmla="*/ 2876106 w 4787386"/>
              <a:gd name="connsiteY3" fmla="*/ 5807 h 571628"/>
              <a:gd name="connsiteX4" fmla="*/ 4787386 w 4787386"/>
              <a:gd name="connsiteY4" fmla="*/ 285814 h 571628"/>
              <a:gd name="connsiteX5" fmla="*/ 2393693 w 4787386"/>
              <a:gd name="connsiteY5" fmla="*/ 571628 h 571628"/>
              <a:gd name="connsiteX6" fmla="*/ 0 w 4787386"/>
              <a:gd name="connsiteY6" fmla="*/ 285814 h 571628"/>
              <a:gd name="connsiteX7" fmla="*/ 1911280 w 4787386"/>
              <a:gd name="connsiteY7" fmla="*/ 5807 h 571628"/>
              <a:gd name="connsiteX8" fmla="*/ 2130778 w 4787386"/>
              <a:gd name="connsiteY8" fmla="*/ 1807 h 571628"/>
              <a:gd name="connsiteX9" fmla="*/ 2392504 w 4787386"/>
              <a:gd name="connsiteY9" fmla="*/ 7 h 571628"/>
              <a:gd name="connsiteX10" fmla="*/ 2393691 w 4787386"/>
              <a:gd name="connsiteY10" fmla="*/ 0 h 571628"/>
              <a:gd name="connsiteX11" fmla="*/ 2071244 w 4787386"/>
              <a:gd name="connsiteY11" fmla="*/ 3881 h 571628"/>
              <a:gd name="connsiteX12" fmla="*/ 793732 w 4787386"/>
              <a:gd name="connsiteY12" fmla="*/ 191040 h 571628"/>
              <a:gd name="connsiteX13" fmla="*/ 2393692 w 4787386"/>
              <a:gd name="connsiteY13" fmla="*/ 382080 h 571628"/>
              <a:gd name="connsiteX14" fmla="*/ 3993652 w 4787386"/>
              <a:gd name="connsiteY14" fmla="*/ 191040 h 571628"/>
              <a:gd name="connsiteX15" fmla="*/ 2716140 w 4787386"/>
              <a:gd name="connsiteY15" fmla="*/ 3881 h 571628"/>
              <a:gd name="connsiteX16" fmla="*/ 2393693 w 4787386"/>
              <a:gd name="connsiteY16" fmla="*/ 0 h 571628"/>
              <a:gd name="connsiteX17" fmla="*/ 2393693 w 4787386"/>
              <a:gd name="connsiteY17" fmla="*/ 0 h 571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787386" h="571628">
                <a:moveTo>
                  <a:pt x="2393693" y="0"/>
                </a:moveTo>
                <a:lnTo>
                  <a:pt x="2394866" y="7"/>
                </a:lnTo>
                <a:lnTo>
                  <a:pt x="2656609" y="1807"/>
                </a:lnTo>
                <a:lnTo>
                  <a:pt x="2876106" y="5807"/>
                </a:lnTo>
                <a:cubicBezTo>
                  <a:pt x="3966871" y="32458"/>
                  <a:pt x="4787386" y="147695"/>
                  <a:pt x="4787386" y="285814"/>
                </a:cubicBezTo>
                <a:cubicBezTo>
                  <a:pt x="4787386" y="443665"/>
                  <a:pt x="3715693" y="571628"/>
                  <a:pt x="2393693" y="571628"/>
                </a:cubicBezTo>
                <a:cubicBezTo>
                  <a:pt x="1071693" y="571628"/>
                  <a:pt x="0" y="443665"/>
                  <a:pt x="0" y="285814"/>
                </a:cubicBezTo>
                <a:cubicBezTo>
                  <a:pt x="0" y="147695"/>
                  <a:pt x="820515" y="32458"/>
                  <a:pt x="1911280" y="5807"/>
                </a:cubicBezTo>
                <a:lnTo>
                  <a:pt x="2130778" y="1807"/>
                </a:lnTo>
                <a:lnTo>
                  <a:pt x="2392504" y="7"/>
                </a:lnTo>
                <a:lnTo>
                  <a:pt x="2393691" y="0"/>
                </a:lnTo>
                <a:lnTo>
                  <a:pt x="2071244" y="3881"/>
                </a:lnTo>
                <a:cubicBezTo>
                  <a:pt x="1342169" y="21695"/>
                  <a:pt x="793732" y="98721"/>
                  <a:pt x="793732" y="191040"/>
                </a:cubicBezTo>
                <a:cubicBezTo>
                  <a:pt x="793732" y="296548"/>
                  <a:pt x="1510058" y="382080"/>
                  <a:pt x="2393692" y="382080"/>
                </a:cubicBezTo>
                <a:cubicBezTo>
                  <a:pt x="3277326" y="382080"/>
                  <a:pt x="3993652" y="296548"/>
                  <a:pt x="3993652" y="191040"/>
                </a:cubicBezTo>
                <a:cubicBezTo>
                  <a:pt x="3993652" y="98721"/>
                  <a:pt x="3445215" y="21695"/>
                  <a:pt x="2716140" y="3881"/>
                </a:cubicBezTo>
                <a:lnTo>
                  <a:pt x="2393693" y="0"/>
                </a:lnTo>
                <a:lnTo>
                  <a:pt x="2393693" y="0"/>
                </a:lnTo>
                <a:close/>
              </a:path>
            </a:pathLst>
          </a:custGeom>
          <a:solidFill>
            <a:schemeClr val="tx1">
              <a:lumMod val="75000"/>
              <a:lumOff val="25000"/>
            </a:schemeClr>
          </a:solidFill>
          <a:ln w="28575" cap="flat">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rgbClr val="404040"/>
              </a:solidFill>
              <a:effectLst>
                <a:outerShdw blurRad="38100" dist="38100" dir="2700000" algn="tl">
                  <a:srgbClr val="000000">
                    <a:alpha val="43137"/>
                  </a:srgbClr>
                </a:outerShdw>
              </a:effectLst>
              <a:uLnTx/>
              <a:uFillTx/>
              <a:latin typeface="华文细黑" panose="02010600040101010101" pitchFamily="2" charset="-122"/>
              <a:ea typeface="华文细黑" panose="0201060004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a:extLst>
              <a:ext uri="{FF2B5EF4-FFF2-40B4-BE49-F238E27FC236}">
                <a16:creationId xmlns:a16="http://schemas.microsoft.com/office/drawing/2014/main" id="{5030138C-1379-4856-BF1D-4F0823172402}"/>
              </a:ext>
            </a:extLst>
          </p:cNvPr>
          <p:cNvSpPr>
            <a:spLocks noGrp="1"/>
          </p:cNvSpPr>
          <p:nvPr>
            <p:ph type="body" sz="quarter" idx="10"/>
          </p:nvPr>
        </p:nvSpPr>
        <p:spPr/>
        <p:txBody>
          <a:bodyPr/>
          <a:lstStyle/>
          <a:p>
            <a:r>
              <a:rPr lang="zh-CN" altLang="en-US" dirty="0">
                <a:sym typeface="+mn-lt"/>
              </a:rPr>
              <a:t>对比型（可自行增删）</a:t>
            </a:r>
            <a:endParaRPr lang="en-US" altLang="zh-CN" dirty="0">
              <a:sym typeface="+mn-lt"/>
            </a:endParaRPr>
          </a:p>
          <a:p>
            <a:endParaRPr lang="zh-CN" altLang="en-US" dirty="0"/>
          </a:p>
        </p:txBody>
      </p:sp>
      <p:sp>
        <p:nvSpPr>
          <p:cNvPr id="73" name="矩形: 圆角 72">
            <a:extLst>
              <a:ext uri="{FF2B5EF4-FFF2-40B4-BE49-F238E27FC236}">
                <a16:creationId xmlns:a16="http://schemas.microsoft.com/office/drawing/2014/main" id="{1DCA39EE-EDFE-4030-BF21-1C0AD15D3634}"/>
              </a:ext>
            </a:extLst>
          </p:cNvPr>
          <p:cNvSpPr/>
          <p:nvPr/>
        </p:nvSpPr>
        <p:spPr>
          <a:xfrm>
            <a:off x="7976150" y="3220168"/>
            <a:ext cx="2434023" cy="623447"/>
          </a:xfrm>
          <a:prstGeom prst="roundRect">
            <a:avLst>
              <a:gd name="adj" fmla="val 333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nvGrpSpPr>
          <p:cNvPr id="74" name="组合 73">
            <a:extLst>
              <a:ext uri="{FF2B5EF4-FFF2-40B4-BE49-F238E27FC236}">
                <a16:creationId xmlns:a16="http://schemas.microsoft.com/office/drawing/2014/main" id="{69D3D651-18A6-481A-BF3B-91B39D0C852C}"/>
              </a:ext>
            </a:extLst>
          </p:cNvPr>
          <p:cNvGrpSpPr/>
          <p:nvPr/>
        </p:nvGrpSpPr>
        <p:grpSpPr>
          <a:xfrm flipV="1">
            <a:off x="7794013" y="3827175"/>
            <a:ext cx="2797159" cy="153161"/>
            <a:chOff x="2004060" y="2219325"/>
            <a:chExt cx="2574511" cy="140970"/>
          </a:xfrm>
          <a:gradFill>
            <a:gsLst>
              <a:gs pos="100000">
                <a:schemeClr val="accent1">
                  <a:lumMod val="5000"/>
                  <a:lumOff val="95000"/>
                  <a:alpha val="1000"/>
                </a:schemeClr>
              </a:gs>
              <a:gs pos="0">
                <a:schemeClr val="accent1"/>
              </a:gs>
            </a:gsLst>
            <a:lin ang="5400000" scaled="0"/>
          </a:gradFill>
        </p:grpSpPr>
        <p:cxnSp>
          <p:nvCxnSpPr>
            <p:cNvPr id="79" name="直接连接符 78">
              <a:extLst>
                <a:ext uri="{FF2B5EF4-FFF2-40B4-BE49-F238E27FC236}">
                  <a16:creationId xmlns:a16="http://schemas.microsoft.com/office/drawing/2014/main" id="{74585EDD-F6CB-4009-8162-327750CE1EED}"/>
                </a:ext>
              </a:extLst>
            </p:cNvPr>
            <p:cNvCxnSpPr>
              <a:cxnSpLocks/>
            </p:cNvCxnSpPr>
            <p:nvPr/>
          </p:nvCxnSpPr>
          <p:spPr>
            <a:xfrm>
              <a:off x="2004060" y="2219325"/>
              <a:ext cx="184785" cy="140970"/>
            </a:xfrm>
            <a:prstGeom prst="line">
              <a:avLst/>
            </a:prstGeom>
            <a:grpFill/>
            <a:ln w="9525" cap="rnd">
              <a:gradFill>
                <a:gsLst>
                  <a:gs pos="0">
                    <a:schemeClr val="accent2"/>
                  </a:gs>
                  <a:gs pos="100000">
                    <a:schemeClr val="accent2">
                      <a:alpha val="0"/>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80" name="直接连接符 79">
              <a:extLst>
                <a:ext uri="{FF2B5EF4-FFF2-40B4-BE49-F238E27FC236}">
                  <a16:creationId xmlns:a16="http://schemas.microsoft.com/office/drawing/2014/main" id="{7088C068-AE8B-4645-A49B-7D7FE9BA83A0}"/>
                </a:ext>
              </a:extLst>
            </p:cNvPr>
            <p:cNvCxnSpPr>
              <a:cxnSpLocks/>
            </p:cNvCxnSpPr>
            <p:nvPr/>
          </p:nvCxnSpPr>
          <p:spPr>
            <a:xfrm flipH="1">
              <a:off x="4393786" y="2219325"/>
              <a:ext cx="184785" cy="140970"/>
            </a:xfrm>
            <a:prstGeom prst="line">
              <a:avLst/>
            </a:prstGeom>
            <a:grpFill/>
            <a:ln w="9525" cap="rnd">
              <a:gradFill>
                <a:gsLst>
                  <a:gs pos="0">
                    <a:schemeClr val="accent2"/>
                  </a:gs>
                  <a:gs pos="100000">
                    <a:schemeClr val="accent2">
                      <a:alpha val="0"/>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grpSp>
      <p:grpSp>
        <p:nvGrpSpPr>
          <p:cNvPr id="75" name="组合 74">
            <a:extLst>
              <a:ext uri="{FF2B5EF4-FFF2-40B4-BE49-F238E27FC236}">
                <a16:creationId xmlns:a16="http://schemas.microsoft.com/office/drawing/2014/main" id="{073E70CE-41D7-49DD-B38C-5EFA518357F0}"/>
              </a:ext>
            </a:extLst>
          </p:cNvPr>
          <p:cNvGrpSpPr/>
          <p:nvPr/>
        </p:nvGrpSpPr>
        <p:grpSpPr>
          <a:xfrm>
            <a:off x="7794013" y="3084136"/>
            <a:ext cx="2797159" cy="153161"/>
            <a:chOff x="2004060" y="2219325"/>
            <a:chExt cx="2574511" cy="140970"/>
          </a:xfrm>
        </p:grpSpPr>
        <p:cxnSp>
          <p:nvCxnSpPr>
            <p:cNvPr id="77" name="直接连接符 76">
              <a:extLst>
                <a:ext uri="{FF2B5EF4-FFF2-40B4-BE49-F238E27FC236}">
                  <a16:creationId xmlns:a16="http://schemas.microsoft.com/office/drawing/2014/main" id="{50D5171E-7649-4CCE-8EBF-04FE3CF7E0D3}"/>
                </a:ext>
              </a:extLst>
            </p:cNvPr>
            <p:cNvCxnSpPr>
              <a:cxnSpLocks/>
            </p:cNvCxnSpPr>
            <p:nvPr/>
          </p:nvCxnSpPr>
          <p:spPr>
            <a:xfrm>
              <a:off x="2004060" y="2219325"/>
              <a:ext cx="184785" cy="140970"/>
            </a:xfrm>
            <a:prstGeom prst="line">
              <a:avLst/>
            </a:prstGeom>
            <a:ln w="9525" cap="rnd">
              <a:gradFill>
                <a:gsLst>
                  <a:gs pos="0">
                    <a:schemeClr val="accent2"/>
                  </a:gs>
                  <a:gs pos="100000">
                    <a:schemeClr val="accent2">
                      <a:alpha val="0"/>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78" name="直接连接符 77">
              <a:extLst>
                <a:ext uri="{FF2B5EF4-FFF2-40B4-BE49-F238E27FC236}">
                  <a16:creationId xmlns:a16="http://schemas.microsoft.com/office/drawing/2014/main" id="{6055BE9C-9837-4483-AE05-3FB5CEBEB3AC}"/>
                </a:ext>
              </a:extLst>
            </p:cNvPr>
            <p:cNvCxnSpPr>
              <a:cxnSpLocks/>
            </p:cNvCxnSpPr>
            <p:nvPr/>
          </p:nvCxnSpPr>
          <p:spPr>
            <a:xfrm flipH="1">
              <a:off x="4393786" y="2219325"/>
              <a:ext cx="184785" cy="140970"/>
            </a:xfrm>
            <a:prstGeom prst="line">
              <a:avLst/>
            </a:prstGeom>
            <a:ln w="9525" cap="rnd">
              <a:gradFill>
                <a:gsLst>
                  <a:gs pos="0">
                    <a:schemeClr val="accent2"/>
                  </a:gs>
                  <a:gs pos="100000">
                    <a:schemeClr val="accent2">
                      <a:alpha val="0"/>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grpSp>
      <p:sp>
        <p:nvSpPr>
          <p:cNvPr id="76" name="矩形: 圆角 75">
            <a:extLst>
              <a:ext uri="{FF2B5EF4-FFF2-40B4-BE49-F238E27FC236}">
                <a16:creationId xmlns:a16="http://schemas.microsoft.com/office/drawing/2014/main" id="{C060BB50-ACFC-47C9-AB0E-6C3536CFBC3F}"/>
              </a:ext>
            </a:extLst>
          </p:cNvPr>
          <p:cNvSpPr/>
          <p:nvPr/>
        </p:nvSpPr>
        <p:spPr>
          <a:xfrm>
            <a:off x="7777451" y="3071028"/>
            <a:ext cx="2825795" cy="924487"/>
          </a:xfrm>
          <a:prstGeom prst="roundRect">
            <a:avLst>
              <a:gd name="adj" fmla="val 3331"/>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82" name="矩形: 圆角 81">
            <a:extLst>
              <a:ext uri="{FF2B5EF4-FFF2-40B4-BE49-F238E27FC236}">
                <a16:creationId xmlns:a16="http://schemas.microsoft.com/office/drawing/2014/main" id="{551B1955-BCD1-4F47-A088-47BA22D10FEA}"/>
              </a:ext>
            </a:extLst>
          </p:cNvPr>
          <p:cNvSpPr/>
          <p:nvPr/>
        </p:nvSpPr>
        <p:spPr>
          <a:xfrm>
            <a:off x="7976150" y="2181522"/>
            <a:ext cx="2434023" cy="623447"/>
          </a:xfrm>
          <a:prstGeom prst="roundRect">
            <a:avLst>
              <a:gd name="adj" fmla="val 333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nvGrpSpPr>
          <p:cNvPr id="83" name="组合 82">
            <a:extLst>
              <a:ext uri="{FF2B5EF4-FFF2-40B4-BE49-F238E27FC236}">
                <a16:creationId xmlns:a16="http://schemas.microsoft.com/office/drawing/2014/main" id="{CDEEF725-E310-4E8D-AFD9-48CD59B294D7}"/>
              </a:ext>
            </a:extLst>
          </p:cNvPr>
          <p:cNvGrpSpPr/>
          <p:nvPr/>
        </p:nvGrpSpPr>
        <p:grpSpPr>
          <a:xfrm flipV="1">
            <a:off x="7794013" y="2788529"/>
            <a:ext cx="2797159" cy="153161"/>
            <a:chOff x="2004060" y="2219325"/>
            <a:chExt cx="2574511" cy="140970"/>
          </a:xfrm>
          <a:gradFill>
            <a:gsLst>
              <a:gs pos="100000">
                <a:schemeClr val="accent1">
                  <a:lumMod val="5000"/>
                  <a:lumOff val="95000"/>
                  <a:alpha val="1000"/>
                </a:schemeClr>
              </a:gs>
              <a:gs pos="0">
                <a:schemeClr val="accent1"/>
              </a:gs>
            </a:gsLst>
            <a:lin ang="5400000" scaled="0"/>
          </a:gradFill>
        </p:grpSpPr>
        <p:cxnSp>
          <p:nvCxnSpPr>
            <p:cNvPr id="88" name="直接连接符 87">
              <a:extLst>
                <a:ext uri="{FF2B5EF4-FFF2-40B4-BE49-F238E27FC236}">
                  <a16:creationId xmlns:a16="http://schemas.microsoft.com/office/drawing/2014/main" id="{1953C358-2CD9-4EE9-924A-378D4BA0B64B}"/>
                </a:ext>
              </a:extLst>
            </p:cNvPr>
            <p:cNvCxnSpPr>
              <a:cxnSpLocks/>
            </p:cNvCxnSpPr>
            <p:nvPr/>
          </p:nvCxnSpPr>
          <p:spPr>
            <a:xfrm>
              <a:off x="2004060" y="2219325"/>
              <a:ext cx="184785" cy="140970"/>
            </a:xfrm>
            <a:prstGeom prst="line">
              <a:avLst/>
            </a:prstGeom>
            <a:grpFill/>
            <a:ln w="9525" cap="rnd">
              <a:gradFill>
                <a:gsLst>
                  <a:gs pos="0">
                    <a:schemeClr val="accent2"/>
                  </a:gs>
                  <a:gs pos="100000">
                    <a:schemeClr val="accent2">
                      <a:alpha val="0"/>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89" name="直接连接符 88">
              <a:extLst>
                <a:ext uri="{FF2B5EF4-FFF2-40B4-BE49-F238E27FC236}">
                  <a16:creationId xmlns:a16="http://schemas.microsoft.com/office/drawing/2014/main" id="{7DAA2A2E-2F8D-4570-9537-B6F2B7718C6F}"/>
                </a:ext>
              </a:extLst>
            </p:cNvPr>
            <p:cNvCxnSpPr>
              <a:cxnSpLocks/>
            </p:cNvCxnSpPr>
            <p:nvPr/>
          </p:nvCxnSpPr>
          <p:spPr>
            <a:xfrm flipH="1">
              <a:off x="4393786" y="2219325"/>
              <a:ext cx="184785" cy="140970"/>
            </a:xfrm>
            <a:prstGeom prst="line">
              <a:avLst/>
            </a:prstGeom>
            <a:grpFill/>
            <a:ln w="9525" cap="rnd">
              <a:gradFill>
                <a:gsLst>
                  <a:gs pos="0">
                    <a:schemeClr val="accent2"/>
                  </a:gs>
                  <a:gs pos="100000">
                    <a:schemeClr val="accent2">
                      <a:alpha val="0"/>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grpSp>
      <p:grpSp>
        <p:nvGrpSpPr>
          <p:cNvPr id="84" name="组合 83">
            <a:extLst>
              <a:ext uri="{FF2B5EF4-FFF2-40B4-BE49-F238E27FC236}">
                <a16:creationId xmlns:a16="http://schemas.microsoft.com/office/drawing/2014/main" id="{03428A61-8C8C-45E9-A7BC-31B9F02328A8}"/>
              </a:ext>
            </a:extLst>
          </p:cNvPr>
          <p:cNvGrpSpPr/>
          <p:nvPr/>
        </p:nvGrpSpPr>
        <p:grpSpPr>
          <a:xfrm>
            <a:off x="7794013" y="2045490"/>
            <a:ext cx="2797159" cy="153161"/>
            <a:chOff x="2004060" y="2219325"/>
            <a:chExt cx="2574511" cy="140970"/>
          </a:xfrm>
        </p:grpSpPr>
        <p:cxnSp>
          <p:nvCxnSpPr>
            <p:cNvPr id="86" name="直接连接符 85">
              <a:extLst>
                <a:ext uri="{FF2B5EF4-FFF2-40B4-BE49-F238E27FC236}">
                  <a16:creationId xmlns:a16="http://schemas.microsoft.com/office/drawing/2014/main" id="{E26E6635-379B-4ED0-B815-B665A9A5EA39}"/>
                </a:ext>
              </a:extLst>
            </p:cNvPr>
            <p:cNvCxnSpPr>
              <a:cxnSpLocks/>
            </p:cNvCxnSpPr>
            <p:nvPr/>
          </p:nvCxnSpPr>
          <p:spPr>
            <a:xfrm>
              <a:off x="2004060" y="2219325"/>
              <a:ext cx="184785" cy="140970"/>
            </a:xfrm>
            <a:prstGeom prst="line">
              <a:avLst/>
            </a:prstGeom>
            <a:ln w="9525" cap="rnd">
              <a:gradFill>
                <a:gsLst>
                  <a:gs pos="0">
                    <a:schemeClr val="accent2"/>
                  </a:gs>
                  <a:gs pos="100000">
                    <a:schemeClr val="accent2">
                      <a:alpha val="0"/>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87" name="直接连接符 86">
              <a:extLst>
                <a:ext uri="{FF2B5EF4-FFF2-40B4-BE49-F238E27FC236}">
                  <a16:creationId xmlns:a16="http://schemas.microsoft.com/office/drawing/2014/main" id="{FFC2ABD7-75E2-46E6-9B28-35F5B50B9E1D}"/>
                </a:ext>
              </a:extLst>
            </p:cNvPr>
            <p:cNvCxnSpPr>
              <a:cxnSpLocks/>
            </p:cNvCxnSpPr>
            <p:nvPr/>
          </p:nvCxnSpPr>
          <p:spPr>
            <a:xfrm flipH="1">
              <a:off x="4393786" y="2219325"/>
              <a:ext cx="184785" cy="140970"/>
            </a:xfrm>
            <a:prstGeom prst="line">
              <a:avLst/>
            </a:prstGeom>
            <a:ln w="9525" cap="rnd">
              <a:gradFill>
                <a:gsLst>
                  <a:gs pos="0">
                    <a:schemeClr val="accent2"/>
                  </a:gs>
                  <a:gs pos="100000">
                    <a:schemeClr val="accent2">
                      <a:alpha val="0"/>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grpSp>
      <p:sp>
        <p:nvSpPr>
          <p:cNvPr id="85" name="矩形: 圆角 84">
            <a:extLst>
              <a:ext uri="{FF2B5EF4-FFF2-40B4-BE49-F238E27FC236}">
                <a16:creationId xmlns:a16="http://schemas.microsoft.com/office/drawing/2014/main" id="{F4D742F5-AD66-4771-B6F4-041EE3E1EA67}"/>
              </a:ext>
            </a:extLst>
          </p:cNvPr>
          <p:cNvSpPr/>
          <p:nvPr/>
        </p:nvSpPr>
        <p:spPr>
          <a:xfrm>
            <a:off x="7777451" y="2032381"/>
            <a:ext cx="2825795" cy="924487"/>
          </a:xfrm>
          <a:prstGeom prst="roundRect">
            <a:avLst>
              <a:gd name="adj" fmla="val 3331"/>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91" name="矩形: 圆角 90">
            <a:extLst>
              <a:ext uri="{FF2B5EF4-FFF2-40B4-BE49-F238E27FC236}">
                <a16:creationId xmlns:a16="http://schemas.microsoft.com/office/drawing/2014/main" id="{5F582058-228E-46F1-80A1-005E3BE92E5F}"/>
              </a:ext>
            </a:extLst>
          </p:cNvPr>
          <p:cNvSpPr/>
          <p:nvPr/>
        </p:nvSpPr>
        <p:spPr>
          <a:xfrm>
            <a:off x="7976150" y="4258814"/>
            <a:ext cx="2434023" cy="623447"/>
          </a:xfrm>
          <a:prstGeom prst="roundRect">
            <a:avLst>
              <a:gd name="adj" fmla="val 333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nvGrpSpPr>
          <p:cNvPr id="92" name="组合 91">
            <a:extLst>
              <a:ext uri="{FF2B5EF4-FFF2-40B4-BE49-F238E27FC236}">
                <a16:creationId xmlns:a16="http://schemas.microsoft.com/office/drawing/2014/main" id="{D52CFC8A-022D-43DA-918F-2AD83E8E6C4A}"/>
              </a:ext>
            </a:extLst>
          </p:cNvPr>
          <p:cNvGrpSpPr/>
          <p:nvPr/>
        </p:nvGrpSpPr>
        <p:grpSpPr>
          <a:xfrm flipV="1">
            <a:off x="7794013" y="4865821"/>
            <a:ext cx="2797159" cy="153161"/>
            <a:chOff x="2004060" y="2219325"/>
            <a:chExt cx="2574511" cy="140970"/>
          </a:xfrm>
          <a:gradFill>
            <a:gsLst>
              <a:gs pos="100000">
                <a:schemeClr val="accent1">
                  <a:lumMod val="5000"/>
                  <a:lumOff val="95000"/>
                  <a:alpha val="1000"/>
                </a:schemeClr>
              </a:gs>
              <a:gs pos="0">
                <a:schemeClr val="accent1"/>
              </a:gs>
            </a:gsLst>
            <a:lin ang="5400000" scaled="0"/>
          </a:gradFill>
        </p:grpSpPr>
        <p:cxnSp>
          <p:nvCxnSpPr>
            <p:cNvPr id="97" name="直接连接符 96">
              <a:extLst>
                <a:ext uri="{FF2B5EF4-FFF2-40B4-BE49-F238E27FC236}">
                  <a16:creationId xmlns:a16="http://schemas.microsoft.com/office/drawing/2014/main" id="{04B4ACF0-FE3E-48FF-B9E4-FBD870CE562D}"/>
                </a:ext>
              </a:extLst>
            </p:cNvPr>
            <p:cNvCxnSpPr>
              <a:cxnSpLocks/>
            </p:cNvCxnSpPr>
            <p:nvPr/>
          </p:nvCxnSpPr>
          <p:spPr>
            <a:xfrm>
              <a:off x="2004060" y="2219325"/>
              <a:ext cx="184785" cy="140970"/>
            </a:xfrm>
            <a:prstGeom prst="line">
              <a:avLst/>
            </a:prstGeom>
            <a:grpFill/>
            <a:ln w="9525" cap="rnd">
              <a:gradFill>
                <a:gsLst>
                  <a:gs pos="0">
                    <a:srgbClr val="0079C7"/>
                  </a:gs>
                  <a:gs pos="100000">
                    <a:schemeClr val="accent2">
                      <a:alpha val="0"/>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98" name="直接连接符 97">
              <a:extLst>
                <a:ext uri="{FF2B5EF4-FFF2-40B4-BE49-F238E27FC236}">
                  <a16:creationId xmlns:a16="http://schemas.microsoft.com/office/drawing/2014/main" id="{D8080E9B-B036-4759-8DF5-CC963AF0B8EC}"/>
                </a:ext>
              </a:extLst>
            </p:cNvPr>
            <p:cNvCxnSpPr>
              <a:cxnSpLocks/>
            </p:cNvCxnSpPr>
            <p:nvPr/>
          </p:nvCxnSpPr>
          <p:spPr>
            <a:xfrm flipH="1">
              <a:off x="4393786" y="2219325"/>
              <a:ext cx="184785" cy="140970"/>
            </a:xfrm>
            <a:prstGeom prst="line">
              <a:avLst/>
            </a:prstGeom>
            <a:grpFill/>
            <a:ln w="9525" cap="rnd">
              <a:gradFill>
                <a:gsLst>
                  <a:gs pos="0">
                    <a:srgbClr val="0079C7"/>
                  </a:gs>
                  <a:gs pos="100000">
                    <a:schemeClr val="accent2">
                      <a:alpha val="0"/>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grpSp>
      <p:grpSp>
        <p:nvGrpSpPr>
          <p:cNvPr id="93" name="组合 92">
            <a:extLst>
              <a:ext uri="{FF2B5EF4-FFF2-40B4-BE49-F238E27FC236}">
                <a16:creationId xmlns:a16="http://schemas.microsoft.com/office/drawing/2014/main" id="{8C713957-D5CB-435F-80F1-1CD67476DDB3}"/>
              </a:ext>
            </a:extLst>
          </p:cNvPr>
          <p:cNvGrpSpPr/>
          <p:nvPr/>
        </p:nvGrpSpPr>
        <p:grpSpPr>
          <a:xfrm>
            <a:off x="7794013" y="4122782"/>
            <a:ext cx="2797159" cy="153161"/>
            <a:chOff x="2004060" y="2219325"/>
            <a:chExt cx="2574511" cy="140970"/>
          </a:xfrm>
        </p:grpSpPr>
        <p:cxnSp>
          <p:nvCxnSpPr>
            <p:cNvPr id="95" name="直接连接符 94">
              <a:extLst>
                <a:ext uri="{FF2B5EF4-FFF2-40B4-BE49-F238E27FC236}">
                  <a16:creationId xmlns:a16="http://schemas.microsoft.com/office/drawing/2014/main" id="{B6D1751F-D68A-4524-87B5-69C97D3C37ED}"/>
                </a:ext>
              </a:extLst>
            </p:cNvPr>
            <p:cNvCxnSpPr>
              <a:cxnSpLocks/>
            </p:cNvCxnSpPr>
            <p:nvPr/>
          </p:nvCxnSpPr>
          <p:spPr>
            <a:xfrm>
              <a:off x="2004060" y="2219325"/>
              <a:ext cx="184785" cy="140970"/>
            </a:xfrm>
            <a:prstGeom prst="line">
              <a:avLst/>
            </a:prstGeom>
            <a:ln w="9525" cap="rnd">
              <a:gradFill>
                <a:gsLst>
                  <a:gs pos="0">
                    <a:schemeClr val="accent2"/>
                  </a:gs>
                  <a:gs pos="100000">
                    <a:schemeClr val="accent2">
                      <a:alpha val="0"/>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96" name="直接连接符 95">
              <a:extLst>
                <a:ext uri="{FF2B5EF4-FFF2-40B4-BE49-F238E27FC236}">
                  <a16:creationId xmlns:a16="http://schemas.microsoft.com/office/drawing/2014/main" id="{7C1545FC-E099-424F-9D47-2A7685C2C25D}"/>
                </a:ext>
              </a:extLst>
            </p:cNvPr>
            <p:cNvCxnSpPr>
              <a:cxnSpLocks/>
            </p:cNvCxnSpPr>
            <p:nvPr/>
          </p:nvCxnSpPr>
          <p:spPr>
            <a:xfrm flipH="1">
              <a:off x="4393786" y="2219325"/>
              <a:ext cx="184785" cy="140970"/>
            </a:xfrm>
            <a:prstGeom prst="line">
              <a:avLst/>
            </a:prstGeom>
            <a:ln w="9525" cap="rnd">
              <a:gradFill>
                <a:gsLst>
                  <a:gs pos="0">
                    <a:schemeClr val="accent2"/>
                  </a:gs>
                  <a:gs pos="100000">
                    <a:schemeClr val="accent2">
                      <a:alpha val="0"/>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grpSp>
      <p:sp>
        <p:nvSpPr>
          <p:cNvPr id="94" name="矩形: 圆角 93">
            <a:extLst>
              <a:ext uri="{FF2B5EF4-FFF2-40B4-BE49-F238E27FC236}">
                <a16:creationId xmlns:a16="http://schemas.microsoft.com/office/drawing/2014/main" id="{14FFFDF0-A9D2-484F-8B8A-ECAC35B9372A}"/>
              </a:ext>
            </a:extLst>
          </p:cNvPr>
          <p:cNvSpPr/>
          <p:nvPr/>
        </p:nvSpPr>
        <p:spPr>
          <a:xfrm>
            <a:off x="7777451" y="4109674"/>
            <a:ext cx="2825795" cy="924487"/>
          </a:xfrm>
          <a:prstGeom prst="roundRect">
            <a:avLst>
              <a:gd name="adj" fmla="val 3331"/>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100" name="矩形: 圆角 99">
            <a:extLst>
              <a:ext uri="{FF2B5EF4-FFF2-40B4-BE49-F238E27FC236}">
                <a16:creationId xmlns:a16="http://schemas.microsoft.com/office/drawing/2014/main" id="{BEC14891-E98D-4589-B7BF-F0B482800094}"/>
              </a:ext>
            </a:extLst>
          </p:cNvPr>
          <p:cNvSpPr/>
          <p:nvPr/>
        </p:nvSpPr>
        <p:spPr>
          <a:xfrm>
            <a:off x="7976150" y="5297460"/>
            <a:ext cx="2434023" cy="623447"/>
          </a:xfrm>
          <a:prstGeom prst="roundRect">
            <a:avLst>
              <a:gd name="adj" fmla="val 333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nvGrpSpPr>
          <p:cNvPr id="101" name="组合 100">
            <a:extLst>
              <a:ext uri="{FF2B5EF4-FFF2-40B4-BE49-F238E27FC236}">
                <a16:creationId xmlns:a16="http://schemas.microsoft.com/office/drawing/2014/main" id="{103A6FC0-487B-435A-B57E-0ABBD2D1025A}"/>
              </a:ext>
            </a:extLst>
          </p:cNvPr>
          <p:cNvGrpSpPr/>
          <p:nvPr/>
        </p:nvGrpSpPr>
        <p:grpSpPr>
          <a:xfrm flipV="1">
            <a:off x="7794013" y="5904467"/>
            <a:ext cx="2797159" cy="153161"/>
            <a:chOff x="2004060" y="2219325"/>
            <a:chExt cx="2574511" cy="140970"/>
          </a:xfrm>
          <a:gradFill>
            <a:gsLst>
              <a:gs pos="100000">
                <a:schemeClr val="accent1">
                  <a:lumMod val="5000"/>
                  <a:lumOff val="95000"/>
                  <a:alpha val="1000"/>
                </a:schemeClr>
              </a:gs>
              <a:gs pos="0">
                <a:schemeClr val="accent1"/>
              </a:gs>
            </a:gsLst>
            <a:lin ang="5400000" scaled="0"/>
          </a:gradFill>
        </p:grpSpPr>
        <p:cxnSp>
          <p:nvCxnSpPr>
            <p:cNvPr id="106" name="直接连接符 105">
              <a:extLst>
                <a:ext uri="{FF2B5EF4-FFF2-40B4-BE49-F238E27FC236}">
                  <a16:creationId xmlns:a16="http://schemas.microsoft.com/office/drawing/2014/main" id="{C7616557-8F85-4ECA-8423-2C5F74E2C575}"/>
                </a:ext>
              </a:extLst>
            </p:cNvPr>
            <p:cNvCxnSpPr>
              <a:cxnSpLocks/>
            </p:cNvCxnSpPr>
            <p:nvPr/>
          </p:nvCxnSpPr>
          <p:spPr>
            <a:xfrm>
              <a:off x="2004060" y="2219325"/>
              <a:ext cx="184785" cy="140970"/>
            </a:xfrm>
            <a:prstGeom prst="line">
              <a:avLst/>
            </a:prstGeom>
            <a:grpFill/>
            <a:ln w="9525" cap="rnd">
              <a:gradFill>
                <a:gsLst>
                  <a:gs pos="0">
                    <a:schemeClr val="accent1"/>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07" name="直接连接符 106">
              <a:extLst>
                <a:ext uri="{FF2B5EF4-FFF2-40B4-BE49-F238E27FC236}">
                  <a16:creationId xmlns:a16="http://schemas.microsoft.com/office/drawing/2014/main" id="{60577DEC-D27E-4972-86BB-752E1D7A719D}"/>
                </a:ext>
              </a:extLst>
            </p:cNvPr>
            <p:cNvCxnSpPr>
              <a:cxnSpLocks/>
            </p:cNvCxnSpPr>
            <p:nvPr/>
          </p:nvCxnSpPr>
          <p:spPr>
            <a:xfrm flipH="1">
              <a:off x="4393786" y="2219325"/>
              <a:ext cx="184785" cy="140970"/>
            </a:xfrm>
            <a:prstGeom prst="line">
              <a:avLst/>
            </a:prstGeom>
            <a:grpFill/>
            <a:ln w="9525" cap="rnd">
              <a:gradFill>
                <a:gsLst>
                  <a:gs pos="0">
                    <a:schemeClr val="accent2"/>
                  </a:gs>
                  <a:gs pos="100000">
                    <a:schemeClr val="accent2">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grpSp>
        <p:nvGrpSpPr>
          <p:cNvPr id="102" name="组合 101">
            <a:extLst>
              <a:ext uri="{FF2B5EF4-FFF2-40B4-BE49-F238E27FC236}">
                <a16:creationId xmlns:a16="http://schemas.microsoft.com/office/drawing/2014/main" id="{1DE55867-5168-4386-95BE-D00DC9F88531}"/>
              </a:ext>
            </a:extLst>
          </p:cNvPr>
          <p:cNvGrpSpPr/>
          <p:nvPr/>
        </p:nvGrpSpPr>
        <p:grpSpPr>
          <a:xfrm>
            <a:off x="7794013" y="5161428"/>
            <a:ext cx="2797159" cy="153161"/>
            <a:chOff x="2004060" y="2219325"/>
            <a:chExt cx="2574511" cy="140970"/>
          </a:xfrm>
        </p:grpSpPr>
        <p:cxnSp>
          <p:nvCxnSpPr>
            <p:cNvPr id="104" name="直接连接符 103">
              <a:extLst>
                <a:ext uri="{FF2B5EF4-FFF2-40B4-BE49-F238E27FC236}">
                  <a16:creationId xmlns:a16="http://schemas.microsoft.com/office/drawing/2014/main" id="{DE90A1C2-3E19-4467-9E48-6FB73461180E}"/>
                </a:ext>
              </a:extLst>
            </p:cNvPr>
            <p:cNvCxnSpPr>
              <a:cxnSpLocks/>
            </p:cNvCxnSpPr>
            <p:nvPr/>
          </p:nvCxnSpPr>
          <p:spPr>
            <a:xfrm>
              <a:off x="2004060" y="2219325"/>
              <a:ext cx="184785" cy="140970"/>
            </a:xfrm>
            <a:prstGeom prst="line">
              <a:avLst/>
            </a:prstGeom>
            <a:ln w="9525" cap="rnd">
              <a:gradFill>
                <a:gsLst>
                  <a:gs pos="0">
                    <a:srgbClr val="0079C7"/>
                  </a:gs>
                  <a:gs pos="100000">
                    <a:schemeClr val="accent2">
                      <a:alpha val="0"/>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05" name="直接连接符 104">
              <a:extLst>
                <a:ext uri="{FF2B5EF4-FFF2-40B4-BE49-F238E27FC236}">
                  <a16:creationId xmlns:a16="http://schemas.microsoft.com/office/drawing/2014/main" id="{6BAFC96D-21CD-4C90-8EE6-F0218C7C68B2}"/>
                </a:ext>
              </a:extLst>
            </p:cNvPr>
            <p:cNvCxnSpPr>
              <a:cxnSpLocks/>
            </p:cNvCxnSpPr>
            <p:nvPr/>
          </p:nvCxnSpPr>
          <p:spPr>
            <a:xfrm flipH="1">
              <a:off x="4393786" y="2219325"/>
              <a:ext cx="184785" cy="140970"/>
            </a:xfrm>
            <a:prstGeom prst="line">
              <a:avLst/>
            </a:prstGeom>
            <a:ln w="9525" cap="rnd">
              <a:gradFill>
                <a:gsLst>
                  <a:gs pos="0">
                    <a:srgbClr val="0079C7"/>
                  </a:gs>
                  <a:gs pos="100000">
                    <a:schemeClr val="accent2">
                      <a:alpha val="0"/>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grpSp>
      <p:sp>
        <p:nvSpPr>
          <p:cNvPr id="103" name="矩形: 圆角 102">
            <a:extLst>
              <a:ext uri="{FF2B5EF4-FFF2-40B4-BE49-F238E27FC236}">
                <a16:creationId xmlns:a16="http://schemas.microsoft.com/office/drawing/2014/main" id="{0ACCDCE1-294B-416D-A3DC-F2BF4FB27F0F}"/>
              </a:ext>
            </a:extLst>
          </p:cNvPr>
          <p:cNvSpPr/>
          <p:nvPr/>
        </p:nvSpPr>
        <p:spPr>
          <a:xfrm>
            <a:off x="7777451" y="5148320"/>
            <a:ext cx="2825795" cy="924487"/>
          </a:xfrm>
          <a:prstGeom prst="roundRect">
            <a:avLst>
              <a:gd name="adj" fmla="val 3331"/>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46" name="矩形: 圆角 45">
            <a:extLst>
              <a:ext uri="{FF2B5EF4-FFF2-40B4-BE49-F238E27FC236}">
                <a16:creationId xmlns:a16="http://schemas.microsoft.com/office/drawing/2014/main" id="{9E8CED13-85A1-402E-B43B-1A8E0EBDFC07}"/>
              </a:ext>
            </a:extLst>
          </p:cNvPr>
          <p:cNvSpPr/>
          <p:nvPr/>
        </p:nvSpPr>
        <p:spPr>
          <a:xfrm>
            <a:off x="1787452" y="3220168"/>
            <a:ext cx="2434023" cy="623447"/>
          </a:xfrm>
          <a:prstGeom prst="roundRect">
            <a:avLst>
              <a:gd name="adj" fmla="val 33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nvGrpSpPr>
          <p:cNvPr id="47" name="组合 46">
            <a:extLst>
              <a:ext uri="{FF2B5EF4-FFF2-40B4-BE49-F238E27FC236}">
                <a16:creationId xmlns:a16="http://schemas.microsoft.com/office/drawing/2014/main" id="{4BF41ED1-7A97-450C-A1A8-5DC50B4E23D8}"/>
              </a:ext>
            </a:extLst>
          </p:cNvPr>
          <p:cNvGrpSpPr/>
          <p:nvPr/>
        </p:nvGrpSpPr>
        <p:grpSpPr>
          <a:xfrm flipV="1">
            <a:off x="1605315" y="3827175"/>
            <a:ext cx="2797159" cy="153161"/>
            <a:chOff x="2004060" y="2219325"/>
            <a:chExt cx="2574511" cy="140970"/>
          </a:xfrm>
          <a:gradFill>
            <a:gsLst>
              <a:gs pos="100000">
                <a:schemeClr val="accent1">
                  <a:lumMod val="5000"/>
                  <a:lumOff val="95000"/>
                  <a:alpha val="1000"/>
                </a:schemeClr>
              </a:gs>
              <a:gs pos="0">
                <a:schemeClr val="accent1"/>
              </a:gs>
            </a:gsLst>
            <a:lin ang="5400000" scaled="0"/>
          </a:gradFill>
        </p:grpSpPr>
        <p:cxnSp>
          <p:nvCxnSpPr>
            <p:cNvPr id="52" name="直接连接符 51">
              <a:extLst>
                <a:ext uri="{FF2B5EF4-FFF2-40B4-BE49-F238E27FC236}">
                  <a16:creationId xmlns:a16="http://schemas.microsoft.com/office/drawing/2014/main" id="{0D4A3AC7-1A5A-49CF-BFD7-FCB64BBC61F4}"/>
                </a:ext>
              </a:extLst>
            </p:cNvPr>
            <p:cNvCxnSpPr>
              <a:cxnSpLocks/>
            </p:cNvCxnSpPr>
            <p:nvPr/>
          </p:nvCxnSpPr>
          <p:spPr>
            <a:xfrm>
              <a:off x="2004060" y="2219325"/>
              <a:ext cx="184785" cy="140970"/>
            </a:xfrm>
            <a:prstGeom prst="line">
              <a:avLst/>
            </a:prstGeom>
            <a:grpFill/>
            <a:ln w="9525" cap="rnd">
              <a:gradFill>
                <a:gsLst>
                  <a:gs pos="0">
                    <a:schemeClr val="accent1"/>
                  </a:gs>
                  <a:gs pos="100000">
                    <a:schemeClr val="accent1">
                      <a:alpha val="0"/>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3" name="直接连接符 52">
              <a:extLst>
                <a:ext uri="{FF2B5EF4-FFF2-40B4-BE49-F238E27FC236}">
                  <a16:creationId xmlns:a16="http://schemas.microsoft.com/office/drawing/2014/main" id="{B5E6A603-E9F5-49D6-9843-8F231475E184}"/>
                </a:ext>
              </a:extLst>
            </p:cNvPr>
            <p:cNvCxnSpPr>
              <a:cxnSpLocks/>
            </p:cNvCxnSpPr>
            <p:nvPr/>
          </p:nvCxnSpPr>
          <p:spPr>
            <a:xfrm flipH="1">
              <a:off x="4393786" y="2219325"/>
              <a:ext cx="184785" cy="140970"/>
            </a:xfrm>
            <a:prstGeom prst="line">
              <a:avLst/>
            </a:prstGeom>
            <a:grpFill/>
            <a:ln w="9525" cap="rnd">
              <a:gradFill>
                <a:gsLst>
                  <a:gs pos="0">
                    <a:schemeClr val="accent1"/>
                  </a:gs>
                  <a:gs pos="100000">
                    <a:schemeClr val="accent1">
                      <a:alpha val="0"/>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grpSp>
      <p:grpSp>
        <p:nvGrpSpPr>
          <p:cNvPr id="48" name="组合 47">
            <a:extLst>
              <a:ext uri="{FF2B5EF4-FFF2-40B4-BE49-F238E27FC236}">
                <a16:creationId xmlns:a16="http://schemas.microsoft.com/office/drawing/2014/main" id="{4E426DC9-18C6-401A-AADD-825F463D1C33}"/>
              </a:ext>
            </a:extLst>
          </p:cNvPr>
          <p:cNvGrpSpPr/>
          <p:nvPr/>
        </p:nvGrpSpPr>
        <p:grpSpPr>
          <a:xfrm>
            <a:off x="1605315" y="3084136"/>
            <a:ext cx="2797159" cy="153161"/>
            <a:chOff x="2004060" y="2219325"/>
            <a:chExt cx="2574511" cy="140970"/>
          </a:xfrm>
        </p:grpSpPr>
        <p:cxnSp>
          <p:nvCxnSpPr>
            <p:cNvPr id="50" name="直接连接符 49">
              <a:extLst>
                <a:ext uri="{FF2B5EF4-FFF2-40B4-BE49-F238E27FC236}">
                  <a16:creationId xmlns:a16="http://schemas.microsoft.com/office/drawing/2014/main" id="{0690CF19-5474-4DCB-B9B1-3DAC74B38E5D}"/>
                </a:ext>
              </a:extLst>
            </p:cNvPr>
            <p:cNvCxnSpPr>
              <a:cxnSpLocks/>
            </p:cNvCxnSpPr>
            <p:nvPr/>
          </p:nvCxnSpPr>
          <p:spPr>
            <a:xfrm>
              <a:off x="2004060" y="2219325"/>
              <a:ext cx="184785" cy="140970"/>
            </a:xfrm>
            <a:prstGeom prst="line">
              <a:avLst/>
            </a:prstGeom>
            <a:ln w="9525" cap="rnd">
              <a:gradFill>
                <a:gsLst>
                  <a:gs pos="0">
                    <a:schemeClr val="accent1"/>
                  </a:gs>
                  <a:gs pos="100000">
                    <a:schemeClr val="accent1">
                      <a:alpha val="0"/>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a16="http://schemas.microsoft.com/office/drawing/2014/main" id="{280EF71E-38FA-45E2-B753-8C1C7F376A63}"/>
                </a:ext>
              </a:extLst>
            </p:cNvPr>
            <p:cNvCxnSpPr>
              <a:cxnSpLocks/>
            </p:cNvCxnSpPr>
            <p:nvPr/>
          </p:nvCxnSpPr>
          <p:spPr>
            <a:xfrm flipH="1">
              <a:off x="4393786" y="2219325"/>
              <a:ext cx="184785" cy="140970"/>
            </a:xfrm>
            <a:prstGeom prst="line">
              <a:avLst/>
            </a:prstGeom>
            <a:ln w="9525" cap="rnd">
              <a:gradFill>
                <a:gsLst>
                  <a:gs pos="0">
                    <a:schemeClr val="accent1"/>
                  </a:gs>
                  <a:gs pos="100000">
                    <a:schemeClr val="accent1">
                      <a:alpha val="0"/>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grpSp>
      <p:sp>
        <p:nvSpPr>
          <p:cNvPr id="49" name="矩形: 圆角 48">
            <a:extLst>
              <a:ext uri="{FF2B5EF4-FFF2-40B4-BE49-F238E27FC236}">
                <a16:creationId xmlns:a16="http://schemas.microsoft.com/office/drawing/2014/main" id="{C486D914-1B7F-4A85-8CA4-D021207A849A}"/>
              </a:ext>
            </a:extLst>
          </p:cNvPr>
          <p:cNvSpPr/>
          <p:nvPr/>
        </p:nvSpPr>
        <p:spPr>
          <a:xfrm>
            <a:off x="1588753" y="3071028"/>
            <a:ext cx="2825795" cy="924487"/>
          </a:xfrm>
          <a:prstGeom prst="roundRect">
            <a:avLst>
              <a:gd name="adj" fmla="val 3331"/>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27" name="矩形: 圆角 26">
            <a:extLst>
              <a:ext uri="{FF2B5EF4-FFF2-40B4-BE49-F238E27FC236}">
                <a16:creationId xmlns:a16="http://schemas.microsoft.com/office/drawing/2014/main" id="{BE2D0A73-E3CF-4645-A382-9FD0205EB483}"/>
              </a:ext>
            </a:extLst>
          </p:cNvPr>
          <p:cNvSpPr/>
          <p:nvPr/>
        </p:nvSpPr>
        <p:spPr>
          <a:xfrm>
            <a:off x="1787452" y="2181522"/>
            <a:ext cx="2434023" cy="623447"/>
          </a:xfrm>
          <a:prstGeom prst="roundRect">
            <a:avLst>
              <a:gd name="adj" fmla="val 33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ea"/>
              <a:sym typeface="+mn-lt"/>
            </a:endParaRPr>
          </a:p>
        </p:txBody>
      </p:sp>
      <p:grpSp>
        <p:nvGrpSpPr>
          <p:cNvPr id="34" name="组合 33">
            <a:extLst>
              <a:ext uri="{FF2B5EF4-FFF2-40B4-BE49-F238E27FC236}">
                <a16:creationId xmlns:a16="http://schemas.microsoft.com/office/drawing/2014/main" id="{6DF90D32-1986-4D85-9C8B-BBB6B1172568}"/>
              </a:ext>
            </a:extLst>
          </p:cNvPr>
          <p:cNvGrpSpPr/>
          <p:nvPr/>
        </p:nvGrpSpPr>
        <p:grpSpPr>
          <a:xfrm flipV="1">
            <a:off x="1605315" y="2788529"/>
            <a:ext cx="2797159" cy="153161"/>
            <a:chOff x="2004060" y="2219325"/>
            <a:chExt cx="2574511" cy="140970"/>
          </a:xfrm>
          <a:gradFill>
            <a:gsLst>
              <a:gs pos="100000">
                <a:schemeClr val="accent1">
                  <a:lumMod val="5000"/>
                  <a:lumOff val="95000"/>
                  <a:alpha val="1000"/>
                </a:schemeClr>
              </a:gs>
              <a:gs pos="0">
                <a:schemeClr val="accent1"/>
              </a:gs>
            </a:gsLst>
            <a:lin ang="5400000" scaled="0"/>
          </a:gradFill>
        </p:grpSpPr>
        <p:cxnSp>
          <p:nvCxnSpPr>
            <p:cNvPr id="35" name="直接连接符 34">
              <a:extLst>
                <a:ext uri="{FF2B5EF4-FFF2-40B4-BE49-F238E27FC236}">
                  <a16:creationId xmlns:a16="http://schemas.microsoft.com/office/drawing/2014/main" id="{AEFD2445-B484-4BE3-A047-E56A675B4086}"/>
                </a:ext>
              </a:extLst>
            </p:cNvPr>
            <p:cNvCxnSpPr>
              <a:cxnSpLocks/>
            </p:cNvCxnSpPr>
            <p:nvPr/>
          </p:nvCxnSpPr>
          <p:spPr>
            <a:xfrm>
              <a:off x="2004060" y="2219325"/>
              <a:ext cx="184785" cy="140970"/>
            </a:xfrm>
            <a:prstGeom prst="line">
              <a:avLst/>
            </a:prstGeom>
            <a:grpFill/>
            <a:ln w="9525" cap="rnd">
              <a:gradFill>
                <a:gsLst>
                  <a:gs pos="0">
                    <a:schemeClr val="accent1"/>
                  </a:gs>
                  <a:gs pos="100000">
                    <a:schemeClr val="accent1">
                      <a:alpha val="0"/>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a16="http://schemas.microsoft.com/office/drawing/2014/main" id="{A1597F9E-1598-4C58-A164-9A8B5B984749}"/>
                </a:ext>
              </a:extLst>
            </p:cNvPr>
            <p:cNvCxnSpPr>
              <a:cxnSpLocks/>
            </p:cNvCxnSpPr>
            <p:nvPr/>
          </p:nvCxnSpPr>
          <p:spPr>
            <a:xfrm flipH="1">
              <a:off x="4393786" y="2219325"/>
              <a:ext cx="184785" cy="140970"/>
            </a:xfrm>
            <a:prstGeom prst="line">
              <a:avLst/>
            </a:prstGeom>
            <a:grpFill/>
            <a:ln w="9525" cap="rnd">
              <a:gradFill>
                <a:gsLst>
                  <a:gs pos="0">
                    <a:schemeClr val="accent1"/>
                  </a:gs>
                  <a:gs pos="100000">
                    <a:schemeClr val="accent1">
                      <a:alpha val="0"/>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grpSp>
      <p:grpSp>
        <p:nvGrpSpPr>
          <p:cNvPr id="33" name="组合 32">
            <a:extLst>
              <a:ext uri="{FF2B5EF4-FFF2-40B4-BE49-F238E27FC236}">
                <a16:creationId xmlns:a16="http://schemas.microsoft.com/office/drawing/2014/main" id="{2B4B37B7-F090-4A6F-A9F6-2D1AF6D7B7CC}"/>
              </a:ext>
            </a:extLst>
          </p:cNvPr>
          <p:cNvGrpSpPr/>
          <p:nvPr/>
        </p:nvGrpSpPr>
        <p:grpSpPr>
          <a:xfrm>
            <a:off x="1605315" y="2045490"/>
            <a:ext cx="2797159" cy="153161"/>
            <a:chOff x="2004060" y="2219325"/>
            <a:chExt cx="2574511" cy="140970"/>
          </a:xfrm>
        </p:grpSpPr>
        <p:cxnSp>
          <p:nvCxnSpPr>
            <p:cNvPr id="29" name="直接连接符 28">
              <a:extLst>
                <a:ext uri="{FF2B5EF4-FFF2-40B4-BE49-F238E27FC236}">
                  <a16:creationId xmlns:a16="http://schemas.microsoft.com/office/drawing/2014/main" id="{1B723A97-9461-4FC0-B09D-869A18A72824}"/>
                </a:ext>
              </a:extLst>
            </p:cNvPr>
            <p:cNvCxnSpPr>
              <a:cxnSpLocks/>
            </p:cNvCxnSpPr>
            <p:nvPr/>
          </p:nvCxnSpPr>
          <p:spPr>
            <a:xfrm>
              <a:off x="2004060" y="2219325"/>
              <a:ext cx="184785" cy="140970"/>
            </a:xfrm>
            <a:prstGeom prst="line">
              <a:avLst/>
            </a:prstGeom>
            <a:ln w="9525" cap="rnd">
              <a:gradFill>
                <a:gsLst>
                  <a:gs pos="0">
                    <a:schemeClr val="accent1"/>
                  </a:gs>
                  <a:gs pos="100000">
                    <a:schemeClr val="accent1">
                      <a:alpha val="0"/>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id="{BFD609A5-2E71-4A3F-BDA5-4FE22687414E}"/>
                </a:ext>
              </a:extLst>
            </p:cNvPr>
            <p:cNvCxnSpPr>
              <a:cxnSpLocks/>
            </p:cNvCxnSpPr>
            <p:nvPr/>
          </p:nvCxnSpPr>
          <p:spPr>
            <a:xfrm flipH="1">
              <a:off x="4393786" y="2219325"/>
              <a:ext cx="184785" cy="140970"/>
            </a:xfrm>
            <a:prstGeom prst="line">
              <a:avLst/>
            </a:prstGeom>
            <a:ln w="9525" cap="rnd">
              <a:gradFill>
                <a:gsLst>
                  <a:gs pos="0">
                    <a:schemeClr val="accent1"/>
                  </a:gs>
                  <a:gs pos="100000">
                    <a:schemeClr val="accent1">
                      <a:alpha val="0"/>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grpSp>
      <p:sp>
        <p:nvSpPr>
          <p:cNvPr id="42" name="矩形: 圆角 41">
            <a:extLst>
              <a:ext uri="{FF2B5EF4-FFF2-40B4-BE49-F238E27FC236}">
                <a16:creationId xmlns:a16="http://schemas.microsoft.com/office/drawing/2014/main" id="{C4535314-FB5B-42DD-BD7A-ACBD43D0D493}"/>
              </a:ext>
            </a:extLst>
          </p:cNvPr>
          <p:cNvSpPr/>
          <p:nvPr/>
        </p:nvSpPr>
        <p:spPr>
          <a:xfrm>
            <a:off x="1588753" y="2032381"/>
            <a:ext cx="2825795" cy="924487"/>
          </a:xfrm>
          <a:prstGeom prst="roundRect">
            <a:avLst>
              <a:gd name="adj" fmla="val 3331"/>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55" name="矩形: 圆角 54">
            <a:extLst>
              <a:ext uri="{FF2B5EF4-FFF2-40B4-BE49-F238E27FC236}">
                <a16:creationId xmlns:a16="http://schemas.microsoft.com/office/drawing/2014/main" id="{A62473F5-5197-4EB7-996D-D48FCBC8ADAF}"/>
              </a:ext>
            </a:extLst>
          </p:cNvPr>
          <p:cNvSpPr/>
          <p:nvPr/>
        </p:nvSpPr>
        <p:spPr>
          <a:xfrm>
            <a:off x="1787452" y="4258814"/>
            <a:ext cx="2434023" cy="623447"/>
          </a:xfrm>
          <a:prstGeom prst="roundRect">
            <a:avLst>
              <a:gd name="adj" fmla="val 33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nvGrpSpPr>
          <p:cNvPr id="56" name="组合 55">
            <a:extLst>
              <a:ext uri="{FF2B5EF4-FFF2-40B4-BE49-F238E27FC236}">
                <a16:creationId xmlns:a16="http://schemas.microsoft.com/office/drawing/2014/main" id="{53D7968E-1892-46CC-8778-CB76FCA54FF7}"/>
              </a:ext>
            </a:extLst>
          </p:cNvPr>
          <p:cNvGrpSpPr/>
          <p:nvPr/>
        </p:nvGrpSpPr>
        <p:grpSpPr>
          <a:xfrm flipV="1">
            <a:off x="1605315" y="4865821"/>
            <a:ext cx="2797159" cy="153161"/>
            <a:chOff x="2004060" y="2219325"/>
            <a:chExt cx="2574511" cy="140970"/>
          </a:xfrm>
          <a:gradFill>
            <a:gsLst>
              <a:gs pos="100000">
                <a:schemeClr val="accent1">
                  <a:lumMod val="5000"/>
                  <a:lumOff val="95000"/>
                  <a:alpha val="1000"/>
                </a:schemeClr>
              </a:gs>
              <a:gs pos="0">
                <a:schemeClr val="accent1"/>
              </a:gs>
            </a:gsLst>
            <a:lin ang="5400000" scaled="0"/>
          </a:gradFill>
        </p:grpSpPr>
        <p:cxnSp>
          <p:nvCxnSpPr>
            <p:cNvPr id="61" name="直接连接符 60">
              <a:extLst>
                <a:ext uri="{FF2B5EF4-FFF2-40B4-BE49-F238E27FC236}">
                  <a16:creationId xmlns:a16="http://schemas.microsoft.com/office/drawing/2014/main" id="{4B25C738-734E-400C-8811-FDA85DF7534E}"/>
                </a:ext>
              </a:extLst>
            </p:cNvPr>
            <p:cNvCxnSpPr>
              <a:cxnSpLocks/>
            </p:cNvCxnSpPr>
            <p:nvPr/>
          </p:nvCxnSpPr>
          <p:spPr>
            <a:xfrm>
              <a:off x="2004060" y="2219325"/>
              <a:ext cx="184785" cy="140970"/>
            </a:xfrm>
            <a:prstGeom prst="line">
              <a:avLst/>
            </a:prstGeom>
            <a:grpFill/>
            <a:ln w="9525" cap="rnd">
              <a:gradFill>
                <a:gsLst>
                  <a:gs pos="0">
                    <a:schemeClr val="accent1"/>
                  </a:gs>
                  <a:gs pos="100000">
                    <a:schemeClr val="accent1">
                      <a:alpha val="0"/>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62" name="直接连接符 61">
              <a:extLst>
                <a:ext uri="{FF2B5EF4-FFF2-40B4-BE49-F238E27FC236}">
                  <a16:creationId xmlns:a16="http://schemas.microsoft.com/office/drawing/2014/main" id="{AA7E25C4-992E-42EB-A1FD-68088D4FF400}"/>
                </a:ext>
              </a:extLst>
            </p:cNvPr>
            <p:cNvCxnSpPr>
              <a:cxnSpLocks/>
            </p:cNvCxnSpPr>
            <p:nvPr/>
          </p:nvCxnSpPr>
          <p:spPr>
            <a:xfrm flipH="1">
              <a:off x="4393786" y="2219325"/>
              <a:ext cx="184785" cy="140970"/>
            </a:xfrm>
            <a:prstGeom prst="line">
              <a:avLst/>
            </a:prstGeom>
            <a:grpFill/>
            <a:ln w="9525" cap="rnd">
              <a:gradFill>
                <a:gsLst>
                  <a:gs pos="0">
                    <a:schemeClr val="accent1"/>
                  </a:gs>
                  <a:gs pos="100000">
                    <a:schemeClr val="accent1">
                      <a:alpha val="0"/>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grpSp>
      <p:grpSp>
        <p:nvGrpSpPr>
          <p:cNvPr id="57" name="组合 56">
            <a:extLst>
              <a:ext uri="{FF2B5EF4-FFF2-40B4-BE49-F238E27FC236}">
                <a16:creationId xmlns:a16="http://schemas.microsoft.com/office/drawing/2014/main" id="{046B7A5A-7DBA-4EB1-AA05-C4C208BE1F3A}"/>
              </a:ext>
            </a:extLst>
          </p:cNvPr>
          <p:cNvGrpSpPr/>
          <p:nvPr/>
        </p:nvGrpSpPr>
        <p:grpSpPr>
          <a:xfrm>
            <a:off x="1605315" y="4122782"/>
            <a:ext cx="2797159" cy="153161"/>
            <a:chOff x="2004060" y="2219325"/>
            <a:chExt cx="2574511" cy="140970"/>
          </a:xfrm>
        </p:grpSpPr>
        <p:cxnSp>
          <p:nvCxnSpPr>
            <p:cNvPr id="59" name="直接连接符 58">
              <a:extLst>
                <a:ext uri="{FF2B5EF4-FFF2-40B4-BE49-F238E27FC236}">
                  <a16:creationId xmlns:a16="http://schemas.microsoft.com/office/drawing/2014/main" id="{F01C8D40-994B-4901-BB7C-6925181A45C1}"/>
                </a:ext>
              </a:extLst>
            </p:cNvPr>
            <p:cNvCxnSpPr>
              <a:cxnSpLocks/>
            </p:cNvCxnSpPr>
            <p:nvPr/>
          </p:nvCxnSpPr>
          <p:spPr>
            <a:xfrm>
              <a:off x="2004060" y="2219325"/>
              <a:ext cx="184785" cy="140970"/>
            </a:xfrm>
            <a:prstGeom prst="line">
              <a:avLst/>
            </a:prstGeom>
            <a:ln w="9525" cap="rnd">
              <a:gradFill>
                <a:gsLst>
                  <a:gs pos="0">
                    <a:schemeClr val="accent1"/>
                  </a:gs>
                  <a:gs pos="100000">
                    <a:schemeClr val="accent1">
                      <a:alpha val="0"/>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60" name="直接连接符 59">
              <a:extLst>
                <a:ext uri="{FF2B5EF4-FFF2-40B4-BE49-F238E27FC236}">
                  <a16:creationId xmlns:a16="http://schemas.microsoft.com/office/drawing/2014/main" id="{41036415-CEEA-4021-B8E5-8B1291D7A459}"/>
                </a:ext>
              </a:extLst>
            </p:cNvPr>
            <p:cNvCxnSpPr>
              <a:cxnSpLocks/>
            </p:cNvCxnSpPr>
            <p:nvPr/>
          </p:nvCxnSpPr>
          <p:spPr>
            <a:xfrm flipH="1">
              <a:off x="4393786" y="2219325"/>
              <a:ext cx="184785" cy="140970"/>
            </a:xfrm>
            <a:prstGeom prst="line">
              <a:avLst/>
            </a:prstGeom>
            <a:ln w="9525" cap="rnd">
              <a:gradFill>
                <a:gsLst>
                  <a:gs pos="0">
                    <a:schemeClr val="accent1"/>
                  </a:gs>
                  <a:gs pos="100000">
                    <a:schemeClr val="accent1">
                      <a:alpha val="0"/>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grpSp>
      <p:sp>
        <p:nvSpPr>
          <p:cNvPr id="58" name="矩形: 圆角 57">
            <a:extLst>
              <a:ext uri="{FF2B5EF4-FFF2-40B4-BE49-F238E27FC236}">
                <a16:creationId xmlns:a16="http://schemas.microsoft.com/office/drawing/2014/main" id="{A72CB50F-E724-48E6-880D-5B1ADCE0FFF6}"/>
              </a:ext>
            </a:extLst>
          </p:cNvPr>
          <p:cNvSpPr/>
          <p:nvPr/>
        </p:nvSpPr>
        <p:spPr>
          <a:xfrm>
            <a:off x="1588753" y="4109674"/>
            <a:ext cx="2825795" cy="924487"/>
          </a:xfrm>
          <a:prstGeom prst="roundRect">
            <a:avLst>
              <a:gd name="adj" fmla="val 3331"/>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64" name="矩形: 圆角 63">
            <a:extLst>
              <a:ext uri="{FF2B5EF4-FFF2-40B4-BE49-F238E27FC236}">
                <a16:creationId xmlns:a16="http://schemas.microsoft.com/office/drawing/2014/main" id="{1FD6248D-5A9D-40CD-9CA0-C8FDC958A6C2}"/>
              </a:ext>
            </a:extLst>
          </p:cNvPr>
          <p:cNvSpPr/>
          <p:nvPr/>
        </p:nvSpPr>
        <p:spPr>
          <a:xfrm>
            <a:off x="1787452" y="5297460"/>
            <a:ext cx="2434023" cy="623447"/>
          </a:xfrm>
          <a:prstGeom prst="roundRect">
            <a:avLst>
              <a:gd name="adj" fmla="val 33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nvGrpSpPr>
          <p:cNvPr id="65" name="组合 64">
            <a:extLst>
              <a:ext uri="{FF2B5EF4-FFF2-40B4-BE49-F238E27FC236}">
                <a16:creationId xmlns:a16="http://schemas.microsoft.com/office/drawing/2014/main" id="{7749D05B-8220-4432-95A4-874714692969}"/>
              </a:ext>
            </a:extLst>
          </p:cNvPr>
          <p:cNvGrpSpPr/>
          <p:nvPr/>
        </p:nvGrpSpPr>
        <p:grpSpPr>
          <a:xfrm flipV="1">
            <a:off x="1605315" y="5904467"/>
            <a:ext cx="2797159" cy="153161"/>
            <a:chOff x="2004060" y="2219325"/>
            <a:chExt cx="2574511" cy="140970"/>
          </a:xfrm>
          <a:gradFill>
            <a:gsLst>
              <a:gs pos="100000">
                <a:schemeClr val="accent1">
                  <a:lumMod val="5000"/>
                  <a:lumOff val="95000"/>
                  <a:alpha val="1000"/>
                </a:schemeClr>
              </a:gs>
              <a:gs pos="0">
                <a:schemeClr val="accent1"/>
              </a:gs>
            </a:gsLst>
            <a:lin ang="5400000" scaled="0"/>
          </a:gradFill>
        </p:grpSpPr>
        <p:cxnSp>
          <p:nvCxnSpPr>
            <p:cNvPr id="70" name="直接连接符 69">
              <a:extLst>
                <a:ext uri="{FF2B5EF4-FFF2-40B4-BE49-F238E27FC236}">
                  <a16:creationId xmlns:a16="http://schemas.microsoft.com/office/drawing/2014/main" id="{526DDEAF-17DF-4E67-8E1F-F72995A99069}"/>
                </a:ext>
              </a:extLst>
            </p:cNvPr>
            <p:cNvCxnSpPr>
              <a:cxnSpLocks/>
            </p:cNvCxnSpPr>
            <p:nvPr/>
          </p:nvCxnSpPr>
          <p:spPr>
            <a:xfrm>
              <a:off x="2004060" y="2219325"/>
              <a:ext cx="184785" cy="140970"/>
            </a:xfrm>
            <a:prstGeom prst="line">
              <a:avLst/>
            </a:prstGeom>
            <a:grpFill/>
            <a:ln w="9525" cap="rnd">
              <a:gradFill>
                <a:gsLst>
                  <a:gs pos="0">
                    <a:schemeClr val="accent1"/>
                  </a:gs>
                  <a:gs pos="100000">
                    <a:schemeClr val="accent1">
                      <a:alpha val="0"/>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71" name="直接连接符 70">
              <a:extLst>
                <a:ext uri="{FF2B5EF4-FFF2-40B4-BE49-F238E27FC236}">
                  <a16:creationId xmlns:a16="http://schemas.microsoft.com/office/drawing/2014/main" id="{80FF892B-5FD5-4746-BA0D-6B81B3C2DE69}"/>
                </a:ext>
              </a:extLst>
            </p:cNvPr>
            <p:cNvCxnSpPr>
              <a:cxnSpLocks/>
            </p:cNvCxnSpPr>
            <p:nvPr/>
          </p:nvCxnSpPr>
          <p:spPr>
            <a:xfrm flipH="1">
              <a:off x="4393786" y="2219325"/>
              <a:ext cx="184785" cy="140970"/>
            </a:xfrm>
            <a:prstGeom prst="line">
              <a:avLst/>
            </a:prstGeom>
            <a:grpFill/>
            <a:ln w="9525" cap="rnd">
              <a:gradFill>
                <a:gsLst>
                  <a:gs pos="0">
                    <a:schemeClr val="accent1"/>
                  </a:gs>
                  <a:gs pos="100000">
                    <a:schemeClr val="accent1">
                      <a:alpha val="0"/>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grpSp>
      <p:grpSp>
        <p:nvGrpSpPr>
          <p:cNvPr id="66" name="组合 65">
            <a:extLst>
              <a:ext uri="{FF2B5EF4-FFF2-40B4-BE49-F238E27FC236}">
                <a16:creationId xmlns:a16="http://schemas.microsoft.com/office/drawing/2014/main" id="{29C34250-DC91-4169-85B8-03C66046F627}"/>
              </a:ext>
            </a:extLst>
          </p:cNvPr>
          <p:cNvGrpSpPr/>
          <p:nvPr/>
        </p:nvGrpSpPr>
        <p:grpSpPr>
          <a:xfrm>
            <a:off x="1605315" y="5161428"/>
            <a:ext cx="2797159" cy="153161"/>
            <a:chOff x="2004060" y="2219325"/>
            <a:chExt cx="2574511" cy="140970"/>
          </a:xfrm>
        </p:grpSpPr>
        <p:cxnSp>
          <p:nvCxnSpPr>
            <p:cNvPr id="68" name="直接连接符 67">
              <a:extLst>
                <a:ext uri="{FF2B5EF4-FFF2-40B4-BE49-F238E27FC236}">
                  <a16:creationId xmlns:a16="http://schemas.microsoft.com/office/drawing/2014/main" id="{3298F7C6-F548-4769-9F6A-CB927FD2BA75}"/>
                </a:ext>
              </a:extLst>
            </p:cNvPr>
            <p:cNvCxnSpPr>
              <a:cxnSpLocks/>
            </p:cNvCxnSpPr>
            <p:nvPr/>
          </p:nvCxnSpPr>
          <p:spPr>
            <a:xfrm>
              <a:off x="2004060" y="2219325"/>
              <a:ext cx="184785" cy="140970"/>
            </a:xfrm>
            <a:prstGeom prst="line">
              <a:avLst/>
            </a:prstGeom>
            <a:ln w="9525" cap="rnd">
              <a:gradFill>
                <a:gsLst>
                  <a:gs pos="0">
                    <a:schemeClr val="accent1"/>
                  </a:gs>
                  <a:gs pos="100000">
                    <a:schemeClr val="accent1">
                      <a:alpha val="0"/>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69" name="直接连接符 68">
              <a:extLst>
                <a:ext uri="{FF2B5EF4-FFF2-40B4-BE49-F238E27FC236}">
                  <a16:creationId xmlns:a16="http://schemas.microsoft.com/office/drawing/2014/main" id="{E8383A16-E530-4A0D-8574-9D97D9FBE003}"/>
                </a:ext>
              </a:extLst>
            </p:cNvPr>
            <p:cNvCxnSpPr>
              <a:cxnSpLocks/>
            </p:cNvCxnSpPr>
            <p:nvPr/>
          </p:nvCxnSpPr>
          <p:spPr>
            <a:xfrm flipH="1">
              <a:off x="4393786" y="2219325"/>
              <a:ext cx="184785" cy="140970"/>
            </a:xfrm>
            <a:prstGeom prst="line">
              <a:avLst/>
            </a:prstGeom>
            <a:ln w="9525" cap="rnd">
              <a:gradFill>
                <a:gsLst>
                  <a:gs pos="0">
                    <a:schemeClr val="accent1"/>
                  </a:gs>
                  <a:gs pos="100000">
                    <a:schemeClr val="accent1">
                      <a:alpha val="0"/>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grpSp>
      <p:sp>
        <p:nvSpPr>
          <p:cNvPr id="67" name="矩形: 圆角 66">
            <a:extLst>
              <a:ext uri="{FF2B5EF4-FFF2-40B4-BE49-F238E27FC236}">
                <a16:creationId xmlns:a16="http://schemas.microsoft.com/office/drawing/2014/main" id="{82B96C74-5E89-4AE3-AB84-CEF8647722FE}"/>
              </a:ext>
            </a:extLst>
          </p:cNvPr>
          <p:cNvSpPr/>
          <p:nvPr/>
        </p:nvSpPr>
        <p:spPr>
          <a:xfrm>
            <a:off x="1588753" y="5148320"/>
            <a:ext cx="2825795" cy="924487"/>
          </a:xfrm>
          <a:prstGeom prst="roundRect">
            <a:avLst>
              <a:gd name="adj" fmla="val 3331"/>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17" name="Rectangle 3">
            <a:extLst>
              <a:ext uri="{FF2B5EF4-FFF2-40B4-BE49-F238E27FC236}">
                <a16:creationId xmlns:a16="http://schemas.microsoft.com/office/drawing/2014/main" id="{DF4B5DC4-8878-4988-8EEE-2E00C6A44933}"/>
              </a:ext>
            </a:extLst>
          </p:cNvPr>
          <p:cNvSpPr txBox="1">
            <a:spLocks noRot="1" noChangeArrowheads="1"/>
          </p:cNvSpPr>
          <p:nvPr/>
        </p:nvSpPr>
        <p:spPr>
          <a:xfrm>
            <a:off x="2004779" y="3349355"/>
            <a:ext cx="1590253" cy="367833"/>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1600" b="0" i="0" u="none" strike="noStrike" kern="1200" cap="none" spc="0" normalizeH="0" baseline="0" noProof="0" dirty="0">
                <a:ln>
                  <a:noFill/>
                </a:ln>
                <a:solidFill>
                  <a:prstClr val="white"/>
                </a:solidFill>
                <a:effectLst/>
                <a:uLnTx/>
                <a:uFillTx/>
                <a:latin typeface="Arial"/>
                <a:ea typeface="微软雅黑"/>
                <a:cs typeface="+mn-ea"/>
                <a:sym typeface="+mn-lt"/>
              </a:rPr>
              <a:t>请输入文本</a:t>
            </a:r>
            <a:endParaRPr kumimoji="0" lang="zh-CN" altLang="zh-CN" sz="1600" b="0" i="0" u="none" strike="noStrike" kern="1200" cap="none" spc="0" normalizeH="0" baseline="0" noProof="0" dirty="0">
              <a:ln>
                <a:noFill/>
              </a:ln>
              <a:solidFill>
                <a:prstClr val="white"/>
              </a:solidFill>
              <a:effectLst/>
              <a:uLnTx/>
              <a:uFillTx/>
              <a:latin typeface="Arial"/>
              <a:ea typeface="微软雅黑"/>
              <a:cs typeface="+mn-ea"/>
              <a:sym typeface="+mn-lt"/>
            </a:endParaRPr>
          </a:p>
        </p:txBody>
      </p:sp>
      <p:sp>
        <p:nvSpPr>
          <p:cNvPr id="18" name="Rectangle 3">
            <a:extLst>
              <a:ext uri="{FF2B5EF4-FFF2-40B4-BE49-F238E27FC236}">
                <a16:creationId xmlns:a16="http://schemas.microsoft.com/office/drawing/2014/main" id="{A978DDD3-4393-4D1D-BA12-A1A140E19765}"/>
              </a:ext>
            </a:extLst>
          </p:cNvPr>
          <p:cNvSpPr txBox="1">
            <a:spLocks noRot="1" noChangeArrowheads="1"/>
          </p:cNvSpPr>
          <p:nvPr/>
        </p:nvSpPr>
        <p:spPr>
          <a:xfrm>
            <a:off x="1940880" y="4387311"/>
            <a:ext cx="1654152" cy="367833"/>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1600" b="0" i="0" u="none" strike="noStrike" kern="1200" cap="none" spc="0" normalizeH="0" baseline="0" noProof="0" dirty="0">
                <a:ln>
                  <a:noFill/>
                </a:ln>
                <a:solidFill>
                  <a:prstClr val="white"/>
                </a:solidFill>
                <a:effectLst/>
                <a:uLnTx/>
                <a:uFillTx/>
                <a:latin typeface="Arial"/>
                <a:ea typeface="微软雅黑"/>
                <a:cs typeface="+mn-ea"/>
                <a:sym typeface="+mn-lt"/>
              </a:rPr>
              <a:t>请输入文本</a:t>
            </a:r>
            <a:endParaRPr kumimoji="0" lang="zh-CN" altLang="zh-CN" sz="1600" b="0" i="0" u="none" strike="noStrike" kern="1200" cap="none" spc="0" normalizeH="0" baseline="0" noProof="0" dirty="0">
              <a:ln>
                <a:noFill/>
              </a:ln>
              <a:solidFill>
                <a:prstClr val="white"/>
              </a:solidFill>
              <a:effectLst/>
              <a:uLnTx/>
              <a:uFillTx/>
              <a:latin typeface="Arial"/>
              <a:ea typeface="微软雅黑"/>
              <a:cs typeface="+mn-ea"/>
              <a:sym typeface="+mn-lt"/>
            </a:endParaRPr>
          </a:p>
        </p:txBody>
      </p:sp>
      <p:sp>
        <p:nvSpPr>
          <p:cNvPr id="19" name="Rectangle 3">
            <a:extLst>
              <a:ext uri="{FF2B5EF4-FFF2-40B4-BE49-F238E27FC236}">
                <a16:creationId xmlns:a16="http://schemas.microsoft.com/office/drawing/2014/main" id="{8DB4D8DF-2FAE-4D83-A3A7-9CAC51991853}"/>
              </a:ext>
            </a:extLst>
          </p:cNvPr>
          <p:cNvSpPr txBox="1">
            <a:spLocks noRot="1" noChangeArrowheads="1"/>
          </p:cNvSpPr>
          <p:nvPr/>
        </p:nvSpPr>
        <p:spPr>
          <a:xfrm>
            <a:off x="1696236" y="5425267"/>
            <a:ext cx="1898796" cy="367833"/>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1600" b="0" i="0" u="none" strike="noStrike" kern="1200" cap="none" spc="0" normalizeH="0" baseline="0" noProof="0" dirty="0">
                <a:ln>
                  <a:noFill/>
                </a:ln>
                <a:solidFill>
                  <a:prstClr val="white"/>
                </a:solidFill>
                <a:effectLst/>
                <a:uLnTx/>
                <a:uFillTx/>
                <a:latin typeface="Arial"/>
                <a:ea typeface="微软雅黑"/>
                <a:cs typeface="+mn-ea"/>
                <a:sym typeface="+mn-lt"/>
              </a:rPr>
              <a:t>请输入文本</a:t>
            </a:r>
            <a:endParaRPr kumimoji="0" lang="zh-CN" altLang="zh-CN" sz="1600" b="0" i="0" u="none" strike="noStrike" kern="1200" cap="none" spc="0" normalizeH="0" baseline="0" noProof="0" dirty="0">
              <a:ln>
                <a:noFill/>
              </a:ln>
              <a:solidFill>
                <a:prstClr val="white"/>
              </a:solidFill>
              <a:effectLst/>
              <a:uLnTx/>
              <a:uFillTx/>
              <a:latin typeface="Arial"/>
              <a:ea typeface="微软雅黑"/>
              <a:cs typeface="+mn-ea"/>
              <a:sym typeface="+mn-lt"/>
            </a:endParaRPr>
          </a:p>
        </p:txBody>
      </p:sp>
      <p:sp>
        <p:nvSpPr>
          <p:cNvPr id="20" name="Rectangle 3">
            <a:extLst>
              <a:ext uri="{FF2B5EF4-FFF2-40B4-BE49-F238E27FC236}">
                <a16:creationId xmlns:a16="http://schemas.microsoft.com/office/drawing/2014/main" id="{F487D572-6356-4990-B8CE-CD964BCBD22C}"/>
              </a:ext>
            </a:extLst>
          </p:cNvPr>
          <p:cNvSpPr txBox="1">
            <a:spLocks noRot="1" noChangeArrowheads="1"/>
          </p:cNvSpPr>
          <p:nvPr/>
        </p:nvSpPr>
        <p:spPr>
          <a:xfrm>
            <a:off x="8638662" y="2308154"/>
            <a:ext cx="1344517" cy="367833"/>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1600" b="0" i="0" u="none" strike="noStrike" kern="1200" cap="none" spc="0" normalizeH="0" baseline="0" noProof="0" dirty="0">
                <a:ln>
                  <a:noFill/>
                </a:ln>
                <a:solidFill>
                  <a:prstClr val="white"/>
                </a:solidFill>
                <a:effectLst/>
                <a:uLnTx/>
                <a:uFillTx/>
                <a:latin typeface="Arial"/>
                <a:ea typeface="微软雅黑"/>
                <a:cs typeface="+mn-ea"/>
                <a:sym typeface="+mn-lt"/>
              </a:rPr>
              <a:t>请输入文本</a:t>
            </a:r>
            <a:endParaRPr kumimoji="0" lang="zh-CN" altLang="zh-CN" sz="1600" b="0" i="0" u="none" strike="noStrike" kern="1200" cap="none" spc="0" normalizeH="0" baseline="0" noProof="0" dirty="0">
              <a:ln>
                <a:noFill/>
              </a:ln>
              <a:solidFill>
                <a:prstClr val="white"/>
              </a:solidFill>
              <a:effectLst/>
              <a:uLnTx/>
              <a:uFillTx/>
              <a:latin typeface="Arial"/>
              <a:ea typeface="微软雅黑"/>
              <a:cs typeface="+mn-ea"/>
              <a:sym typeface="+mn-lt"/>
            </a:endParaRPr>
          </a:p>
        </p:txBody>
      </p:sp>
      <p:sp>
        <p:nvSpPr>
          <p:cNvPr id="21" name="Rectangle 3">
            <a:extLst>
              <a:ext uri="{FF2B5EF4-FFF2-40B4-BE49-F238E27FC236}">
                <a16:creationId xmlns:a16="http://schemas.microsoft.com/office/drawing/2014/main" id="{4E61F2D7-ED64-4FBC-9903-C09A41ED7863}"/>
              </a:ext>
            </a:extLst>
          </p:cNvPr>
          <p:cNvSpPr txBox="1">
            <a:spLocks noRot="1" noChangeArrowheads="1"/>
          </p:cNvSpPr>
          <p:nvPr/>
        </p:nvSpPr>
        <p:spPr>
          <a:xfrm>
            <a:off x="8638662" y="3341181"/>
            <a:ext cx="1612457" cy="380458"/>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1600" b="0" i="0" u="none" strike="noStrike" kern="1200" cap="none" spc="0" normalizeH="0" baseline="0" noProof="0" dirty="0">
                <a:ln>
                  <a:noFill/>
                </a:ln>
                <a:solidFill>
                  <a:prstClr val="white"/>
                </a:solidFill>
                <a:effectLst/>
                <a:uLnTx/>
                <a:uFillTx/>
                <a:latin typeface="Arial"/>
                <a:ea typeface="微软雅黑"/>
                <a:cs typeface="+mn-ea"/>
                <a:sym typeface="+mn-lt"/>
              </a:rPr>
              <a:t>请输入文本</a:t>
            </a:r>
            <a:endParaRPr kumimoji="0" lang="zh-CN" altLang="zh-CN" sz="1600" b="0" i="0" u="none" strike="noStrike" kern="1200" cap="none" spc="0" normalizeH="0" baseline="0" noProof="0" dirty="0">
              <a:ln>
                <a:noFill/>
              </a:ln>
              <a:solidFill>
                <a:prstClr val="white"/>
              </a:solidFill>
              <a:effectLst/>
              <a:uLnTx/>
              <a:uFillTx/>
              <a:latin typeface="Arial"/>
              <a:ea typeface="微软雅黑"/>
              <a:cs typeface="+mn-ea"/>
              <a:sym typeface="+mn-lt"/>
            </a:endParaRPr>
          </a:p>
        </p:txBody>
      </p:sp>
      <p:sp>
        <p:nvSpPr>
          <p:cNvPr id="22" name="Rectangle 3">
            <a:extLst>
              <a:ext uri="{FF2B5EF4-FFF2-40B4-BE49-F238E27FC236}">
                <a16:creationId xmlns:a16="http://schemas.microsoft.com/office/drawing/2014/main" id="{72A0CBA6-D03F-40C0-8199-B3F473019FD8}"/>
              </a:ext>
            </a:extLst>
          </p:cNvPr>
          <p:cNvSpPr txBox="1">
            <a:spLocks noRot="1" noChangeArrowheads="1"/>
          </p:cNvSpPr>
          <p:nvPr/>
        </p:nvSpPr>
        <p:spPr>
          <a:xfrm>
            <a:off x="8638662" y="4399458"/>
            <a:ext cx="1612457" cy="367833"/>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1600" b="0" i="0" u="none" strike="noStrike" kern="1200" cap="none" spc="0" normalizeH="0" baseline="0" noProof="0" dirty="0">
                <a:ln>
                  <a:noFill/>
                </a:ln>
                <a:solidFill>
                  <a:prstClr val="white"/>
                </a:solidFill>
                <a:effectLst/>
                <a:uLnTx/>
                <a:uFillTx/>
                <a:latin typeface="Arial"/>
                <a:ea typeface="微软雅黑"/>
                <a:cs typeface="+mn-ea"/>
                <a:sym typeface="+mn-lt"/>
              </a:rPr>
              <a:t>请输入文本</a:t>
            </a:r>
            <a:endParaRPr kumimoji="0" lang="zh-CN" altLang="zh-CN" sz="1600" b="0" i="0" u="none" strike="noStrike" kern="1200" cap="none" spc="0" normalizeH="0" baseline="0" noProof="0" dirty="0">
              <a:ln>
                <a:noFill/>
              </a:ln>
              <a:solidFill>
                <a:prstClr val="white"/>
              </a:solidFill>
              <a:effectLst/>
              <a:uLnTx/>
              <a:uFillTx/>
              <a:latin typeface="Arial"/>
              <a:ea typeface="微软雅黑"/>
              <a:cs typeface="+mn-ea"/>
              <a:sym typeface="+mn-lt"/>
            </a:endParaRPr>
          </a:p>
        </p:txBody>
      </p:sp>
      <p:sp>
        <p:nvSpPr>
          <p:cNvPr id="23" name="Rectangle 3">
            <a:extLst>
              <a:ext uri="{FF2B5EF4-FFF2-40B4-BE49-F238E27FC236}">
                <a16:creationId xmlns:a16="http://schemas.microsoft.com/office/drawing/2014/main" id="{31DD6FCB-E48A-4279-AA47-D762F17E7A92}"/>
              </a:ext>
            </a:extLst>
          </p:cNvPr>
          <p:cNvSpPr txBox="1">
            <a:spLocks noRot="1" noChangeArrowheads="1"/>
          </p:cNvSpPr>
          <p:nvPr/>
        </p:nvSpPr>
        <p:spPr>
          <a:xfrm>
            <a:off x="8638662" y="5445108"/>
            <a:ext cx="1981146" cy="367833"/>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1600" b="0" i="0" u="none" strike="noStrike" kern="1200" cap="none" spc="0" normalizeH="0" baseline="0" noProof="0" dirty="0">
                <a:ln>
                  <a:noFill/>
                </a:ln>
                <a:solidFill>
                  <a:prstClr val="white"/>
                </a:solidFill>
                <a:effectLst/>
                <a:uLnTx/>
                <a:uFillTx/>
                <a:latin typeface="Arial"/>
                <a:ea typeface="微软雅黑"/>
                <a:cs typeface="+mn-ea"/>
                <a:sym typeface="+mn-lt"/>
              </a:rPr>
              <a:t>请输入文本</a:t>
            </a:r>
            <a:endParaRPr kumimoji="0" lang="zh-CN" altLang="zh-CN" sz="1600" b="0" i="0" u="none" strike="noStrike" kern="1200" cap="none" spc="0" normalizeH="0" baseline="0" noProof="0" dirty="0">
              <a:ln>
                <a:noFill/>
              </a:ln>
              <a:solidFill>
                <a:prstClr val="white"/>
              </a:solidFill>
              <a:effectLst/>
              <a:uLnTx/>
              <a:uFillTx/>
              <a:latin typeface="Arial"/>
              <a:ea typeface="微软雅黑"/>
              <a:cs typeface="+mn-ea"/>
              <a:sym typeface="+mn-lt"/>
            </a:endParaRPr>
          </a:p>
        </p:txBody>
      </p:sp>
      <p:sp>
        <p:nvSpPr>
          <p:cNvPr id="16" name="Rectangle 3">
            <a:extLst>
              <a:ext uri="{FF2B5EF4-FFF2-40B4-BE49-F238E27FC236}">
                <a16:creationId xmlns:a16="http://schemas.microsoft.com/office/drawing/2014/main" id="{9FA6A36C-1B19-4DFB-9E8F-DF722402C0AD}"/>
              </a:ext>
            </a:extLst>
          </p:cNvPr>
          <p:cNvSpPr txBox="1">
            <a:spLocks noRot="1" noChangeArrowheads="1"/>
          </p:cNvSpPr>
          <p:nvPr/>
        </p:nvSpPr>
        <p:spPr>
          <a:xfrm>
            <a:off x="2232471" y="2311399"/>
            <a:ext cx="1362561" cy="367833"/>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1600" b="0" i="0" u="none" strike="noStrike" kern="1200" cap="none" spc="0" normalizeH="0" baseline="0" noProof="0" dirty="0">
                <a:ln>
                  <a:noFill/>
                </a:ln>
                <a:solidFill>
                  <a:prstClr val="white"/>
                </a:solidFill>
                <a:effectLst/>
                <a:uLnTx/>
                <a:uFillTx/>
                <a:latin typeface="Arial"/>
                <a:ea typeface="微软雅黑"/>
                <a:cs typeface="+mn-ea"/>
                <a:sym typeface="+mn-lt"/>
              </a:rPr>
              <a:t>请输入文本</a:t>
            </a:r>
            <a:endParaRPr kumimoji="0" lang="zh-CN" altLang="zh-CN" sz="1600" b="0" i="0" u="none" strike="noStrike" kern="1200" cap="none" spc="0" normalizeH="0" baseline="0" noProof="0" dirty="0">
              <a:ln>
                <a:noFill/>
              </a:ln>
              <a:solidFill>
                <a:prstClr val="white"/>
              </a:solidFill>
              <a:effectLst/>
              <a:uLnTx/>
              <a:uFillTx/>
              <a:latin typeface="Arial"/>
              <a:ea typeface="微软雅黑"/>
              <a:cs typeface="+mn-ea"/>
              <a:sym typeface="+mn-lt"/>
            </a:endParaRPr>
          </a:p>
        </p:txBody>
      </p:sp>
      <p:grpSp>
        <p:nvGrpSpPr>
          <p:cNvPr id="111" name="组合 110">
            <a:extLst>
              <a:ext uri="{FF2B5EF4-FFF2-40B4-BE49-F238E27FC236}">
                <a16:creationId xmlns:a16="http://schemas.microsoft.com/office/drawing/2014/main" id="{180E4EB7-D866-44D7-8D7E-0731509C996F}"/>
              </a:ext>
            </a:extLst>
          </p:cNvPr>
          <p:cNvGrpSpPr/>
          <p:nvPr/>
        </p:nvGrpSpPr>
        <p:grpSpPr>
          <a:xfrm>
            <a:off x="1121362" y="1311944"/>
            <a:ext cx="9949276" cy="4814536"/>
            <a:chOff x="1837373" y="620713"/>
            <a:chExt cx="9157335" cy="5616575"/>
          </a:xfrm>
        </p:grpSpPr>
        <p:cxnSp>
          <p:nvCxnSpPr>
            <p:cNvPr id="109" name="直接连接符 108">
              <a:extLst>
                <a:ext uri="{FF2B5EF4-FFF2-40B4-BE49-F238E27FC236}">
                  <a16:creationId xmlns:a16="http://schemas.microsoft.com/office/drawing/2014/main" id="{C5D5DAC9-2AFB-4CB2-818A-1499ED023FF9}"/>
                </a:ext>
              </a:extLst>
            </p:cNvPr>
            <p:cNvCxnSpPr/>
            <p:nvPr/>
          </p:nvCxnSpPr>
          <p:spPr>
            <a:xfrm>
              <a:off x="1837373" y="620713"/>
              <a:ext cx="0" cy="5616575"/>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0" name="直接连接符 109">
              <a:extLst>
                <a:ext uri="{FF2B5EF4-FFF2-40B4-BE49-F238E27FC236}">
                  <a16:creationId xmlns:a16="http://schemas.microsoft.com/office/drawing/2014/main" id="{DD706E2C-0BD3-44AB-91B7-FAD8277F227D}"/>
                </a:ext>
              </a:extLst>
            </p:cNvPr>
            <p:cNvCxnSpPr/>
            <p:nvPr/>
          </p:nvCxnSpPr>
          <p:spPr>
            <a:xfrm>
              <a:off x="10994708" y="620713"/>
              <a:ext cx="0" cy="5616575"/>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18" name="Group 8">
            <a:extLst>
              <a:ext uri="{FF2B5EF4-FFF2-40B4-BE49-F238E27FC236}">
                <a16:creationId xmlns:a16="http://schemas.microsoft.com/office/drawing/2014/main" id="{06D0EDBC-5FDB-4880-A72D-592D99112EDA}"/>
              </a:ext>
            </a:extLst>
          </p:cNvPr>
          <p:cNvGrpSpPr>
            <a:grpSpLocks noChangeAspect="1"/>
          </p:cNvGrpSpPr>
          <p:nvPr/>
        </p:nvGrpSpPr>
        <p:grpSpPr bwMode="auto">
          <a:xfrm>
            <a:off x="3687101" y="5487769"/>
            <a:ext cx="261379" cy="242829"/>
            <a:chOff x="-198" y="7"/>
            <a:chExt cx="5763" cy="5354"/>
          </a:xfrm>
          <a:solidFill>
            <a:schemeClr val="bg1"/>
          </a:solidFill>
        </p:grpSpPr>
        <p:sp>
          <p:nvSpPr>
            <p:cNvPr id="120" name="Freeform 9">
              <a:extLst>
                <a:ext uri="{FF2B5EF4-FFF2-40B4-BE49-F238E27FC236}">
                  <a16:creationId xmlns:a16="http://schemas.microsoft.com/office/drawing/2014/main" id="{5C8A7392-88BC-43A3-81DF-0C32C818E942}"/>
                </a:ext>
              </a:extLst>
            </p:cNvPr>
            <p:cNvSpPr>
              <a:spLocks noEditPoints="1"/>
            </p:cNvSpPr>
            <p:nvPr/>
          </p:nvSpPr>
          <p:spPr bwMode="auto">
            <a:xfrm>
              <a:off x="-198" y="7"/>
              <a:ext cx="5763" cy="5354"/>
            </a:xfrm>
            <a:custGeom>
              <a:avLst/>
              <a:gdLst>
                <a:gd name="T0" fmla="*/ 2221 w 3526"/>
                <a:gd name="T1" fmla="*/ 0 h 3277"/>
                <a:gd name="T2" fmla="*/ 1303 w 3526"/>
                <a:gd name="T3" fmla="*/ 0 h 3277"/>
                <a:gd name="T4" fmla="*/ 1257 w 3526"/>
                <a:gd name="T5" fmla="*/ 19 h 3277"/>
                <a:gd name="T6" fmla="*/ 1238 w 3526"/>
                <a:gd name="T7" fmla="*/ 66 h 3277"/>
                <a:gd name="T8" fmla="*/ 1238 w 3526"/>
                <a:gd name="T9" fmla="*/ 1311 h 3277"/>
                <a:gd name="T10" fmla="*/ 196 w 3526"/>
                <a:gd name="T11" fmla="*/ 2753 h 3277"/>
                <a:gd name="T12" fmla="*/ 393 w 3526"/>
                <a:gd name="T13" fmla="*/ 3277 h 3277"/>
                <a:gd name="T14" fmla="*/ 3132 w 3526"/>
                <a:gd name="T15" fmla="*/ 3277 h 3277"/>
                <a:gd name="T16" fmla="*/ 3329 w 3526"/>
                <a:gd name="T17" fmla="*/ 2753 h 3277"/>
                <a:gd name="T18" fmla="*/ 2286 w 3526"/>
                <a:gd name="T19" fmla="*/ 1311 h 3277"/>
                <a:gd name="T20" fmla="*/ 2286 w 3526"/>
                <a:gd name="T21" fmla="*/ 66 h 3277"/>
                <a:gd name="T22" fmla="*/ 2267 w 3526"/>
                <a:gd name="T23" fmla="*/ 19 h 3277"/>
                <a:gd name="T24" fmla="*/ 2221 w 3526"/>
                <a:gd name="T25" fmla="*/ 0 h 3277"/>
                <a:gd name="T26" fmla="*/ 1081 w 3526"/>
                <a:gd name="T27" fmla="*/ 1754 h 3277"/>
                <a:gd name="T28" fmla="*/ 1346 w 3526"/>
                <a:gd name="T29" fmla="*/ 1387 h 3277"/>
                <a:gd name="T30" fmla="*/ 1371 w 3526"/>
                <a:gd name="T31" fmla="*/ 1353 h 3277"/>
                <a:gd name="T32" fmla="*/ 1371 w 3526"/>
                <a:gd name="T33" fmla="*/ 131 h 3277"/>
                <a:gd name="T34" fmla="*/ 2155 w 3526"/>
                <a:gd name="T35" fmla="*/ 131 h 3277"/>
                <a:gd name="T36" fmla="*/ 2155 w 3526"/>
                <a:gd name="T37" fmla="*/ 1353 h 3277"/>
                <a:gd name="T38" fmla="*/ 2180 w 3526"/>
                <a:gd name="T39" fmla="*/ 1387 h 3277"/>
                <a:gd name="T40" fmla="*/ 2603 w 3526"/>
                <a:gd name="T41" fmla="*/ 1971 h 3277"/>
                <a:gd name="T42" fmla="*/ 2301 w 3526"/>
                <a:gd name="T43" fmla="*/ 2032 h 3277"/>
                <a:gd name="T44" fmla="*/ 2286 w 3526"/>
                <a:gd name="T45" fmla="*/ 2032 h 3277"/>
                <a:gd name="T46" fmla="*/ 1369 w 3526"/>
                <a:gd name="T47" fmla="*/ 1705 h 3277"/>
                <a:gd name="T48" fmla="*/ 1341 w 3526"/>
                <a:gd name="T49" fmla="*/ 1705 h 3277"/>
                <a:gd name="T50" fmla="*/ 1078 w 3526"/>
                <a:gd name="T51" fmla="*/ 1755 h 3277"/>
                <a:gd name="T52" fmla="*/ 1081 w 3526"/>
                <a:gd name="T53" fmla="*/ 1754 h 3277"/>
                <a:gd name="T54" fmla="*/ 392 w 3526"/>
                <a:gd name="T55" fmla="*/ 3146 h 3277"/>
                <a:gd name="T56" fmla="*/ 273 w 3526"/>
                <a:gd name="T57" fmla="*/ 3036 h 3277"/>
                <a:gd name="T58" fmla="*/ 302 w 3526"/>
                <a:gd name="T59" fmla="*/ 2829 h 3277"/>
                <a:gd name="T60" fmla="*/ 987 w 3526"/>
                <a:gd name="T61" fmla="*/ 1884 h 3277"/>
                <a:gd name="T62" fmla="*/ 1369 w 3526"/>
                <a:gd name="T63" fmla="*/ 1835 h 3277"/>
                <a:gd name="T64" fmla="*/ 2286 w 3526"/>
                <a:gd name="T65" fmla="*/ 2163 h 3277"/>
                <a:gd name="T66" fmla="*/ 2700 w 3526"/>
                <a:gd name="T67" fmla="*/ 2108 h 3277"/>
                <a:gd name="T68" fmla="*/ 3219 w 3526"/>
                <a:gd name="T69" fmla="*/ 2825 h 3277"/>
                <a:gd name="T70" fmla="*/ 3248 w 3526"/>
                <a:gd name="T71" fmla="*/ 3060 h 3277"/>
                <a:gd name="T72" fmla="*/ 3132 w 3526"/>
                <a:gd name="T73" fmla="*/ 3146 h 3277"/>
                <a:gd name="T74" fmla="*/ 392 w 3526"/>
                <a:gd name="T75" fmla="*/ 3146 h 3277"/>
                <a:gd name="T76" fmla="*/ 392 w 3526"/>
                <a:gd name="T77" fmla="*/ 3146 h 3277"/>
                <a:gd name="T78" fmla="*/ 392 w 3526"/>
                <a:gd name="T79" fmla="*/ 3146 h 3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526" h="3277">
                  <a:moveTo>
                    <a:pt x="2221" y="0"/>
                  </a:moveTo>
                  <a:cubicBezTo>
                    <a:pt x="1303" y="0"/>
                    <a:pt x="1303" y="0"/>
                    <a:pt x="1303" y="0"/>
                  </a:cubicBezTo>
                  <a:cubicBezTo>
                    <a:pt x="1286" y="0"/>
                    <a:pt x="1269" y="7"/>
                    <a:pt x="1257" y="19"/>
                  </a:cubicBezTo>
                  <a:cubicBezTo>
                    <a:pt x="1245" y="32"/>
                    <a:pt x="1238" y="48"/>
                    <a:pt x="1238" y="66"/>
                  </a:cubicBezTo>
                  <a:cubicBezTo>
                    <a:pt x="1238" y="1311"/>
                    <a:pt x="1238" y="1311"/>
                    <a:pt x="1238" y="1311"/>
                  </a:cubicBezTo>
                  <a:cubicBezTo>
                    <a:pt x="196" y="2753"/>
                    <a:pt x="196" y="2753"/>
                    <a:pt x="196" y="2753"/>
                  </a:cubicBezTo>
                  <a:cubicBezTo>
                    <a:pt x="0" y="3021"/>
                    <a:pt x="248" y="3277"/>
                    <a:pt x="393" y="3277"/>
                  </a:cubicBezTo>
                  <a:cubicBezTo>
                    <a:pt x="3132" y="3277"/>
                    <a:pt x="3132" y="3277"/>
                    <a:pt x="3132" y="3277"/>
                  </a:cubicBezTo>
                  <a:cubicBezTo>
                    <a:pt x="3276" y="3277"/>
                    <a:pt x="3526" y="3069"/>
                    <a:pt x="3329" y="2753"/>
                  </a:cubicBezTo>
                  <a:cubicBezTo>
                    <a:pt x="2286" y="1311"/>
                    <a:pt x="2286" y="1311"/>
                    <a:pt x="2286" y="1311"/>
                  </a:cubicBezTo>
                  <a:cubicBezTo>
                    <a:pt x="2286" y="66"/>
                    <a:pt x="2286" y="66"/>
                    <a:pt x="2286" y="66"/>
                  </a:cubicBezTo>
                  <a:cubicBezTo>
                    <a:pt x="2286" y="48"/>
                    <a:pt x="2279" y="32"/>
                    <a:pt x="2267" y="19"/>
                  </a:cubicBezTo>
                  <a:cubicBezTo>
                    <a:pt x="2255" y="7"/>
                    <a:pt x="2238" y="0"/>
                    <a:pt x="2221" y="0"/>
                  </a:cubicBezTo>
                  <a:close/>
                  <a:moveTo>
                    <a:pt x="1081" y="1754"/>
                  </a:moveTo>
                  <a:cubicBezTo>
                    <a:pt x="1346" y="1387"/>
                    <a:pt x="1346" y="1387"/>
                    <a:pt x="1346" y="1387"/>
                  </a:cubicBezTo>
                  <a:cubicBezTo>
                    <a:pt x="1371" y="1353"/>
                    <a:pt x="1371" y="1353"/>
                    <a:pt x="1371" y="1353"/>
                  </a:cubicBezTo>
                  <a:cubicBezTo>
                    <a:pt x="1371" y="131"/>
                    <a:pt x="1371" y="131"/>
                    <a:pt x="1371" y="131"/>
                  </a:cubicBezTo>
                  <a:cubicBezTo>
                    <a:pt x="2155" y="131"/>
                    <a:pt x="2155" y="131"/>
                    <a:pt x="2155" y="131"/>
                  </a:cubicBezTo>
                  <a:cubicBezTo>
                    <a:pt x="2155" y="1353"/>
                    <a:pt x="2155" y="1353"/>
                    <a:pt x="2155" y="1353"/>
                  </a:cubicBezTo>
                  <a:cubicBezTo>
                    <a:pt x="2180" y="1387"/>
                    <a:pt x="2180" y="1387"/>
                    <a:pt x="2180" y="1387"/>
                  </a:cubicBezTo>
                  <a:cubicBezTo>
                    <a:pt x="2603" y="1971"/>
                    <a:pt x="2603" y="1971"/>
                    <a:pt x="2603" y="1971"/>
                  </a:cubicBezTo>
                  <a:cubicBezTo>
                    <a:pt x="2507" y="2011"/>
                    <a:pt x="2404" y="2032"/>
                    <a:pt x="2301" y="2032"/>
                  </a:cubicBezTo>
                  <a:cubicBezTo>
                    <a:pt x="2286" y="2032"/>
                    <a:pt x="2286" y="2032"/>
                    <a:pt x="2286" y="2032"/>
                  </a:cubicBezTo>
                  <a:cubicBezTo>
                    <a:pt x="2090" y="2032"/>
                    <a:pt x="1582" y="1705"/>
                    <a:pt x="1369" y="1705"/>
                  </a:cubicBezTo>
                  <a:cubicBezTo>
                    <a:pt x="1341" y="1705"/>
                    <a:pt x="1341" y="1705"/>
                    <a:pt x="1341" y="1705"/>
                  </a:cubicBezTo>
                  <a:cubicBezTo>
                    <a:pt x="1251" y="1705"/>
                    <a:pt x="1162" y="1722"/>
                    <a:pt x="1078" y="1755"/>
                  </a:cubicBezTo>
                  <a:lnTo>
                    <a:pt x="1081" y="1754"/>
                  </a:lnTo>
                  <a:close/>
                  <a:moveTo>
                    <a:pt x="392" y="3146"/>
                  </a:moveTo>
                  <a:cubicBezTo>
                    <a:pt x="339" y="3128"/>
                    <a:pt x="295" y="3088"/>
                    <a:pt x="273" y="3036"/>
                  </a:cubicBezTo>
                  <a:cubicBezTo>
                    <a:pt x="241" y="2968"/>
                    <a:pt x="253" y="2886"/>
                    <a:pt x="302" y="2829"/>
                  </a:cubicBezTo>
                  <a:cubicBezTo>
                    <a:pt x="987" y="1884"/>
                    <a:pt x="987" y="1884"/>
                    <a:pt x="987" y="1884"/>
                  </a:cubicBezTo>
                  <a:cubicBezTo>
                    <a:pt x="1113" y="1856"/>
                    <a:pt x="1240" y="1840"/>
                    <a:pt x="1369" y="1835"/>
                  </a:cubicBezTo>
                  <a:cubicBezTo>
                    <a:pt x="1574" y="1835"/>
                    <a:pt x="2079" y="2163"/>
                    <a:pt x="2286" y="2163"/>
                  </a:cubicBezTo>
                  <a:cubicBezTo>
                    <a:pt x="2426" y="2158"/>
                    <a:pt x="2564" y="2139"/>
                    <a:pt x="2700" y="2108"/>
                  </a:cubicBezTo>
                  <a:cubicBezTo>
                    <a:pt x="3219" y="2825"/>
                    <a:pt x="3219" y="2825"/>
                    <a:pt x="3219" y="2825"/>
                  </a:cubicBezTo>
                  <a:cubicBezTo>
                    <a:pt x="3270" y="2892"/>
                    <a:pt x="3281" y="2982"/>
                    <a:pt x="3248" y="3060"/>
                  </a:cubicBezTo>
                  <a:cubicBezTo>
                    <a:pt x="3225" y="3105"/>
                    <a:pt x="3182" y="3137"/>
                    <a:pt x="3132" y="3146"/>
                  </a:cubicBezTo>
                  <a:lnTo>
                    <a:pt x="392" y="3146"/>
                  </a:lnTo>
                  <a:close/>
                  <a:moveTo>
                    <a:pt x="392" y="3146"/>
                  </a:moveTo>
                  <a:cubicBezTo>
                    <a:pt x="392" y="3146"/>
                    <a:pt x="392" y="3146"/>
                    <a:pt x="392" y="3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21" name="Freeform 10">
              <a:extLst>
                <a:ext uri="{FF2B5EF4-FFF2-40B4-BE49-F238E27FC236}">
                  <a16:creationId xmlns:a16="http://schemas.microsoft.com/office/drawing/2014/main" id="{4A65C0F8-22D3-4B64-9BB4-4400E5D6E104}"/>
                </a:ext>
              </a:extLst>
            </p:cNvPr>
            <p:cNvSpPr>
              <a:spLocks noEditPoints="1"/>
            </p:cNvSpPr>
            <p:nvPr/>
          </p:nvSpPr>
          <p:spPr bwMode="auto">
            <a:xfrm>
              <a:off x="1075" y="435"/>
              <a:ext cx="3213" cy="4390"/>
            </a:xfrm>
            <a:custGeom>
              <a:avLst/>
              <a:gdLst>
                <a:gd name="T0" fmla="*/ 852 w 1966"/>
                <a:gd name="T1" fmla="*/ 1901 h 2687"/>
                <a:gd name="T2" fmla="*/ 721 w 1966"/>
                <a:gd name="T3" fmla="*/ 2032 h 2687"/>
                <a:gd name="T4" fmla="*/ 852 w 1966"/>
                <a:gd name="T5" fmla="*/ 2163 h 2687"/>
                <a:gd name="T6" fmla="*/ 983 w 1966"/>
                <a:gd name="T7" fmla="*/ 2032 h 2687"/>
                <a:gd name="T8" fmla="*/ 945 w 1966"/>
                <a:gd name="T9" fmla="*/ 1939 h 2687"/>
                <a:gd name="T10" fmla="*/ 852 w 1966"/>
                <a:gd name="T11" fmla="*/ 1901 h 2687"/>
                <a:gd name="T12" fmla="*/ 295 w 1966"/>
                <a:gd name="T13" fmla="*/ 2097 h 2687"/>
                <a:gd name="T14" fmla="*/ 0 w 1966"/>
                <a:gd name="T15" fmla="*/ 2392 h 2687"/>
                <a:gd name="T16" fmla="*/ 295 w 1966"/>
                <a:gd name="T17" fmla="*/ 2687 h 2687"/>
                <a:gd name="T18" fmla="*/ 590 w 1966"/>
                <a:gd name="T19" fmla="*/ 2392 h 2687"/>
                <a:gd name="T20" fmla="*/ 295 w 1966"/>
                <a:gd name="T21" fmla="*/ 2097 h 2687"/>
                <a:gd name="T22" fmla="*/ 295 w 1966"/>
                <a:gd name="T23" fmla="*/ 2556 h 2687"/>
                <a:gd name="T24" fmla="*/ 131 w 1966"/>
                <a:gd name="T25" fmla="*/ 2392 h 2687"/>
                <a:gd name="T26" fmla="*/ 295 w 1966"/>
                <a:gd name="T27" fmla="*/ 2228 h 2687"/>
                <a:gd name="T28" fmla="*/ 459 w 1966"/>
                <a:gd name="T29" fmla="*/ 2392 h 2687"/>
                <a:gd name="T30" fmla="*/ 411 w 1966"/>
                <a:gd name="T31" fmla="*/ 2508 h 2687"/>
                <a:gd name="T32" fmla="*/ 295 w 1966"/>
                <a:gd name="T33" fmla="*/ 2556 h 2687"/>
                <a:gd name="T34" fmla="*/ 1737 w 1966"/>
                <a:gd name="T35" fmla="*/ 2163 h 2687"/>
                <a:gd name="T36" fmla="*/ 1507 w 1966"/>
                <a:gd name="T37" fmla="*/ 2392 h 2687"/>
                <a:gd name="T38" fmla="*/ 1737 w 1966"/>
                <a:gd name="T39" fmla="*/ 2622 h 2687"/>
                <a:gd name="T40" fmla="*/ 1966 w 1966"/>
                <a:gd name="T41" fmla="*/ 2392 h 2687"/>
                <a:gd name="T42" fmla="*/ 1899 w 1966"/>
                <a:gd name="T43" fmla="*/ 2230 h 2687"/>
                <a:gd name="T44" fmla="*/ 1737 w 1966"/>
                <a:gd name="T45" fmla="*/ 2163 h 2687"/>
                <a:gd name="T46" fmla="*/ 1737 w 1966"/>
                <a:gd name="T47" fmla="*/ 2491 h 2687"/>
                <a:gd name="T48" fmla="*/ 1638 w 1966"/>
                <a:gd name="T49" fmla="*/ 2392 h 2687"/>
                <a:gd name="T50" fmla="*/ 1737 w 1966"/>
                <a:gd name="T51" fmla="*/ 2294 h 2687"/>
                <a:gd name="T52" fmla="*/ 1835 w 1966"/>
                <a:gd name="T53" fmla="*/ 2392 h 2687"/>
                <a:gd name="T54" fmla="*/ 1806 w 1966"/>
                <a:gd name="T55" fmla="*/ 2462 h 2687"/>
                <a:gd name="T56" fmla="*/ 1737 w 1966"/>
                <a:gd name="T57" fmla="*/ 2491 h 2687"/>
                <a:gd name="T58" fmla="*/ 1180 w 1966"/>
                <a:gd name="T59" fmla="*/ 0 h 2687"/>
                <a:gd name="T60" fmla="*/ 1133 w 1966"/>
                <a:gd name="T61" fmla="*/ 19 h 2687"/>
                <a:gd name="T62" fmla="*/ 1114 w 1966"/>
                <a:gd name="T63" fmla="*/ 66 h 2687"/>
                <a:gd name="T64" fmla="*/ 1114 w 1966"/>
                <a:gd name="T65" fmla="*/ 590 h 2687"/>
                <a:gd name="T66" fmla="*/ 1180 w 1966"/>
                <a:gd name="T67" fmla="*/ 656 h 2687"/>
                <a:gd name="T68" fmla="*/ 1245 w 1966"/>
                <a:gd name="T69" fmla="*/ 590 h 2687"/>
                <a:gd name="T70" fmla="*/ 1245 w 1966"/>
                <a:gd name="T71" fmla="*/ 66 h 2687"/>
                <a:gd name="T72" fmla="*/ 1226 w 1966"/>
                <a:gd name="T73" fmla="*/ 19 h 2687"/>
                <a:gd name="T74" fmla="*/ 1180 w 1966"/>
                <a:gd name="T75" fmla="*/ 0 h 2687"/>
                <a:gd name="T76" fmla="*/ 1180 w 1966"/>
                <a:gd name="T77" fmla="*/ 787 h 2687"/>
                <a:gd name="T78" fmla="*/ 1114 w 1966"/>
                <a:gd name="T79" fmla="*/ 852 h 2687"/>
                <a:gd name="T80" fmla="*/ 1180 w 1966"/>
                <a:gd name="T81" fmla="*/ 918 h 2687"/>
                <a:gd name="T82" fmla="*/ 1245 w 1966"/>
                <a:gd name="T83" fmla="*/ 852 h 2687"/>
                <a:gd name="T84" fmla="*/ 1226 w 1966"/>
                <a:gd name="T85" fmla="*/ 806 h 2687"/>
                <a:gd name="T86" fmla="*/ 1180 w 1966"/>
                <a:gd name="T87" fmla="*/ 787 h 2687"/>
                <a:gd name="T88" fmla="*/ 1180 w 1966"/>
                <a:gd name="T89" fmla="*/ 787 h 2687"/>
                <a:gd name="T90" fmla="*/ 1180 w 1966"/>
                <a:gd name="T91" fmla="*/ 787 h 2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66" h="2687">
                  <a:moveTo>
                    <a:pt x="852" y="1901"/>
                  </a:moveTo>
                  <a:cubicBezTo>
                    <a:pt x="779" y="1901"/>
                    <a:pt x="721" y="1959"/>
                    <a:pt x="721" y="2032"/>
                  </a:cubicBezTo>
                  <a:cubicBezTo>
                    <a:pt x="721" y="2104"/>
                    <a:pt x="779" y="2163"/>
                    <a:pt x="852" y="2163"/>
                  </a:cubicBezTo>
                  <a:cubicBezTo>
                    <a:pt x="924" y="2163"/>
                    <a:pt x="983" y="2104"/>
                    <a:pt x="983" y="2032"/>
                  </a:cubicBezTo>
                  <a:cubicBezTo>
                    <a:pt x="983" y="1997"/>
                    <a:pt x="969" y="1964"/>
                    <a:pt x="945" y="1939"/>
                  </a:cubicBezTo>
                  <a:cubicBezTo>
                    <a:pt x="920" y="1915"/>
                    <a:pt x="887" y="1901"/>
                    <a:pt x="852" y="1901"/>
                  </a:cubicBezTo>
                  <a:close/>
                  <a:moveTo>
                    <a:pt x="295" y="2097"/>
                  </a:moveTo>
                  <a:cubicBezTo>
                    <a:pt x="132" y="2097"/>
                    <a:pt x="0" y="2229"/>
                    <a:pt x="0" y="2392"/>
                  </a:cubicBezTo>
                  <a:cubicBezTo>
                    <a:pt x="0" y="2555"/>
                    <a:pt x="132" y="2687"/>
                    <a:pt x="295" y="2687"/>
                  </a:cubicBezTo>
                  <a:cubicBezTo>
                    <a:pt x="458" y="2687"/>
                    <a:pt x="590" y="2555"/>
                    <a:pt x="590" y="2392"/>
                  </a:cubicBezTo>
                  <a:cubicBezTo>
                    <a:pt x="590" y="2229"/>
                    <a:pt x="458" y="2097"/>
                    <a:pt x="295" y="2097"/>
                  </a:cubicBezTo>
                  <a:close/>
                  <a:moveTo>
                    <a:pt x="295" y="2556"/>
                  </a:moveTo>
                  <a:cubicBezTo>
                    <a:pt x="204" y="2556"/>
                    <a:pt x="131" y="2483"/>
                    <a:pt x="131" y="2392"/>
                  </a:cubicBezTo>
                  <a:cubicBezTo>
                    <a:pt x="131" y="2302"/>
                    <a:pt x="204" y="2228"/>
                    <a:pt x="295" y="2228"/>
                  </a:cubicBezTo>
                  <a:cubicBezTo>
                    <a:pt x="385" y="2228"/>
                    <a:pt x="459" y="2302"/>
                    <a:pt x="459" y="2392"/>
                  </a:cubicBezTo>
                  <a:cubicBezTo>
                    <a:pt x="459" y="2436"/>
                    <a:pt x="441" y="2477"/>
                    <a:pt x="411" y="2508"/>
                  </a:cubicBezTo>
                  <a:cubicBezTo>
                    <a:pt x="380" y="2539"/>
                    <a:pt x="338" y="2556"/>
                    <a:pt x="295" y="2556"/>
                  </a:cubicBezTo>
                  <a:close/>
                  <a:moveTo>
                    <a:pt x="1737" y="2163"/>
                  </a:moveTo>
                  <a:cubicBezTo>
                    <a:pt x="1610" y="2163"/>
                    <a:pt x="1507" y="2266"/>
                    <a:pt x="1507" y="2392"/>
                  </a:cubicBezTo>
                  <a:cubicBezTo>
                    <a:pt x="1507" y="2519"/>
                    <a:pt x="1610" y="2622"/>
                    <a:pt x="1737" y="2622"/>
                  </a:cubicBezTo>
                  <a:cubicBezTo>
                    <a:pt x="1863" y="2622"/>
                    <a:pt x="1966" y="2519"/>
                    <a:pt x="1966" y="2392"/>
                  </a:cubicBezTo>
                  <a:cubicBezTo>
                    <a:pt x="1966" y="2331"/>
                    <a:pt x="1942" y="2273"/>
                    <a:pt x="1899" y="2230"/>
                  </a:cubicBezTo>
                  <a:cubicBezTo>
                    <a:pt x="1856" y="2187"/>
                    <a:pt x="1797" y="2163"/>
                    <a:pt x="1737" y="2163"/>
                  </a:cubicBezTo>
                  <a:close/>
                  <a:moveTo>
                    <a:pt x="1737" y="2491"/>
                  </a:moveTo>
                  <a:cubicBezTo>
                    <a:pt x="1682" y="2491"/>
                    <a:pt x="1638" y="2447"/>
                    <a:pt x="1638" y="2392"/>
                  </a:cubicBezTo>
                  <a:cubicBezTo>
                    <a:pt x="1638" y="2338"/>
                    <a:pt x="1682" y="2294"/>
                    <a:pt x="1737" y="2294"/>
                  </a:cubicBezTo>
                  <a:cubicBezTo>
                    <a:pt x="1791" y="2294"/>
                    <a:pt x="1835" y="2338"/>
                    <a:pt x="1835" y="2392"/>
                  </a:cubicBezTo>
                  <a:cubicBezTo>
                    <a:pt x="1835" y="2418"/>
                    <a:pt x="1825" y="2443"/>
                    <a:pt x="1806" y="2462"/>
                  </a:cubicBezTo>
                  <a:cubicBezTo>
                    <a:pt x="1788" y="2480"/>
                    <a:pt x="1763" y="2491"/>
                    <a:pt x="1737" y="2491"/>
                  </a:cubicBezTo>
                  <a:close/>
                  <a:moveTo>
                    <a:pt x="1180" y="0"/>
                  </a:moveTo>
                  <a:cubicBezTo>
                    <a:pt x="1162" y="0"/>
                    <a:pt x="1146" y="7"/>
                    <a:pt x="1133" y="19"/>
                  </a:cubicBezTo>
                  <a:cubicBezTo>
                    <a:pt x="1121" y="32"/>
                    <a:pt x="1114" y="48"/>
                    <a:pt x="1114" y="66"/>
                  </a:cubicBezTo>
                  <a:cubicBezTo>
                    <a:pt x="1114" y="590"/>
                    <a:pt x="1114" y="590"/>
                    <a:pt x="1114" y="590"/>
                  </a:cubicBezTo>
                  <a:cubicBezTo>
                    <a:pt x="1114" y="626"/>
                    <a:pt x="1143" y="656"/>
                    <a:pt x="1180" y="656"/>
                  </a:cubicBezTo>
                  <a:cubicBezTo>
                    <a:pt x="1216" y="656"/>
                    <a:pt x="1245" y="626"/>
                    <a:pt x="1245" y="590"/>
                  </a:cubicBezTo>
                  <a:cubicBezTo>
                    <a:pt x="1245" y="66"/>
                    <a:pt x="1245" y="66"/>
                    <a:pt x="1245" y="66"/>
                  </a:cubicBezTo>
                  <a:cubicBezTo>
                    <a:pt x="1245" y="48"/>
                    <a:pt x="1238" y="32"/>
                    <a:pt x="1226" y="19"/>
                  </a:cubicBezTo>
                  <a:cubicBezTo>
                    <a:pt x="1214" y="7"/>
                    <a:pt x="1197" y="0"/>
                    <a:pt x="1180" y="0"/>
                  </a:cubicBezTo>
                  <a:close/>
                  <a:moveTo>
                    <a:pt x="1180" y="787"/>
                  </a:moveTo>
                  <a:cubicBezTo>
                    <a:pt x="1143" y="787"/>
                    <a:pt x="1114" y="816"/>
                    <a:pt x="1114" y="852"/>
                  </a:cubicBezTo>
                  <a:cubicBezTo>
                    <a:pt x="1114" y="888"/>
                    <a:pt x="1143" y="918"/>
                    <a:pt x="1180" y="918"/>
                  </a:cubicBezTo>
                  <a:cubicBezTo>
                    <a:pt x="1216" y="918"/>
                    <a:pt x="1245" y="888"/>
                    <a:pt x="1245" y="852"/>
                  </a:cubicBezTo>
                  <a:cubicBezTo>
                    <a:pt x="1245" y="835"/>
                    <a:pt x="1238" y="818"/>
                    <a:pt x="1226" y="806"/>
                  </a:cubicBezTo>
                  <a:cubicBezTo>
                    <a:pt x="1214" y="794"/>
                    <a:pt x="1197" y="787"/>
                    <a:pt x="1180" y="787"/>
                  </a:cubicBezTo>
                  <a:close/>
                  <a:moveTo>
                    <a:pt x="1180" y="787"/>
                  </a:moveTo>
                  <a:cubicBezTo>
                    <a:pt x="1180" y="787"/>
                    <a:pt x="1180" y="787"/>
                    <a:pt x="1180" y="78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grpSp>
      <p:sp>
        <p:nvSpPr>
          <p:cNvPr id="122" name="Freeform 30">
            <a:extLst>
              <a:ext uri="{FF2B5EF4-FFF2-40B4-BE49-F238E27FC236}">
                <a16:creationId xmlns:a16="http://schemas.microsoft.com/office/drawing/2014/main" id="{E77DAF85-6F91-496A-9A88-59C59ABD3615}"/>
              </a:ext>
            </a:extLst>
          </p:cNvPr>
          <p:cNvSpPr>
            <a:spLocks noEditPoints="1"/>
          </p:cNvSpPr>
          <p:nvPr/>
        </p:nvSpPr>
        <p:spPr bwMode="auto">
          <a:xfrm>
            <a:off x="8235941" y="4463639"/>
            <a:ext cx="267868" cy="229852"/>
          </a:xfrm>
          <a:custGeom>
            <a:avLst/>
            <a:gdLst>
              <a:gd name="T0" fmla="*/ 82 w 3268"/>
              <a:gd name="T1" fmla="*/ 2804 h 2804"/>
              <a:gd name="T2" fmla="*/ 0 w 3268"/>
              <a:gd name="T3" fmla="*/ 2722 h 2804"/>
              <a:gd name="T4" fmla="*/ 82 w 3268"/>
              <a:gd name="T5" fmla="*/ 2640 h 2804"/>
              <a:gd name="T6" fmla="*/ 3186 w 3268"/>
              <a:gd name="T7" fmla="*/ 2640 h 2804"/>
              <a:gd name="T8" fmla="*/ 3268 w 3268"/>
              <a:gd name="T9" fmla="*/ 2722 h 2804"/>
              <a:gd name="T10" fmla="*/ 3186 w 3268"/>
              <a:gd name="T11" fmla="*/ 2804 h 2804"/>
              <a:gd name="T12" fmla="*/ 82 w 3268"/>
              <a:gd name="T13" fmla="*/ 2804 h 2804"/>
              <a:gd name="T14" fmla="*/ 327 w 3268"/>
              <a:gd name="T15" fmla="*/ 1658 h 2804"/>
              <a:gd name="T16" fmla="*/ 817 w 3268"/>
              <a:gd name="T17" fmla="*/ 2149 h 2804"/>
              <a:gd name="T18" fmla="*/ 735 w 3268"/>
              <a:gd name="T19" fmla="*/ 2313 h 2804"/>
              <a:gd name="T20" fmla="*/ 164 w 3268"/>
              <a:gd name="T21" fmla="*/ 2477 h 2804"/>
              <a:gd name="T22" fmla="*/ 82 w 3268"/>
              <a:gd name="T23" fmla="*/ 2395 h 2804"/>
              <a:gd name="T24" fmla="*/ 164 w 3268"/>
              <a:gd name="T25" fmla="*/ 2313 h 2804"/>
              <a:gd name="T26" fmla="*/ 572 w 3268"/>
              <a:gd name="T27" fmla="*/ 2149 h 2804"/>
              <a:gd name="T28" fmla="*/ 82 w 3268"/>
              <a:gd name="T29" fmla="*/ 1658 h 2804"/>
              <a:gd name="T30" fmla="*/ 163 w 3268"/>
              <a:gd name="T31" fmla="*/ 1494 h 2804"/>
              <a:gd name="T32" fmla="*/ 735 w 3268"/>
              <a:gd name="T33" fmla="*/ 1494 h 2804"/>
              <a:gd name="T34" fmla="*/ 409 w 3268"/>
              <a:gd name="T35" fmla="*/ 429 h 2804"/>
              <a:gd name="T36" fmla="*/ 572 w 3268"/>
              <a:gd name="T37" fmla="*/ 348 h 2804"/>
              <a:gd name="T38" fmla="*/ 1308 w 3268"/>
              <a:gd name="T39" fmla="*/ 839 h 2804"/>
              <a:gd name="T40" fmla="*/ 1553 w 3268"/>
              <a:gd name="T41" fmla="*/ 102 h 2804"/>
              <a:gd name="T42" fmla="*/ 1716 w 3268"/>
              <a:gd name="T43" fmla="*/ 102 h 2804"/>
              <a:gd name="T44" fmla="*/ 2042 w 3268"/>
              <a:gd name="T45" fmla="*/ 1003 h 2804"/>
              <a:gd name="T46" fmla="*/ 2614 w 3268"/>
              <a:gd name="T47" fmla="*/ 593 h 2804"/>
              <a:gd name="T48" fmla="*/ 2778 w 3268"/>
              <a:gd name="T49" fmla="*/ 675 h 2804"/>
              <a:gd name="T50" fmla="*/ 2532 w 3268"/>
              <a:gd name="T51" fmla="*/ 1412 h 2804"/>
              <a:gd name="T52" fmla="*/ 3023 w 3268"/>
              <a:gd name="T53" fmla="*/ 1412 h 2804"/>
              <a:gd name="T54" fmla="*/ 3104 w 3268"/>
              <a:gd name="T55" fmla="*/ 1576 h 2804"/>
              <a:gd name="T56" fmla="*/ 2532 w 3268"/>
              <a:gd name="T57" fmla="*/ 2231 h 2804"/>
              <a:gd name="T58" fmla="*/ 3104 w 3268"/>
              <a:gd name="T59" fmla="*/ 2313 h 2804"/>
              <a:gd name="T60" fmla="*/ 3186 w 3268"/>
              <a:gd name="T61" fmla="*/ 2395 h 2804"/>
              <a:gd name="T62" fmla="*/ 3104 w 3268"/>
              <a:gd name="T63" fmla="*/ 2477 h 2804"/>
              <a:gd name="T64" fmla="*/ 2369 w 3268"/>
              <a:gd name="T65" fmla="*/ 2395 h 2804"/>
              <a:gd name="T66" fmla="*/ 2287 w 3268"/>
              <a:gd name="T67" fmla="*/ 2231 h 2804"/>
              <a:gd name="T68" fmla="*/ 2859 w 3268"/>
              <a:gd name="T69" fmla="*/ 1576 h 2804"/>
              <a:gd name="T70" fmla="*/ 2451 w 3268"/>
              <a:gd name="T71" fmla="*/ 1576 h 2804"/>
              <a:gd name="T72" fmla="*/ 2369 w 3268"/>
              <a:gd name="T73" fmla="*/ 1494 h 2804"/>
              <a:gd name="T74" fmla="*/ 2533 w 3268"/>
              <a:gd name="T75" fmla="*/ 839 h 2804"/>
              <a:gd name="T76" fmla="*/ 2042 w 3268"/>
              <a:gd name="T77" fmla="*/ 1248 h 2804"/>
              <a:gd name="T78" fmla="*/ 1879 w 3268"/>
              <a:gd name="T79" fmla="*/ 1166 h 2804"/>
              <a:gd name="T80" fmla="*/ 1634 w 3268"/>
              <a:gd name="T81" fmla="*/ 348 h 2804"/>
              <a:gd name="T82" fmla="*/ 1389 w 3268"/>
              <a:gd name="T83" fmla="*/ 1003 h 2804"/>
              <a:gd name="T84" fmla="*/ 1225 w 3268"/>
              <a:gd name="T85" fmla="*/ 1085 h 2804"/>
              <a:gd name="T86" fmla="*/ 653 w 3268"/>
              <a:gd name="T87" fmla="*/ 593 h 2804"/>
              <a:gd name="T88" fmla="*/ 899 w 3268"/>
              <a:gd name="T89" fmla="*/ 1576 h 2804"/>
              <a:gd name="T90" fmla="*/ 817 w 3268"/>
              <a:gd name="T91" fmla="*/ 1658 h 2804"/>
              <a:gd name="T92" fmla="*/ 327 w 3268"/>
              <a:gd name="T93" fmla="*/ 1658 h 2804"/>
              <a:gd name="T94" fmla="*/ 327 w 3268"/>
              <a:gd name="T95" fmla="*/ 1658 h 2804"/>
              <a:gd name="T96" fmla="*/ 327 w 3268"/>
              <a:gd name="T97" fmla="*/ 1658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68" h="2804">
                <a:moveTo>
                  <a:pt x="82" y="2804"/>
                </a:moveTo>
                <a:cubicBezTo>
                  <a:pt x="36" y="2804"/>
                  <a:pt x="0" y="2767"/>
                  <a:pt x="0" y="2722"/>
                </a:cubicBezTo>
                <a:cubicBezTo>
                  <a:pt x="0" y="2677"/>
                  <a:pt x="36" y="2640"/>
                  <a:pt x="82" y="2640"/>
                </a:cubicBezTo>
                <a:cubicBezTo>
                  <a:pt x="3186" y="2640"/>
                  <a:pt x="3186" y="2640"/>
                  <a:pt x="3186" y="2640"/>
                </a:cubicBezTo>
                <a:cubicBezTo>
                  <a:pt x="3231" y="2640"/>
                  <a:pt x="3268" y="2677"/>
                  <a:pt x="3268" y="2722"/>
                </a:cubicBezTo>
                <a:cubicBezTo>
                  <a:pt x="3268" y="2767"/>
                  <a:pt x="3231" y="2804"/>
                  <a:pt x="3186" y="2804"/>
                </a:cubicBezTo>
                <a:lnTo>
                  <a:pt x="82" y="2804"/>
                </a:lnTo>
                <a:close/>
                <a:moveTo>
                  <a:pt x="327" y="1658"/>
                </a:moveTo>
                <a:cubicBezTo>
                  <a:pt x="817" y="2149"/>
                  <a:pt x="817" y="2149"/>
                  <a:pt x="817" y="2149"/>
                </a:cubicBezTo>
                <a:cubicBezTo>
                  <a:pt x="837" y="2223"/>
                  <a:pt x="816" y="2294"/>
                  <a:pt x="735" y="2313"/>
                </a:cubicBezTo>
                <a:cubicBezTo>
                  <a:pt x="164" y="2477"/>
                  <a:pt x="164" y="2477"/>
                  <a:pt x="164" y="2477"/>
                </a:cubicBezTo>
                <a:cubicBezTo>
                  <a:pt x="143" y="2486"/>
                  <a:pt x="97" y="2461"/>
                  <a:pt x="82" y="2395"/>
                </a:cubicBezTo>
                <a:cubicBezTo>
                  <a:pt x="73" y="2373"/>
                  <a:pt x="98" y="2328"/>
                  <a:pt x="164" y="2313"/>
                </a:cubicBezTo>
                <a:cubicBezTo>
                  <a:pt x="572" y="2149"/>
                  <a:pt x="572" y="2149"/>
                  <a:pt x="572" y="2149"/>
                </a:cubicBezTo>
                <a:cubicBezTo>
                  <a:pt x="82" y="1658"/>
                  <a:pt x="82" y="1658"/>
                  <a:pt x="82" y="1658"/>
                </a:cubicBezTo>
                <a:cubicBezTo>
                  <a:pt x="56" y="1577"/>
                  <a:pt x="93" y="1494"/>
                  <a:pt x="163" y="1494"/>
                </a:cubicBezTo>
                <a:cubicBezTo>
                  <a:pt x="735" y="1494"/>
                  <a:pt x="735" y="1494"/>
                  <a:pt x="735" y="1494"/>
                </a:cubicBezTo>
                <a:cubicBezTo>
                  <a:pt x="409" y="429"/>
                  <a:pt x="409" y="429"/>
                  <a:pt x="409" y="429"/>
                </a:cubicBezTo>
                <a:cubicBezTo>
                  <a:pt x="393" y="378"/>
                  <a:pt x="476" y="318"/>
                  <a:pt x="572" y="348"/>
                </a:cubicBezTo>
                <a:cubicBezTo>
                  <a:pt x="1308" y="839"/>
                  <a:pt x="1308" y="839"/>
                  <a:pt x="1308" y="839"/>
                </a:cubicBezTo>
                <a:cubicBezTo>
                  <a:pt x="1553" y="102"/>
                  <a:pt x="1553" y="102"/>
                  <a:pt x="1553" y="102"/>
                </a:cubicBezTo>
                <a:cubicBezTo>
                  <a:pt x="1584" y="0"/>
                  <a:pt x="1689" y="3"/>
                  <a:pt x="1716" y="102"/>
                </a:cubicBezTo>
                <a:cubicBezTo>
                  <a:pt x="2042" y="1003"/>
                  <a:pt x="2042" y="1003"/>
                  <a:pt x="2042" y="1003"/>
                </a:cubicBezTo>
                <a:cubicBezTo>
                  <a:pt x="2614" y="593"/>
                  <a:pt x="2614" y="593"/>
                  <a:pt x="2614" y="593"/>
                </a:cubicBezTo>
                <a:cubicBezTo>
                  <a:pt x="2716" y="565"/>
                  <a:pt x="2798" y="626"/>
                  <a:pt x="2778" y="675"/>
                </a:cubicBezTo>
                <a:cubicBezTo>
                  <a:pt x="2532" y="1412"/>
                  <a:pt x="2532" y="1412"/>
                  <a:pt x="2532" y="1412"/>
                </a:cubicBezTo>
                <a:cubicBezTo>
                  <a:pt x="3023" y="1412"/>
                  <a:pt x="3023" y="1412"/>
                  <a:pt x="3023" y="1412"/>
                </a:cubicBezTo>
                <a:cubicBezTo>
                  <a:pt x="3091" y="1412"/>
                  <a:pt x="3129" y="1491"/>
                  <a:pt x="3104" y="1576"/>
                </a:cubicBezTo>
                <a:cubicBezTo>
                  <a:pt x="2532" y="2231"/>
                  <a:pt x="2532" y="2231"/>
                  <a:pt x="2532" y="2231"/>
                </a:cubicBezTo>
                <a:cubicBezTo>
                  <a:pt x="3104" y="2313"/>
                  <a:pt x="3104" y="2313"/>
                  <a:pt x="3104" y="2313"/>
                </a:cubicBezTo>
                <a:cubicBezTo>
                  <a:pt x="3158" y="2318"/>
                  <a:pt x="3190" y="2359"/>
                  <a:pt x="3186" y="2395"/>
                </a:cubicBezTo>
                <a:cubicBezTo>
                  <a:pt x="3180" y="2449"/>
                  <a:pt x="3140" y="2481"/>
                  <a:pt x="3104" y="2477"/>
                </a:cubicBezTo>
                <a:cubicBezTo>
                  <a:pt x="2369" y="2395"/>
                  <a:pt x="2369" y="2395"/>
                  <a:pt x="2369" y="2395"/>
                </a:cubicBezTo>
                <a:cubicBezTo>
                  <a:pt x="2300" y="2387"/>
                  <a:pt x="2269" y="2312"/>
                  <a:pt x="2287" y="2231"/>
                </a:cubicBezTo>
                <a:cubicBezTo>
                  <a:pt x="2859" y="1576"/>
                  <a:pt x="2859" y="1576"/>
                  <a:pt x="2859" y="1576"/>
                </a:cubicBezTo>
                <a:cubicBezTo>
                  <a:pt x="2451" y="1576"/>
                  <a:pt x="2451" y="1576"/>
                  <a:pt x="2451" y="1576"/>
                </a:cubicBezTo>
                <a:cubicBezTo>
                  <a:pt x="2396" y="1576"/>
                  <a:pt x="2356" y="1523"/>
                  <a:pt x="2369" y="1494"/>
                </a:cubicBezTo>
                <a:cubicBezTo>
                  <a:pt x="2533" y="839"/>
                  <a:pt x="2533" y="839"/>
                  <a:pt x="2533" y="839"/>
                </a:cubicBezTo>
                <a:cubicBezTo>
                  <a:pt x="2042" y="1248"/>
                  <a:pt x="2042" y="1248"/>
                  <a:pt x="2042" y="1248"/>
                </a:cubicBezTo>
                <a:cubicBezTo>
                  <a:pt x="1963" y="1265"/>
                  <a:pt x="1901" y="1244"/>
                  <a:pt x="1879" y="1166"/>
                </a:cubicBezTo>
                <a:cubicBezTo>
                  <a:pt x="1634" y="348"/>
                  <a:pt x="1634" y="348"/>
                  <a:pt x="1634" y="348"/>
                </a:cubicBezTo>
                <a:cubicBezTo>
                  <a:pt x="1389" y="1003"/>
                  <a:pt x="1389" y="1003"/>
                  <a:pt x="1389" y="1003"/>
                </a:cubicBezTo>
                <a:cubicBezTo>
                  <a:pt x="1367" y="1082"/>
                  <a:pt x="1306" y="1101"/>
                  <a:pt x="1225" y="1085"/>
                </a:cubicBezTo>
                <a:cubicBezTo>
                  <a:pt x="653" y="593"/>
                  <a:pt x="653" y="593"/>
                  <a:pt x="653" y="593"/>
                </a:cubicBezTo>
                <a:cubicBezTo>
                  <a:pt x="899" y="1576"/>
                  <a:pt x="899" y="1576"/>
                  <a:pt x="899" y="1576"/>
                </a:cubicBezTo>
                <a:cubicBezTo>
                  <a:pt x="910" y="1606"/>
                  <a:pt x="871" y="1658"/>
                  <a:pt x="817" y="1658"/>
                </a:cubicBezTo>
                <a:cubicBezTo>
                  <a:pt x="327" y="1658"/>
                  <a:pt x="327" y="1658"/>
                  <a:pt x="327" y="1658"/>
                </a:cubicBezTo>
                <a:close/>
                <a:moveTo>
                  <a:pt x="327" y="1658"/>
                </a:moveTo>
                <a:cubicBezTo>
                  <a:pt x="327" y="1658"/>
                  <a:pt x="327" y="1658"/>
                  <a:pt x="327" y="165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 name="矩形 1">
            <a:extLst>
              <a:ext uri="{FF2B5EF4-FFF2-40B4-BE49-F238E27FC236}">
                <a16:creationId xmlns:a16="http://schemas.microsoft.com/office/drawing/2014/main" id="{26579EE5-BB15-40B8-A9B2-80A830B355B6}"/>
              </a:ext>
            </a:extLst>
          </p:cNvPr>
          <p:cNvSpPr/>
          <p:nvPr/>
        </p:nvSpPr>
        <p:spPr>
          <a:xfrm>
            <a:off x="1505165" y="1274164"/>
            <a:ext cx="1203817" cy="50159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ea"/>
                <a:sym typeface="+mn-lt"/>
              </a:rPr>
              <a:t>关键词</a:t>
            </a:r>
            <a:endParaRPr kumimoji="0" lang="zh-CN" altLang="en-US" sz="24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ea"/>
              <a:sym typeface="+mn-lt"/>
            </a:endParaRPr>
          </a:p>
        </p:txBody>
      </p:sp>
      <p:sp>
        <p:nvSpPr>
          <p:cNvPr id="3" name="矩形 2">
            <a:extLst>
              <a:ext uri="{FF2B5EF4-FFF2-40B4-BE49-F238E27FC236}">
                <a16:creationId xmlns:a16="http://schemas.microsoft.com/office/drawing/2014/main" id="{995FA715-300B-445C-822A-F2803F5BC872}"/>
              </a:ext>
            </a:extLst>
          </p:cNvPr>
          <p:cNvSpPr/>
          <p:nvPr/>
        </p:nvSpPr>
        <p:spPr>
          <a:xfrm>
            <a:off x="9498637" y="1274164"/>
            <a:ext cx="1203818" cy="501591"/>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ea"/>
                <a:sym typeface="+mn-lt"/>
              </a:rPr>
              <a:t>关键词</a:t>
            </a:r>
            <a:endParaRPr kumimoji="0" lang="zh-CN" altLang="en-US" sz="24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ea"/>
              <a:sym typeface="+mn-lt"/>
            </a:endParaRPr>
          </a:p>
        </p:txBody>
      </p:sp>
      <p:grpSp>
        <p:nvGrpSpPr>
          <p:cNvPr id="115" name="Group 8">
            <a:extLst>
              <a:ext uri="{FF2B5EF4-FFF2-40B4-BE49-F238E27FC236}">
                <a16:creationId xmlns:a16="http://schemas.microsoft.com/office/drawing/2014/main" id="{2A575EA3-6624-4A24-B4CD-80C4677AAAFB}"/>
              </a:ext>
            </a:extLst>
          </p:cNvPr>
          <p:cNvGrpSpPr>
            <a:grpSpLocks noChangeAspect="1"/>
          </p:cNvGrpSpPr>
          <p:nvPr/>
        </p:nvGrpSpPr>
        <p:grpSpPr bwMode="auto">
          <a:xfrm>
            <a:off x="8239185" y="5482322"/>
            <a:ext cx="261379" cy="242829"/>
            <a:chOff x="-198" y="7"/>
            <a:chExt cx="5763" cy="5354"/>
          </a:xfrm>
          <a:solidFill>
            <a:schemeClr val="bg1"/>
          </a:solidFill>
        </p:grpSpPr>
        <p:sp>
          <p:nvSpPr>
            <p:cNvPr id="117" name="Freeform 9">
              <a:extLst>
                <a:ext uri="{FF2B5EF4-FFF2-40B4-BE49-F238E27FC236}">
                  <a16:creationId xmlns:a16="http://schemas.microsoft.com/office/drawing/2014/main" id="{3575D656-A5B0-484A-8753-45160C73BAF7}"/>
                </a:ext>
              </a:extLst>
            </p:cNvPr>
            <p:cNvSpPr>
              <a:spLocks noEditPoints="1"/>
            </p:cNvSpPr>
            <p:nvPr/>
          </p:nvSpPr>
          <p:spPr bwMode="auto">
            <a:xfrm>
              <a:off x="-198" y="7"/>
              <a:ext cx="5763" cy="5354"/>
            </a:xfrm>
            <a:custGeom>
              <a:avLst/>
              <a:gdLst>
                <a:gd name="T0" fmla="*/ 2221 w 3526"/>
                <a:gd name="T1" fmla="*/ 0 h 3277"/>
                <a:gd name="T2" fmla="*/ 1303 w 3526"/>
                <a:gd name="T3" fmla="*/ 0 h 3277"/>
                <a:gd name="T4" fmla="*/ 1257 w 3526"/>
                <a:gd name="T5" fmla="*/ 19 h 3277"/>
                <a:gd name="T6" fmla="*/ 1238 w 3526"/>
                <a:gd name="T7" fmla="*/ 66 h 3277"/>
                <a:gd name="T8" fmla="*/ 1238 w 3526"/>
                <a:gd name="T9" fmla="*/ 1311 h 3277"/>
                <a:gd name="T10" fmla="*/ 196 w 3526"/>
                <a:gd name="T11" fmla="*/ 2753 h 3277"/>
                <a:gd name="T12" fmla="*/ 393 w 3526"/>
                <a:gd name="T13" fmla="*/ 3277 h 3277"/>
                <a:gd name="T14" fmla="*/ 3132 w 3526"/>
                <a:gd name="T15" fmla="*/ 3277 h 3277"/>
                <a:gd name="T16" fmla="*/ 3329 w 3526"/>
                <a:gd name="T17" fmla="*/ 2753 h 3277"/>
                <a:gd name="T18" fmla="*/ 2286 w 3526"/>
                <a:gd name="T19" fmla="*/ 1311 h 3277"/>
                <a:gd name="T20" fmla="*/ 2286 w 3526"/>
                <a:gd name="T21" fmla="*/ 66 h 3277"/>
                <a:gd name="T22" fmla="*/ 2267 w 3526"/>
                <a:gd name="T23" fmla="*/ 19 h 3277"/>
                <a:gd name="T24" fmla="*/ 2221 w 3526"/>
                <a:gd name="T25" fmla="*/ 0 h 3277"/>
                <a:gd name="T26" fmla="*/ 1081 w 3526"/>
                <a:gd name="T27" fmla="*/ 1754 h 3277"/>
                <a:gd name="T28" fmla="*/ 1346 w 3526"/>
                <a:gd name="T29" fmla="*/ 1387 h 3277"/>
                <a:gd name="T30" fmla="*/ 1371 w 3526"/>
                <a:gd name="T31" fmla="*/ 1353 h 3277"/>
                <a:gd name="T32" fmla="*/ 1371 w 3526"/>
                <a:gd name="T33" fmla="*/ 131 h 3277"/>
                <a:gd name="T34" fmla="*/ 2155 w 3526"/>
                <a:gd name="T35" fmla="*/ 131 h 3277"/>
                <a:gd name="T36" fmla="*/ 2155 w 3526"/>
                <a:gd name="T37" fmla="*/ 1353 h 3277"/>
                <a:gd name="T38" fmla="*/ 2180 w 3526"/>
                <a:gd name="T39" fmla="*/ 1387 h 3277"/>
                <a:gd name="T40" fmla="*/ 2603 w 3526"/>
                <a:gd name="T41" fmla="*/ 1971 h 3277"/>
                <a:gd name="T42" fmla="*/ 2301 w 3526"/>
                <a:gd name="T43" fmla="*/ 2032 h 3277"/>
                <a:gd name="T44" fmla="*/ 2286 w 3526"/>
                <a:gd name="T45" fmla="*/ 2032 h 3277"/>
                <a:gd name="T46" fmla="*/ 1369 w 3526"/>
                <a:gd name="T47" fmla="*/ 1705 h 3277"/>
                <a:gd name="T48" fmla="*/ 1341 w 3526"/>
                <a:gd name="T49" fmla="*/ 1705 h 3277"/>
                <a:gd name="T50" fmla="*/ 1078 w 3526"/>
                <a:gd name="T51" fmla="*/ 1755 h 3277"/>
                <a:gd name="T52" fmla="*/ 1081 w 3526"/>
                <a:gd name="T53" fmla="*/ 1754 h 3277"/>
                <a:gd name="T54" fmla="*/ 392 w 3526"/>
                <a:gd name="T55" fmla="*/ 3146 h 3277"/>
                <a:gd name="T56" fmla="*/ 273 w 3526"/>
                <a:gd name="T57" fmla="*/ 3036 h 3277"/>
                <a:gd name="T58" fmla="*/ 302 w 3526"/>
                <a:gd name="T59" fmla="*/ 2829 h 3277"/>
                <a:gd name="T60" fmla="*/ 987 w 3526"/>
                <a:gd name="T61" fmla="*/ 1884 h 3277"/>
                <a:gd name="T62" fmla="*/ 1369 w 3526"/>
                <a:gd name="T63" fmla="*/ 1835 h 3277"/>
                <a:gd name="T64" fmla="*/ 2286 w 3526"/>
                <a:gd name="T65" fmla="*/ 2163 h 3277"/>
                <a:gd name="T66" fmla="*/ 2700 w 3526"/>
                <a:gd name="T67" fmla="*/ 2108 h 3277"/>
                <a:gd name="T68" fmla="*/ 3219 w 3526"/>
                <a:gd name="T69" fmla="*/ 2825 h 3277"/>
                <a:gd name="T70" fmla="*/ 3248 w 3526"/>
                <a:gd name="T71" fmla="*/ 3060 h 3277"/>
                <a:gd name="T72" fmla="*/ 3132 w 3526"/>
                <a:gd name="T73" fmla="*/ 3146 h 3277"/>
                <a:gd name="T74" fmla="*/ 392 w 3526"/>
                <a:gd name="T75" fmla="*/ 3146 h 3277"/>
                <a:gd name="T76" fmla="*/ 392 w 3526"/>
                <a:gd name="T77" fmla="*/ 3146 h 3277"/>
                <a:gd name="T78" fmla="*/ 392 w 3526"/>
                <a:gd name="T79" fmla="*/ 3146 h 3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526" h="3277">
                  <a:moveTo>
                    <a:pt x="2221" y="0"/>
                  </a:moveTo>
                  <a:cubicBezTo>
                    <a:pt x="1303" y="0"/>
                    <a:pt x="1303" y="0"/>
                    <a:pt x="1303" y="0"/>
                  </a:cubicBezTo>
                  <a:cubicBezTo>
                    <a:pt x="1286" y="0"/>
                    <a:pt x="1269" y="7"/>
                    <a:pt x="1257" y="19"/>
                  </a:cubicBezTo>
                  <a:cubicBezTo>
                    <a:pt x="1245" y="32"/>
                    <a:pt x="1238" y="48"/>
                    <a:pt x="1238" y="66"/>
                  </a:cubicBezTo>
                  <a:cubicBezTo>
                    <a:pt x="1238" y="1311"/>
                    <a:pt x="1238" y="1311"/>
                    <a:pt x="1238" y="1311"/>
                  </a:cubicBezTo>
                  <a:cubicBezTo>
                    <a:pt x="196" y="2753"/>
                    <a:pt x="196" y="2753"/>
                    <a:pt x="196" y="2753"/>
                  </a:cubicBezTo>
                  <a:cubicBezTo>
                    <a:pt x="0" y="3021"/>
                    <a:pt x="248" y="3277"/>
                    <a:pt x="393" y="3277"/>
                  </a:cubicBezTo>
                  <a:cubicBezTo>
                    <a:pt x="3132" y="3277"/>
                    <a:pt x="3132" y="3277"/>
                    <a:pt x="3132" y="3277"/>
                  </a:cubicBezTo>
                  <a:cubicBezTo>
                    <a:pt x="3276" y="3277"/>
                    <a:pt x="3526" y="3069"/>
                    <a:pt x="3329" y="2753"/>
                  </a:cubicBezTo>
                  <a:cubicBezTo>
                    <a:pt x="2286" y="1311"/>
                    <a:pt x="2286" y="1311"/>
                    <a:pt x="2286" y="1311"/>
                  </a:cubicBezTo>
                  <a:cubicBezTo>
                    <a:pt x="2286" y="66"/>
                    <a:pt x="2286" y="66"/>
                    <a:pt x="2286" y="66"/>
                  </a:cubicBezTo>
                  <a:cubicBezTo>
                    <a:pt x="2286" y="48"/>
                    <a:pt x="2279" y="32"/>
                    <a:pt x="2267" y="19"/>
                  </a:cubicBezTo>
                  <a:cubicBezTo>
                    <a:pt x="2255" y="7"/>
                    <a:pt x="2238" y="0"/>
                    <a:pt x="2221" y="0"/>
                  </a:cubicBezTo>
                  <a:close/>
                  <a:moveTo>
                    <a:pt x="1081" y="1754"/>
                  </a:moveTo>
                  <a:cubicBezTo>
                    <a:pt x="1346" y="1387"/>
                    <a:pt x="1346" y="1387"/>
                    <a:pt x="1346" y="1387"/>
                  </a:cubicBezTo>
                  <a:cubicBezTo>
                    <a:pt x="1371" y="1353"/>
                    <a:pt x="1371" y="1353"/>
                    <a:pt x="1371" y="1353"/>
                  </a:cubicBezTo>
                  <a:cubicBezTo>
                    <a:pt x="1371" y="131"/>
                    <a:pt x="1371" y="131"/>
                    <a:pt x="1371" y="131"/>
                  </a:cubicBezTo>
                  <a:cubicBezTo>
                    <a:pt x="2155" y="131"/>
                    <a:pt x="2155" y="131"/>
                    <a:pt x="2155" y="131"/>
                  </a:cubicBezTo>
                  <a:cubicBezTo>
                    <a:pt x="2155" y="1353"/>
                    <a:pt x="2155" y="1353"/>
                    <a:pt x="2155" y="1353"/>
                  </a:cubicBezTo>
                  <a:cubicBezTo>
                    <a:pt x="2180" y="1387"/>
                    <a:pt x="2180" y="1387"/>
                    <a:pt x="2180" y="1387"/>
                  </a:cubicBezTo>
                  <a:cubicBezTo>
                    <a:pt x="2603" y="1971"/>
                    <a:pt x="2603" y="1971"/>
                    <a:pt x="2603" y="1971"/>
                  </a:cubicBezTo>
                  <a:cubicBezTo>
                    <a:pt x="2507" y="2011"/>
                    <a:pt x="2404" y="2032"/>
                    <a:pt x="2301" y="2032"/>
                  </a:cubicBezTo>
                  <a:cubicBezTo>
                    <a:pt x="2286" y="2032"/>
                    <a:pt x="2286" y="2032"/>
                    <a:pt x="2286" y="2032"/>
                  </a:cubicBezTo>
                  <a:cubicBezTo>
                    <a:pt x="2090" y="2032"/>
                    <a:pt x="1582" y="1705"/>
                    <a:pt x="1369" y="1705"/>
                  </a:cubicBezTo>
                  <a:cubicBezTo>
                    <a:pt x="1341" y="1705"/>
                    <a:pt x="1341" y="1705"/>
                    <a:pt x="1341" y="1705"/>
                  </a:cubicBezTo>
                  <a:cubicBezTo>
                    <a:pt x="1251" y="1705"/>
                    <a:pt x="1162" y="1722"/>
                    <a:pt x="1078" y="1755"/>
                  </a:cubicBezTo>
                  <a:lnTo>
                    <a:pt x="1081" y="1754"/>
                  </a:lnTo>
                  <a:close/>
                  <a:moveTo>
                    <a:pt x="392" y="3146"/>
                  </a:moveTo>
                  <a:cubicBezTo>
                    <a:pt x="339" y="3128"/>
                    <a:pt x="295" y="3088"/>
                    <a:pt x="273" y="3036"/>
                  </a:cubicBezTo>
                  <a:cubicBezTo>
                    <a:pt x="241" y="2968"/>
                    <a:pt x="253" y="2886"/>
                    <a:pt x="302" y="2829"/>
                  </a:cubicBezTo>
                  <a:cubicBezTo>
                    <a:pt x="987" y="1884"/>
                    <a:pt x="987" y="1884"/>
                    <a:pt x="987" y="1884"/>
                  </a:cubicBezTo>
                  <a:cubicBezTo>
                    <a:pt x="1113" y="1856"/>
                    <a:pt x="1240" y="1840"/>
                    <a:pt x="1369" y="1835"/>
                  </a:cubicBezTo>
                  <a:cubicBezTo>
                    <a:pt x="1574" y="1835"/>
                    <a:pt x="2079" y="2163"/>
                    <a:pt x="2286" y="2163"/>
                  </a:cubicBezTo>
                  <a:cubicBezTo>
                    <a:pt x="2426" y="2158"/>
                    <a:pt x="2564" y="2139"/>
                    <a:pt x="2700" y="2108"/>
                  </a:cubicBezTo>
                  <a:cubicBezTo>
                    <a:pt x="3219" y="2825"/>
                    <a:pt x="3219" y="2825"/>
                    <a:pt x="3219" y="2825"/>
                  </a:cubicBezTo>
                  <a:cubicBezTo>
                    <a:pt x="3270" y="2892"/>
                    <a:pt x="3281" y="2982"/>
                    <a:pt x="3248" y="3060"/>
                  </a:cubicBezTo>
                  <a:cubicBezTo>
                    <a:pt x="3225" y="3105"/>
                    <a:pt x="3182" y="3137"/>
                    <a:pt x="3132" y="3146"/>
                  </a:cubicBezTo>
                  <a:lnTo>
                    <a:pt x="392" y="3146"/>
                  </a:lnTo>
                  <a:close/>
                  <a:moveTo>
                    <a:pt x="392" y="3146"/>
                  </a:moveTo>
                  <a:cubicBezTo>
                    <a:pt x="392" y="3146"/>
                    <a:pt x="392" y="3146"/>
                    <a:pt x="392" y="3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19" name="Freeform 10">
              <a:extLst>
                <a:ext uri="{FF2B5EF4-FFF2-40B4-BE49-F238E27FC236}">
                  <a16:creationId xmlns:a16="http://schemas.microsoft.com/office/drawing/2014/main" id="{2BF83D70-054C-4CE2-A8D1-81C52C3A61F1}"/>
                </a:ext>
              </a:extLst>
            </p:cNvPr>
            <p:cNvSpPr>
              <a:spLocks noEditPoints="1"/>
            </p:cNvSpPr>
            <p:nvPr/>
          </p:nvSpPr>
          <p:spPr bwMode="auto">
            <a:xfrm>
              <a:off x="1075" y="435"/>
              <a:ext cx="3213" cy="4390"/>
            </a:xfrm>
            <a:custGeom>
              <a:avLst/>
              <a:gdLst>
                <a:gd name="T0" fmla="*/ 852 w 1966"/>
                <a:gd name="T1" fmla="*/ 1901 h 2687"/>
                <a:gd name="T2" fmla="*/ 721 w 1966"/>
                <a:gd name="T3" fmla="*/ 2032 h 2687"/>
                <a:gd name="T4" fmla="*/ 852 w 1966"/>
                <a:gd name="T5" fmla="*/ 2163 h 2687"/>
                <a:gd name="T6" fmla="*/ 983 w 1966"/>
                <a:gd name="T7" fmla="*/ 2032 h 2687"/>
                <a:gd name="T8" fmla="*/ 945 w 1966"/>
                <a:gd name="T9" fmla="*/ 1939 h 2687"/>
                <a:gd name="T10" fmla="*/ 852 w 1966"/>
                <a:gd name="T11" fmla="*/ 1901 h 2687"/>
                <a:gd name="T12" fmla="*/ 295 w 1966"/>
                <a:gd name="T13" fmla="*/ 2097 h 2687"/>
                <a:gd name="T14" fmla="*/ 0 w 1966"/>
                <a:gd name="T15" fmla="*/ 2392 h 2687"/>
                <a:gd name="T16" fmla="*/ 295 w 1966"/>
                <a:gd name="T17" fmla="*/ 2687 h 2687"/>
                <a:gd name="T18" fmla="*/ 590 w 1966"/>
                <a:gd name="T19" fmla="*/ 2392 h 2687"/>
                <a:gd name="T20" fmla="*/ 295 w 1966"/>
                <a:gd name="T21" fmla="*/ 2097 h 2687"/>
                <a:gd name="T22" fmla="*/ 295 w 1966"/>
                <a:gd name="T23" fmla="*/ 2556 h 2687"/>
                <a:gd name="T24" fmla="*/ 131 w 1966"/>
                <a:gd name="T25" fmla="*/ 2392 h 2687"/>
                <a:gd name="T26" fmla="*/ 295 w 1966"/>
                <a:gd name="T27" fmla="*/ 2228 h 2687"/>
                <a:gd name="T28" fmla="*/ 459 w 1966"/>
                <a:gd name="T29" fmla="*/ 2392 h 2687"/>
                <a:gd name="T30" fmla="*/ 411 w 1966"/>
                <a:gd name="T31" fmla="*/ 2508 h 2687"/>
                <a:gd name="T32" fmla="*/ 295 w 1966"/>
                <a:gd name="T33" fmla="*/ 2556 h 2687"/>
                <a:gd name="T34" fmla="*/ 1737 w 1966"/>
                <a:gd name="T35" fmla="*/ 2163 h 2687"/>
                <a:gd name="T36" fmla="*/ 1507 w 1966"/>
                <a:gd name="T37" fmla="*/ 2392 h 2687"/>
                <a:gd name="T38" fmla="*/ 1737 w 1966"/>
                <a:gd name="T39" fmla="*/ 2622 h 2687"/>
                <a:gd name="T40" fmla="*/ 1966 w 1966"/>
                <a:gd name="T41" fmla="*/ 2392 h 2687"/>
                <a:gd name="T42" fmla="*/ 1899 w 1966"/>
                <a:gd name="T43" fmla="*/ 2230 h 2687"/>
                <a:gd name="T44" fmla="*/ 1737 w 1966"/>
                <a:gd name="T45" fmla="*/ 2163 h 2687"/>
                <a:gd name="T46" fmla="*/ 1737 w 1966"/>
                <a:gd name="T47" fmla="*/ 2491 h 2687"/>
                <a:gd name="T48" fmla="*/ 1638 w 1966"/>
                <a:gd name="T49" fmla="*/ 2392 h 2687"/>
                <a:gd name="T50" fmla="*/ 1737 w 1966"/>
                <a:gd name="T51" fmla="*/ 2294 h 2687"/>
                <a:gd name="T52" fmla="*/ 1835 w 1966"/>
                <a:gd name="T53" fmla="*/ 2392 h 2687"/>
                <a:gd name="T54" fmla="*/ 1806 w 1966"/>
                <a:gd name="T55" fmla="*/ 2462 h 2687"/>
                <a:gd name="T56" fmla="*/ 1737 w 1966"/>
                <a:gd name="T57" fmla="*/ 2491 h 2687"/>
                <a:gd name="T58" fmla="*/ 1180 w 1966"/>
                <a:gd name="T59" fmla="*/ 0 h 2687"/>
                <a:gd name="T60" fmla="*/ 1133 w 1966"/>
                <a:gd name="T61" fmla="*/ 19 h 2687"/>
                <a:gd name="T62" fmla="*/ 1114 w 1966"/>
                <a:gd name="T63" fmla="*/ 66 h 2687"/>
                <a:gd name="T64" fmla="*/ 1114 w 1966"/>
                <a:gd name="T65" fmla="*/ 590 h 2687"/>
                <a:gd name="T66" fmla="*/ 1180 w 1966"/>
                <a:gd name="T67" fmla="*/ 656 h 2687"/>
                <a:gd name="T68" fmla="*/ 1245 w 1966"/>
                <a:gd name="T69" fmla="*/ 590 h 2687"/>
                <a:gd name="T70" fmla="*/ 1245 w 1966"/>
                <a:gd name="T71" fmla="*/ 66 h 2687"/>
                <a:gd name="T72" fmla="*/ 1226 w 1966"/>
                <a:gd name="T73" fmla="*/ 19 h 2687"/>
                <a:gd name="T74" fmla="*/ 1180 w 1966"/>
                <a:gd name="T75" fmla="*/ 0 h 2687"/>
                <a:gd name="T76" fmla="*/ 1180 w 1966"/>
                <a:gd name="T77" fmla="*/ 787 h 2687"/>
                <a:gd name="T78" fmla="*/ 1114 w 1966"/>
                <a:gd name="T79" fmla="*/ 852 h 2687"/>
                <a:gd name="T80" fmla="*/ 1180 w 1966"/>
                <a:gd name="T81" fmla="*/ 918 h 2687"/>
                <a:gd name="T82" fmla="*/ 1245 w 1966"/>
                <a:gd name="T83" fmla="*/ 852 h 2687"/>
                <a:gd name="T84" fmla="*/ 1226 w 1966"/>
                <a:gd name="T85" fmla="*/ 806 h 2687"/>
                <a:gd name="T86" fmla="*/ 1180 w 1966"/>
                <a:gd name="T87" fmla="*/ 787 h 2687"/>
                <a:gd name="T88" fmla="*/ 1180 w 1966"/>
                <a:gd name="T89" fmla="*/ 787 h 2687"/>
                <a:gd name="T90" fmla="*/ 1180 w 1966"/>
                <a:gd name="T91" fmla="*/ 787 h 2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66" h="2687">
                  <a:moveTo>
                    <a:pt x="852" y="1901"/>
                  </a:moveTo>
                  <a:cubicBezTo>
                    <a:pt x="779" y="1901"/>
                    <a:pt x="721" y="1959"/>
                    <a:pt x="721" y="2032"/>
                  </a:cubicBezTo>
                  <a:cubicBezTo>
                    <a:pt x="721" y="2104"/>
                    <a:pt x="779" y="2163"/>
                    <a:pt x="852" y="2163"/>
                  </a:cubicBezTo>
                  <a:cubicBezTo>
                    <a:pt x="924" y="2163"/>
                    <a:pt x="983" y="2104"/>
                    <a:pt x="983" y="2032"/>
                  </a:cubicBezTo>
                  <a:cubicBezTo>
                    <a:pt x="983" y="1997"/>
                    <a:pt x="969" y="1964"/>
                    <a:pt x="945" y="1939"/>
                  </a:cubicBezTo>
                  <a:cubicBezTo>
                    <a:pt x="920" y="1915"/>
                    <a:pt x="887" y="1901"/>
                    <a:pt x="852" y="1901"/>
                  </a:cubicBezTo>
                  <a:close/>
                  <a:moveTo>
                    <a:pt x="295" y="2097"/>
                  </a:moveTo>
                  <a:cubicBezTo>
                    <a:pt x="132" y="2097"/>
                    <a:pt x="0" y="2229"/>
                    <a:pt x="0" y="2392"/>
                  </a:cubicBezTo>
                  <a:cubicBezTo>
                    <a:pt x="0" y="2555"/>
                    <a:pt x="132" y="2687"/>
                    <a:pt x="295" y="2687"/>
                  </a:cubicBezTo>
                  <a:cubicBezTo>
                    <a:pt x="458" y="2687"/>
                    <a:pt x="590" y="2555"/>
                    <a:pt x="590" y="2392"/>
                  </a:cubicBezTo>
                  <a:cubicBezTo>
                    <a:pt x="590" y="2229"/>
                    <a:pt x="458" y="2097"/>
                    <a:pt x="295" y="2097"/>
                  </a:cubicBezTo>
                  <a:close/>
                  <a:moveTo>
                    <a:pt x="295" y="2556"/>
                  </a:moveTo>
                  <a:cubicBezTo>
                    <a:pt x="204" y="2556"/>
                    <a:pt x="131" y="2483"/>
                    <a:pt x="131" y="2392"/>
                  </a:cubicBezTo>
                  <a:cubicBezTo>
                    <a:pt x="131" y="2302"/>
                    <a:pt x="204" y="2228"/>
                    <a:pt x="295" y="2228"/>
                  </a:cubicBezTo>
                  <a:cubicBezTo>
                    <a:pt x="385" y="2228"/>
                    <a:pt x="459" y="2302"/>
                    <a:pt x="459" y="2392"/>
                  </a:cubicBezTo>
                  <a:cubicBezTo>
                    <a:pt x="459" y="2436"/>
                    <a:pt x="441" y="2477"/>
                    <a:pt x="411" y="2508"/>
                  </a:cubicBezTo>
                  <a:cubicBezTo>
                    <a:pt x="380" y="2539"/>
                    <a:pt x="338" y="2556"/>
                    <a:pt x="295" y="2556"/>
                  </a:cubicBezTo>
                  <a:close/>
                  <a:moveTo>
                    <a:pt x="1737" y="2163"/>
                  </a:moveTo>
                  <a:cubicBezTo>
                    <a:pt x="1610" y="2163"/>
                    <a:pt x="1507" y="2266"/>
                    <a:pt x="1507" y="2392"/>
                  </a:cubicBezTo>
                  <a:cubicBezTo>
                    <a:pt x="1507" y="2519"/>
                    <a:pt x="1610" y="2622"/>
                    <a:pt x="1737" y="2622"/>
                  </a:cubicBezTo>
                  <a:cubicBezTo>
                    <a:pt x="1863" y="2622"/>
                    <a:pt x="1966" y="2519"/>
                    <a:pt x="1966" y="2392"/>
                  </a:cubicBezTo>
                  <a:cubicBezTo>
                    <a:pt x="1966" y="2331"/>
                    <a:pt x="1942" y="2273"/>
                    <a:pt x="1899" y="2230"/>
                  </a:cubicBezTo>
                  <a:cubicBezTo>
                    <a:pt x="1856" y="2187"/>
                    <a:pt x="1797" y="2163"/>
                    <a:pt x="1737" y="2163"/>
                  </a:cubicBezTo>
                  <a:close/>
                  <a:moveTo>
                    <a:pt x="1737" y="2491"/>
                  </a:moveTo>
                  <a:cubicBezTo>
                    <a:pt x="1682" y="2491"/>
                    <a:pt x="1638" y="2447"/>
                    <a:pt x="1638" y="2392"/>
                  </a:cubicBezTo>
                  <a:cubicBezTo>
                    <a:pt x="1638" y="2338"/>
                    <a:pt x="1682" y="2294"/>
                    <a:pt x="1737" y="2294"/>
                  </a:cubicBezTo>
                  <a:cubicBezTo>
                    <a:pt x="1791" y="2294"/>
                    <a:pt x="1835" y="2338"/>
                    <a:pt x="1835" y="2392"/>
                  </a:cubicBezTo>
                  <a:cubicBezTo>
                    <a:pt x="1835" y="2418"/>
                    <a:pt x="1825" y="2443"/>
                    <a:pt x="1806" y="2462"/>
                  </a:cubicBezTo>
                  <a:cubicBezTo>
                    <a:pt x="1788" y="2480"/>
                    <a:pt x="1763" y="2491"/>
                    <a:pt x="1737" y="2491"/>
                  </a:cubicBezTo>
                  <a:close/>
                  <a:moveTo>
                    <a:pt x="1180" y="0"/>
                  </a:moveTo>
                  <a:cubicBezTo>
                    <a:pt x="1162" y="0"/>
                    <a:pt x="1146" y="7"/>
                    <a:pt x="1133" y="19"/>
                  </a:cubicBezTo>
                  <a:cubicBezTo>
                    <a:pt x="1121" y="32"/>
                    <a:pt x="1114" y="48"/>
                    <a:pt x="1114" y="66"/>
                  </a:cubicBezTo>
                  <a:cubicBezTo>
                    <a:pt x="1114" y="590"/>
                    <a:pt x="1114" y="590"/>
                    <a:pt x="1114" y="590"/>
                  </a:cubicBezTo>
                  <a:cubicBezTo>
                    <a:pt x="1114" y="626"/>
                    <a:pt x="1143" y="656"/>
                    <a:pt x="1180" y="656"/>
                  </a:cubicBezTo>
                  <a:cubicBezTo>
                    <a:pt x="1216" y="656"/>
                    <a:pt x="1245" y="626"/>
                    <a:pt x="1245" y="590"/>
                  </a:cubicBezTo>
                  <a:cubicBezTo>
                    <a:pt x="1245" y="66"/>
                    <a:pt x="1245" y="66"/>
                    <a:pt x="1245" y="66"/>
                  </a:cubicBezTo>
                  <a:cubicBezTo>
                    <a:pt x="1245" y="48"/>
                    <a:pt x="1238" y="32"/>
                    <a:pt x="1226" y="19"/>
                  </a:cubicBezTo>
                  <a:cubicBezTo>
                    <a:pt x="1214" y="7"/>
                    <a:pt x="1197" y="0"/>
                    <a:pt x="1180" y="0"/>
                  </a:cubicBezTo>
                  <a:close/>
                  <a:moveTo>
                    <a:pt x="1180" y="787"/>
                  </a:moveTo>
                  <a:cubicBezTo>
                    <a:pt x="1143" y="787"/>
                    <a:pt x="1114" y="816"/>
                    <a:pt x="1114" y="852"/>
                  </a:cubicBezTo>
                  <a:cubicBezTo>
                    <a:pt x="1114" y="888"/>
                    <a:pt x="1143" y="918"/>
                    <a:pt x="1180" y="918"/>
                  </a:cubicBezTo>
                  <a:cubicBezTo>
                    <a:pt x="1216" y="918"/>
                    <a:pt x="1245" y="888"/>
                    <a:pt x="1245" y="852"/>
                  </a:cubicBezTo>
                  <a:cubicBezTo>
                    <a:pt x="1245" y="835"/>
                    <a:pt x="1238" y="818"/>
                    <a:pt x="1226" y="806"/>
                  </a:cubicBezTo>
                  <a:cubicBezTo>
                    <a:pt x="1214" y="794"/>
                    <a:pt x="1197" y="787"/>
                    <a:pt x="1180" y="787"/>
                  </a:cubicBezTo>
                  <a:close/>
                  <a:moveTo>
                    <a:pt x="1180" y="787"/>
                  </a:moveTo>
                  <a:cubicBezTo>
                    <a:pt x="1180" y="787"/>
                    <a:pt x="1180" y="787"/>
                    <a:pt x="1180" y="78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grpSp>
      <p:sp>
        <p:nvSpPr>
          <p:cNvPr id="123" name="Freeform 30">
            <a:extLst>
              <a:ext uri="{FF2B5EF4-FFF2-40B4-BE49-F238E27FC236}">
                <a16:creationId xmlns:a16="http://schemas.microsoft.com/office/drawing/2014/main" id="{28EFD037-BA8F-469C-BBA6-CEB25B7B6A83}"/>
              </a:ext>
            </a:extLst>
          </p:cNvPr>
          <p:cNvSpPr>
            <a:spLocks noEditPoints="1"/>
          </p:cNvSpPr>
          <p:nvPr/>
        </p:nvSpPr>
        <p:spPr bwMode="auto">
          <a:xfrm>
            <a:off x="3683766" y="4455611"/>
            <a:ext cx="267868" cy="229852"/>
          </a:xfrm>
          <a:custGeom>
            <a:avLst/>
            <a:gdLst>
              <a:gd name="T0" fmla="*/ 82 w 3268"/>
              <a:gd name="T1" fmla="*/ 2804 h 2804"/>
              <a:gd name="T2" fmla="*/ 0 w 3268"/>
              <a:gd name="T3" fmla="*/ 2722 h 2804"/>
              <a:gd name="T4" fmla="*/ 82 w 3268"/>
              <a:gd name="T5" fmla="*/ 2640 h 2804"/>
              <a:gd name="T6" fmla="*/ 3186 w 3268"/>
              <a:gd name="T7" fmla="*/ 2640 h 2804"/>
              <a:gd name="T8" fmla="*/ 3268 w 3268"/>
              <a:gd name="T9" fmla="*/ 2722 h 2804"/>
              <a:gd name="T10" fmla="*/ 3186 w 3268"/>
              <a:gd name="T11" fmla="*/ 2804 h 2804"/>
              <a:gd name="T12" fmla="*/ 82 w 3268"/>
              <a:gd name="T13" fmla="*/ 2804 h 2804"/>
              <a:gd name="T14" fmla="*/ 327 w 3268"/>
              <a:gd name="T15" fmla="*/ 1658 h 2804"/>
              <a:gd name="T16" fmla="*/ 817 w 3268"/>
              <a:gd name="T17" fmla="*/ 2149 h 2804"/>
              <a:gd name="T18" fmla="*/ 735 w 3268"/>
              <a:gd name="T19" fmla="*/ 2313 h 2804"/>
              <a:gd name="T20" fmla="*/ 164 w 3268"/>
              <a:gd name="T21" fmla="*/ 2477 h 2804"/>
              <a:gd name="T22" fmla="*/ 82 w 3268"/>
              <a:gd name="T23" fmla="*/ 2395 h 2804"/>
              <a:gd name="T24" fmla="*/ 164 w 3268"/>
              <a:gd name="T25" fmla="*/ 2313 h 2804"/>
              <a:gd name="T26" fmla="*/ 572 w 3268"/>
              <a:gd name="T27" fmla="*/ 2149 h 2804"/>
              <a:gd name="T28" fmla="*/ 82 w 3268"/>
              <a:gd name="T29" fmla="*/ 1658 h 2804"/>
              <a:gd name="T30" fmla="*/ 163 w 3268"/>
              <a:gd name="T31" fmla="*/ 1494 h 2804"/>
              <a:gd name="T32" fmla="*/ 735 w 3268"/>
              <a:gd name="T33" fmla="*/ 1494 h 2804"/>
              <a:gd name="T34" fmla="*/ 409 w 3268"/>
              <a:gd name="T35" fmla="*/ 429 h 2804"/>
              <a:gd name="T36" fmla="*/ 572 w 3268"/>
              <a:gd name="T37" fmla="*/ 348 h 2804"/>
              <a:gd name="T38" fmla="*/ 1308 w 3268"/>
              <a:gd name="T39" fmla="*/ 839 h 2804"/>
              <a:gd name="T40" fmla="*/ 1553 w 3268"/>
              <a:gd name="T41" fmla="*/ 102 h 2804"/>
              <a:gd name="T42" fmla="*/ 1716 w 3268"/>
              <a:gd name="T43" fmla="*/ 102 h 2804"/>
              <a:gd name="T44" fmla="*/ 2042 w 3268"/>
              <a:gd name="T45" fmla="*/ 1003 h 2804"/>
              <a:gd name="T46" fmla="*/ 2614 w 3268"/>
              <a:gd name="T47" fmla="*/ 593 h 2804"/>
              <a:gd name="T48" fmla="*/ 2778 w 3268"/>
              <a:gd name="T49" fmla="*/ 675 h 2804"/>
              <a:gd name="T50" fmla="*/ 2532 w 3268"/>
              <a:gd name="T51" fmla="*/ 1412 h 2804"/>
              <a:gd name="T52" fmla="*/ 3023 w 3268"/>
              <a:gd name="T53" fmla="*/ 1412 h 2804"/>
              <a:gd name="T54" fmla="*/ 3104 w 3268"/>
              <a:gd name="T55" fmla="*/ 1576 h 2804"/>
              <a:gd name="T56" fmla="*/ 2532 w 3268"/>
              <a:gd name="T57" fmla="*/ 2231 h 2804"/>
              <a:gd name="T58" fmla="*/ 3104 w 3268"/>
              <a:gd name="T59" fmla="*/ 2313 h 2804"/>
              <a:gd name="T60" fmla="*/ 3186 w 3268"/>
              <a:gd name="T61" fmla="*/ 2395 h 2804"/>
              <a:gd name="T62" fmla="*/ 3104 w 3268"/>
              <a:gd name="T63" fmla="*/ 2477 h 2804"/>
              <a:gd name="T64" fmla="*/ 2369 w 3268"/>
              <a:gd name="T65" fmla="*/ 2395 h 2804"/>
              <a:gd name="T66" fmla="*/ 2287 w 3268"/>
              <a:gd name="T67" fmla="*/ 2231 h 2804"/>
              <a:gd name="T68" fmla="*/ 2859 w 3268"/>
              <a:gd name="T69" fmla="*/ 1576 h 2804"/>
              <a:gd name="T70" fmla="*/ 2451 w 3268"/>
              <a:gd name="T71" fmla="*/ 1576 h 2804"/>
              <a:gd name="T72" fmla="*/ 2369 w 3268"/>
              <a:gd name="T73" fmla="*/ 1494 h 2804"/>
              <a:gd name="T74" fmla="*/ 2533 w 3268"/>
              <a:gd name="T75" fmla="*/ 839 h 2804"/>
              <a:gd name="T76" fmla="*/ 2042 w 3268"/>
              <a:gd name="T77" fmla="*/ 1248 h 2804"/>
              <a:gd name="T78" fmla="*/ 1879 w 3268"/>
              <a:gd name="T79" fmla="*/ 1166 h 2804"/>
              <a:gd name="T80" fmla="*/ 1634 w 3268"/>
              <a:gd name="T81" fmla="*/ 348 h 2804"/>
              <a:gd name="T82" fmla="*/ 1389 w 3268"/>
              <a:gd name="T83" fmla="*/ 1003 h 2804"/>
              <a:gd name="T84" fmla="*/ 1225 w 3268"/>
              <a:gd name="T85" fmla="*/ 1085 h 2804"/>
              <a:gd name="T86" fmla="*/ 653 w 3268"/>
              <a:gd name="T87" fmla="*/ 593 h 2804"/>
              <a:gd name="T88" fmla="*/ 899 w 3268"/>
              <a:gd name="T89" fmla="*/ 1576 h 2804"/>
              <a:gd name="T90" fmla="*/ 817 w 3268"/>
              <a:gd name="T91" fmla="*/ 1658 h 2804"/>
              <a:gd name="T92" fmla="*/ 327 w 3268"/>
              <a:gd name="T93" fmla="*/ 1658 h 2804"/>
              <a:gd name="T94" fmla="*/ 327 w 3268"/>
              <a:gd name="T95" fmla="*/ 1658 h 2804"/>
              <a:gd name="T96" fmla="*/ 327 w 3268"/>
              <a:gd name="T97" fmla="*/ 1658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68" h="2804">
                <a:moveTo>
                  <a:pt x="82" y="2804"/>
                </a:moveTo>
                <a:cubicBezTo>
                  <a:pt x="36" y="2804"/>
                  <a:pt x="0" y="2767"/>
                  <a:pt x="0" y="2722"/>
                </a:cubicBezTo>
                <a:cubicBezTo>
                  <a:pt x="0" y="2677"/>
                  <a:pt x="36" y="2640"/>
                  <a:pt x="82" y="2640"/>
                </a:cubicBezTo>
                <a:cubicBezTo>
                  <a:pt x="3186" y="2640"/>
                  <a:pt x="3186" y="2640"/>
                  <a:pt x="3186" y="2640"/>
                </a:cubicBezTo>
                <a:cubicBezTo>
                  <a:pt x="3231" y="2640"/>
                  <a:pt x="3268" y="2677"/>
                  <a:pt x="3268" y="2722"/>
                </a:cubicBezTo>
                <a:cubicBezTo>
                  <a:pt x="3268" y="2767"/>
                  <a:pt x="3231" y="2804"/>
                  <a:pt x="3186" y="2804"/>
                </a:cubicBezTo>
                <a:lnTo>
                  <a:pt x="82" y="2804"/>
                </a:lnTo>
                <a:close/>
                <a:moveTo>
                  <a:pt x="327" y="1658"/>
                </a:moveTo>
                <a:cubicBezTo>
                  <a:pt x="817" y="2149"/>
                  <a:pt x="817" y="2149"/>
                  <a:pt x="817" y="2149"/>
                </a:cubicBezTo>
                <a:cubicBezTo>
                  <a:pt x="837" y="2223"/>
                  <a:pt x="816" y="2294"/>
                  <a:pt x="735" y="2313"/>
                </a:cubicBezTo>
                <a:cubicBezTo>
                  <a:pt x="164" y="2477"/>
                  <a:pt x="164" y="2477"/>
                  <a:pt x="164" y="2477"/>
                </a:cubicBezTo>
                <a:cubicBezTo>
                  <a:pt x="143" y="2486"/>
                  <a:pt x="97" y="2461"/>
                  <a:pt x="82" y="2395"/>
                </a:cubicBezTo>
                <a:cubicBezTo>
                  <a:pt x="73" y="2373"/>
                  <a:pt x="98" y="2328"/>
                  <a:pt x="164" y="2313"/>
                </a:cubicBezTo>
                <a:cubicBezTo>
                  <a:pt x="572" y="2149"/>
                  <a:pt x="572" y="2149"/>
                  <a:pt x="572" y="2149"/>
                </a:cubicBezTo>
                <a:cubicBezTo>
                  <a:pt x="82" y="1658"/>
                  <a:pt x="82" y="1658"/>
                  <a:pt x="82" y="1658"/>
                </a:cubicBezTo>
                <a:cubicBezTo>
                  <a:pt x="56" y="1577"/>
                  <a:pt x="93" y="1494"/>
                  <a:pt x="163" y="1494"/>
                </a:cubicBezTo>
                <a:cubicBezTo>
                  <a:pt x="735" y="1494"/>
                  <a:pt x="735" y="1494"/>
                  <a:pt x="735" y="1494"/>
                </a:cubicBezTo>
                <a:cubicBezTo>
                  <a:pt x="409" y="429"/>
                  <a:pt x="409" y="429"/>
                  <a:pt x="409" y="429"/>
                </a:cubicBezTo>
                <a:cubicBezTo>
                  <a:pt x="393" y="378"/>
                  <a:pt x="476" y="318"/>
                  <a:pt x="572" y="348"/>
                </a:cubicBezTo>
                <a:cubicBezTo>
                  <a:pt x="1308" y="839"/>
                  <a:pt x="1308" y="839"/>
                  <a:pt x="1308" y="839"/>
                </a:cubicBezTo>
                <a:cubicBezTo>
                  <a:pt x="1553" y="102"/>
                  <a:pt x="1553" y="102"/>
                  <a:pt x="1553" y="102"/>
                </a:cubicBezTo>
                <a:cubicBezTo>
                  <a:pt x="1584" y="0"/>
                  <a:pt x="1689" y="3"/>
                  <a:pt x="1716" y="102"/>
                </a:cubicBezTo>
                <a:cubicBezTo>
                  <a:pt x="2042" y="1003"/>
                  <a:pt x="2042" y="1003"/>
                  <a:pt x="2042" y="1003"/>
                </a:cubicBezTo>
                <a:cubicBezTo>
                  <a:pt x="2614" y="593"/>
                  <a:pt x="2614" y="593"/>
                  <a:pt x="2614" y="593"/>
                </a:cubicBezTo>
                <a:cubicBezTo>
                  <a:pt x="2716" y="565"/>
                  <a:pt x="2798" y="626"/>
                  <a:pt x="2778" y="675"/>
                </a:cubicBezTo>
                <a:cubicBezTo>
                  <a:pt x="2532" y="1412"/>
                  <a:pt x="2532" y="1412"/>
                  <a:pt x="2532" y="1412"/>
                </a:cubicBezTo>
                <a:cubicBezTo>
                  <a:pt x="3023" y="1412"/>
                  <a:pt x="3023" y="1412"/>
                  <a:pt x="3023" y="1412"/>
                </a:cubicBezTo>
                <a:cubicBezTo>
                  <a:pt x="3091" y="1412"/>
                  <a:pt x="3129" y="1491"/>
                  <a:pt x="3104" y="1576"/>
                </a:cubicBezTo>
                <a:cubicBezTo>
                  <a:pt x="2532" y="2231"/>
                  <a:pt x="2532" y="2231"/>
                  <a:pt x="2532" y="2231"/>
                </a:cubicBezTo>
                <a:cubicBezTo>
                  <a:pt x="3104" y="2313"/>
                  <a:pt x="3104" y="2313"/>
                  <a:pt x="3104" y="2313"/>
                </a:cubicBezTo>
                <a:cubicBezTo>
                  <a:pt x="3158" y="2318"/>
                  <a:pt x="3190" y="2359"/>
                  <a:pt x="3186" y="2395"/>
                </a:cubicBezTo>
                <a:cubicBezTo>
                  <a:pt x="3180" y="2449"/>
                  <a:pt x="3140" y="2481"/>
                  <a:pt x="3104" y="2477"/>
                </a:cubicBezTo>
                <a:cubicBezTo>
                  <a:pt x="2369" y="2395"/>
                  <a:pt x="2369" y="2395"/>
                  <a:pt x="2369" y="2395"/>
                </a:cubicBezTo>
                <a:cubicBezTo>
                  <a:pt x="2300" y="2387"/>
                  <a:pt x="2269" y="2312"/>
                  <a:pt x="2287" y="2231"/>
                </a:cubicBezTo>
                <a:cubicBezTo>
                  <a:pt x="2859" y="1576"/>
                  <a:pt x="2859" y="1576"/>
                  <a:pt x="2859" y="1576"/>
                </a:cubicBezTo>
                <a:cubicBezTo>
                  <a:pt x="2451" y="1576"/>
                  <a:pt x="2451" y="1576"/>
                  <a:pt x="2451" y="1576"/>
                </a:cubicBezTo>
                <a:cubicBezTo>
                  <a:pt x="2396" y="1576"/>
                  <a:pt x="2356" y="1523"/>
                  <a:pt x="2369" y="1494"/>
                </a:cubicBezTo>
                <a:cubicBezTo>
                  <a:pt x="2533" y="839"/>
                  <a:pt x="2533" y="839"/>
                  <a:pt x="2533" y="839"/>
                </a:cubicBezTo>
                <a:cubicBezTo>
                  <a:pt x="2042" y="1248"/>
                  <a:pt x="2042" y="1248"/>
                  <a:pt x="2042" y="1248"/>
                </a:cubicBezTo>
                <a:cubicBezTo>
                  <a:pt x="1963" y="1265"/>
                  <a:pt x="1901" y="1244"/>
                  <a:pt x="1879" y="1166"/>
                </a:cubicBezTo>
                <a:cubicBezTo>
                  <a:pt x="1634" y="348"/>
                  <a:pt x="1634" y="348"/>
                  <a:pt x="1634" y="348"/>
                </a:cubicBezTo>
                <a:cubicBezTo>
                  <a:pt x="1389" y="1003"/>
                  <a:pt x="1389" y="1003"/>
                  <a:pt x="1389" y="1003"/>
                </a:cubicBezTo>
                <a:cubicBezTo>
                  <a:pt x="1367" y="1082"/>
                  <a:pt x="1306" y="1101"/>
                  <a:pt x="1225" y="1085"/>
                </a:cubicBezTo>
                <a:cubicBezTo>
                  <a:pt x="653" y="593"/>
                  <a:pt x="653" y="593"/>
                  <a:pt x="653" y="593"/>
                </a:cubicBezTo>
                <a:cubicBezTo>
                  <a:pt x="899" y="1576"/>
                  <a:pt x="899" y="1576"/>
                  <a:pt x="899" y="1576"/>
                </a:cubicBezTo>
                <a:cubicBezTo>
                  <a:pt x="910" y="1606"/>
                  <a:pt x="871" y="1658"/>
                  <a:pt x="817" y="1658"/>
                </a:cubicBezTo>
                <a:cubicBezTo>
                  <a:pt x="327" y="1658"/>
                  <a:pt x="327" y="1658"/>
                  <a:pt x="327" y="1658"/>
                </a:cubicBezTo>
                <a:close/>
                <a:moveTo>
                  <a:pt x="327" y="1658"/>
                </a:moveTo>
                <a:cubicBezTo>
                  <a:pt x="327" y="1658"/>
                  <a:pt x="327" y="1658"/>
                  <a:pt x="327" y="165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25" name="flowchart-document_31610">
            <a:extLst>
              <a:ext uri="{FF2B5EF4-FFF2-40B4-BE49-F238E27FC236}">
                <a16:creationId xmlns:a16="http://schemas.microsoft.com/office/drawing/2014/main" id="{FE38FC33-E3B0-4442-ABEB-2EC1313C4BA5}"/>
              </a:ext>
            </a:extLst>
          </p:cNvPr>
          <p:cNvSpPr>
            <a:spLocks noChangeAspect="1"/>
          </p:cNvSpPr>
          <p:nvPr/>
        </p:nvSpPr>
        <p:spPr bwMode="auto">
          <a:xfrm>
            <a:off x="3705279" y="2370277"/>
            <a:ext cx="206499" cy="243587"/>
          </a:xfrm>
          <a:custGeom>
            <a:avLst/>
            <a:gdLst>
              <a:gd name="connsiteX0" fmla="*/ 423039 w 512728"/>
              <a:gd name="connsiteY0" fmla="*/ 515551 h 604816"/>
              <a:gd name="connsiteX1" fmla="*/ 497133 w 512728"/>
              <a:gd name="connsiteY1" fmla="*/ 515551 h 604816"/>
              <a:gd name="connsiteX2" fmla="*/ 423039 w 512728"/>
              <a:gd name="connsiteY2" fmla="*/ 589574 h 604816"/>
              <a:gd name="connsiteX3" fmla="*/ 92017 w 512728"/>
              <a:gd name="connsiteY3" fmla="*/ 399259 h 604816"/>
              <a:gd name="connsiteX4" fmla="*/ 199629 w 512728"/>
              <a:gd name="connsiteY4" fmla="*/ 399259 h 604816"/>
              <a:gd name="connsiteX5" fmla="*/ 199629 w 512728"/>
              <a:gd name="connsiteY5" fmla="*/ 446185 h 604816"/>
              <a:gd name="connsiteX6" fmla="*/ 92017 w 512728"/>
              <a:gd name="connsiteY6" fmla="*/ 446185 h 604816"/>
              <a:gd name="connsiteX7" fmla="*/ 92017 w 512728"/>
              <a:gd name="connsiteY7" fmla="*/ 302373 h 604816"/>
              <a:gd name="connsiteX8" fmla="*/ 199629 w 512728"/>
              <a:gd name="connsiteY8" fmla="*/ 302373 h 604816"/>
              <a:gd name="connsiteX9" fmla="*/ 199629 w 512728"/>
              <a:gd name="connsiteY9" fmla="*/ 349297 h 604816"/>
              <a:gd name="connsiteX10" fmla="*/ 150293 w 512728"/>
              <a:gd name="connsiteY10" fmla="*/ 349297 h 604816"/>
              <a:gd name="connsiteX11" fmla="*/ 150293 w 512728"/>
              <a:gd name="connsiteY11" fmla="*/ 365158 h 604816"/>
              <a:gd name="connsiteX12" fmla="*/ 158571 w 512728"/>
              <a:gd name="connsiteY12" fmla="*/ 365158 h 604816"/>
              <a:gd name="connsiteX13" fmla="*/ 145657 w 512728"/>
              <a:gd name="connsiteY13" fmla="*/ 390933 h 604816"/>
              <a:gd name="connsiteX14" fmla="*/ 132744 w 512728"/>
              <a:gd name="connsiteY14" fmla="*/ 365158 h 604816"/>
              <a:gd name="connsiteX15" fmla="*/ 141353 w 512728"/>
              <a:gd name="connsiteY15" fmla="*/ 365158 h 604816"/>
              <a:gd name="connsiteX16" fmla="*/ 141353 w 512728"/>
              <a:gd name="connsiteY16" fmla="*/ 349297 h 604816"/>
              <a:gd name="connsiteX17" fmla="*/ 92017 w 512728"/>
              <a:gd name="connsiteY17" fmla="*/ 349297 h 604816"/>
              <a:gd name="connsiteX18" fmla="*/ 92017 w 512728"/>
              <a:gd name="connsiteY18" fmla="*/ 205557 h 604816"/>
              <a:gd name="connsiteX19" fmla="*/ 199629 w 512728"/>
              <a:gd name="connsiteY19" fmla="*/ 205557 h 604816"/>
              <a:gd name="connsiteX20" fmla="*/ 199629 w 512728"/>
              <a:gd name="connsiteY20" fmla="*/ 252504 h 604816"/>
              <a:gd name="connsiteX21" fmla="*/ 150293 w 512728"/>
              <a:gd name="connsiteY21" fmla="*/ 252504 h 604816"/>
              <a:gd name="connsiteX22" fmla="*/ 150293 w 512728"/>
              <a:gd name="connsiteY22" fmla="*/ 269034 h 604816"/>
              <a:gd name="connsiteX23" fmla="*/ 158571 w 512728"/>
              <a:gd name="connsiteY23" fmla="*/ 269034 h 604816"/>
              <a:gd name="connsiteX24" fmla="*/ 145657 w 512728"/>
              <a:gd name="connsiteY24" fmla="*/ 294822 h 604816"/>
              <a:gd name="connsiteX25" fmla="*/ 133075 w 512728"/>
              <a:gd name="connsiteY25" fmla="*/ 269034 h 604816"/>
              <a:gd name="connsiteX26" fmla="*/ 141353 w 512728"/>
              <a:gd name="connsiteY26" fmla="*/ 269034 h 604816"/>
              <a:gd name="connsiteX27" fmla="*/ 141353 w 512728"/>
              <a:gd name="connsiteY27" fmla="*/ 252504 h 604816"/>
              <a:gd name="connsiteX28" fmla="*/ 92017 w 512728"/>
              <a:gd name="connsiteY28" fmla="*/ 252504 h 604816"/>
              <a:gd name="connsiteX29" fmla="*/ 248948 w 512728"/>
              <a:gd name="connsiteY29" fmla="*/ 177825 h 604816"/>
              <a:gd name="connsiteX30" fmla="*/ 302232 w 512728"/>
              <a:gd name="connsiteY30" fmla="*/ 177825 h 604816"/>
              <a:gd name="connsiteX31" fmla="*/ 302232 w 512728"/>
              <a:gd name="connsiteY31" fmla="*/ 186747 h 604816"/>
              <a:gd name="connsiteX32" fmla="*/ 257884 w 512728"/>
              <a:gd name="connsiteY32" fmla="*/ 186747 h 604816"/>
              <a:gd name="connsiteX33" fmla="*/ 257884 w 512728"/>
              <a:gd name="connsiteY33" fmla="*/ 330492 h 604816"/>
              <a:gd name="connsiteX34" fmla="*/ 221479 w 512728"/>
              <a:gd name="connsiteY34" fmla="*/ 330492 h 604816"/>
              <a:gd name="connsiteX35" fmla="*/ 221479 w 512728"/>
              <a:gd name="connsiteY35" fmla="*/ 422687 h 604816"/>
              <a:gd name="connsiteX36" fmla="*/ 212543 w 512728"/>
              <a:gd name="connsiteY36" fmla="*/ 422687 h 604816"/>
              <a:gd name="connsiteX37" fmla="*/ 212543 w 512728"/>
              <a:gd name="connsiteY37" fmla="*/ 229045 h 604816"/>
              <a:gd name="connsiteX38" fmla="*/ 221479 w 512728"/>
              <a:gd name="connsiteY38" fmla="*/ 229045 h 604816"/>
              <a:gd name="connsiteX39" fmla="*/ 221479 w 512728"/>
              <a:gd name="connsiteY39" fmla="*/ 321240 h 604816"/>
              <a:gd name="connsiteX40" fmla="*/ 248948 w 512728"/>
              <a:gd name="connsiteY40" fmla="*/ 321240 h 604816"/>
              <a:gd name="connsiteX41" fmla="*/ 313099 w 512728"/>
              <a:gd name="connsiteY41" fmla="*/ 158984 h 604816"/>
              <a:gd name="connsiteX42" fmla="*/ 420711 w 512728"/>
              <a:gd name="connsiteY42" fmla="*/ 158984 h 604816"/>
              <a:gd name="connsiteX43" fmla="*/ 420711 w 512728"/>
              <a:gd name="connsiteY43" fmla="*/ 205557 h 604816"/>
              <a:gd name="connsiteX44" fmla="*/ 313099 w 512728"/>
              <a:gd name="connsiteY44" fmla="*/ 205557 h 604816"/>
              <a:gd name="connsiteX45" fmla="*/ 93013 w 512728"/>
              <a:gd name="connsiteY45" fmla="*/ 0 h 604816"/>
              <a:gd name="connsiteX46" fmla="*/ 419384 w 512728"/>
              <a:gd name="connsiteY46" fmla="*/ 0 h 604816"/>
              <a:gd name="connsiteX47" fmla="*/ 512728 w 512728"/>
              <a:gd name="connsiteY47" fmla="*/ 93201 h 604816"/>
              <a:gd name="connsiteX48" fmla="*/ 512728 w 512728"/>
              <a:gd name="connsiteY48" fmla="*/ 500378 h 604816"/>
              <a:gd name="connsiteX49" fmla="*/ 487903 w 512728"/>
              <a:gd name="connsiteY49" fmla="*/ 500378 h 604816"/>
              <a:gd name="connsiteX50" fmla="*/ 487903 w 512728"/>
              <a:gd name="connsiteY50" fmla="*/ 93201 h 604816"/>
              <a:gd name="connsiteX51" fmla="*/ 419384 w 512728"/>
              <a:gd name="connsiteY51" fmla="*/ 24787 h 604816"/>
              <a:gd name="connsiteX52" fmla="*/ 93013 w 512728"/>
              <a:gd name="connsiteY52" fmla="*/ 24787 h 604816"/>
              <a:gd name="connsiteX53" fmla="*/ 24494 w 512728"/>
              <a:gd name="connsiteY53" fmla="*/ 93201 h 604816"/>
              <a:gd name="connsiteX54" fmla="*/ 24494 w 512728"/>
              <a:gd name="connsiteY54" fmla="*/ 511945 h 604816"/>
              <a:gd name="connsiteX55" fmla="*/ 93013 w 512728"/>
              <a:gd name="connsiteY55" fmla="*/ 580359 h 604816"/>
              <a:gd name="connsiteX56" fmla="*/ 407799 w 512728"/>
              <a:gd name="connsiteY56" fmla="*/ 580359 h 604816"/>
              <a:gd name="connsiteX57" fmla="*/ 407799 w 512728"/>
              <a:gd name="connsiteY57" fmla="*/ 604816 h 604816"/>
              <a:gd name="connsiteX58" fmla="*/ 93013 w 512728"/>
              <a:gd name="connsiteY58" fmla="*/ 604816 h 604816"/>
              <a:gd name="connsiteX59" fmla="*/ 0 w 512728"/>
              <a:gd name="connsiteY59" fmla="*/ 511945 h 604816"/>
              <a:gd name="connsiteX60" fmla="*/ 0 w 512728"/>
              <a:gd name="connsiteY60" fmla="*/ 93201 h 604816"/>
              <a:gd name="connsiteX61" fmla="*/ 93013 w 512728"/>
              <a:gd name="connsiteY61" fmla="*/ 0 h 604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12728" h="604816">
                <a:moveTo>
                  <a:pt x="423039" y="515551"/>
                </a:moveTo>
                <a:lnTo>
                  <a:pt x="497133" y="515551"/>
                </a:lnTo>
                <a:lnTo>
                  <a:pt x="423039" y="589574"/>
                </a:lnTo>
                <a:close/>
                <a:moveTo>
                  <a:pt x="92017" y="399259"/>
                </a:moveTo>
                <a:lnTo>
                  <a:pt x="199629" y="399259"/>
                </a:lnTo>
                <a:lnTo>
                  <a:pt x="199629" y="446185"/>
                </a:lnTo>
                <a:lnTo>
                  <a:pt x="92017" y="446185"/>
                </a:lnTo>
                <a:close/>
                <a:moveTo>
                  <a:pt x="92017" y="302373"/>
                </a:moveTo>
                <a:lnTo>
                  <a:pt x="199629" y="302373"/>
                </a:lnTo>
                <a:lnTo>
                  <a:pt x="199629" y="349297"/>
                </a:lnTo>
                <a:lnTo>
                  <a:pt x="150293" y="349297"/>
                </a:lnTo>
                <a:lnTo>
                  <a:pt x="150293" y="365158"/>
                </a:lnTo>
                <a:lnTo>
                  <a:pt x="158571" y="365158"/>
                </a:lnTo>
                <a:lnTo>
                  <a:pt x="145657" y="390933"/>
                </a:lnTo>
                <a:lnTo>
                  <a:pt x="132744" y="365158"/>
                </a:lnTo>
                <a:lnTo>
                  <a:pt x="141353" y="365158"/>
                </a:lnTo>
                <a:lnTo>
                  <a:pt x="141353" y="349297"/>
                </a:lnTo>
                <a:lnTo>
                  <a:pt x="92017" y="349297"/>
                </a:lnTo>
                <a:close/>
                <a:moveTo>
                  <a:pt x="92017" y="205557"/>
                </a:moveTo>
                <a:lnTo>
                  <a:pt x="199629" y="205557"/>
                </a:lnTo>
                <a:lnTo>
                  <a:pt x="199629" y="252504"/>
                </a:lnTo>
                <a:lnTo>
                  <a:pt x="150293" y="252504"/>
                </a:lnTo>
                <a:lnTo>
                  <a:pt x="150293" y="269034"/>
                </a:lnTo>
                <a:lnTo>
                  <a:pt x="158571" y="269034"/>
                </a:lnTo>
                <a:lnTo>
                  <a:pt x="145657" y="294822"/>
                </a:lnTo>
                <a:lnTo>
                  <a:pt x="133075" y="269034"/>
                </a:lnTo>
                <a:lnTo>
                  <a:pt x="141353" y="269034"/>
                </a:lnTo>
                <a:lnTo>
                  <a:pt x="141353" y="252504"/>
                </a:lnTo>
                <a:lnTo>
                  <a:pt x="92017" y="252504"/>
                </a:lnTo>
                <a:close/>
                <a:moveTo>
                  <a:pt x="248948" y="177825"/>
                </a:moveTo>
                <a:lnTo>
                  <a:pt x="302232" y="177825"/>
                </a:lnTo>
                <a:lnTo>
                  <a:pt x="302232" y="186747"/>
                </a:lnTo>
                <a:lnTo>
                  <a:pt x="257884" y="186747"/>
                </a:lnTo>
                <a:lnTo>
                  <a:pt x="257884" y="330492"/>
                </a:lnTo>
                <a:lnTo>
                  <a:pt x="221479" y="330492"/>
                </a:lnTo>
                <a:lnTo>
                  <a:pt x="221479" y="422687"/>
                </a:lnTo>
                <a:lnTo>
                  <a:pt x="212543" y="422687"/>
                </a:lnTo>
                <a:lnTo>
                  <a:pt x="212543" y="229045"/>
                </a:lnTo>
                <a:lnTo>
                  <a:pt x="221479" y="229045"/>
                </a:lnTo>
                <a:lnTo>
                  <a:pt x="221479" y="321240"/>
                </a:lnTo>
                <a:lnTo>
                  <a:pt x="248948" y="321240"/>
                </a:lnTo>
                <a:close/>
                <a:moveTo>
                  <a:pt x="313099" y="158984"/>
                </a:moveTo>
                <a:lnTo>
                  <a:pt x="420711" y="158984"/>
                </a:lnTo>
                <a:lnTo>
                  <a:pt x="420711" y="205557"/>
                </a:lnTo>
                <a:lnTo>
                  <a:pt x="313099" y="205557"/>
                </a:lnTo>
                <a:close/>
                <a:moveTo>
                  <a:pt x="93013" y="0"/>
                </a:moveTo>
                <a:lnTo>
                  <a:pt x="419384" y="0"/>
                </a:lnTo>
                <a:cubicBezTo>
                  <a:pt x="496178" y="0"/>
                  <a:pt x="512728" y="16194"/>
                  <a:pt x="512728" y="93201"/>
                </a:cubicBezTo>
                <a:lnTo>
                  <a:pt x="512728" y="500378"/>
                </a:lnTo>
                <a:lnTo>
                  <a:pt x="487903" y="500378"/>
                </a:lnTo>
                <a:lnTo>
                  <a:pt x="487903" y="93201"/>
                </a:lnTo>
                <a:cubicBezTo>
                  <a:pt x="487903" y="29745"/>
                  <a:pt x="482606" y="24787"/>
                  <a:pt x="419384" y="24787"/>
                </a:cubicBezTo>
                <a:lnTo>
                  <a:pt x="93013" y="24787"/>
                </a:lnTo>
                <a:cubicBezTo>
                  <a:pt x="29791" y="24787"/>
                  <a:pt x="24494" y="29745"/>
                  <a:pt x="24494" y="93201"/>
                </a:cubicBezTo>
                <a:lnTo>
                  <a:pt x="24494" y="511945"/>
                </a:lnTo>
                <a:cubicBezTo>
                  <a:pt x="24494" y="575071"/>
                  <a:pt x="29791" y="580359"/>
                  <a:pt x="93013" y="580359"/>
                </a:cubicBezTo>
                <a:lnTo>
                  <a:pt x="407799" y="580359"/>
                </a:lnTo>
                <a:lnTo>
                  <a:pt x="407799" y="604816"/>
                </a:lnTo>
                <a:lnTo>
                  <a:pt x="93013" y="604816"/>
                </a:lnTo>
                <a:cubicBezTo>
                  <a:pt x="16219" y="604816"/>
                  <a:pt x="0" y="588622"/>
                  <a:pt x="0" y="511945"/>
                </a:cubicBezTo>
                <a:lnTo>
                  <a:pt x="0" y="93201"/>
                </a:lnTo>
                <a:cubicBezTo>
                  <a:pt x="0" y="16194"/>
                  <a:pt x="16219" y="0"/>
                  <a:pt x="93013" y="0"/>
                </a:cubicBezTo>
                <a:close/>
              </a:path>
            </a:pathLst>
          </a:custGeom>
          <a:solidFill>
            <a:schemeClr val="bg1"/>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29" name="salt-and-pepper_79461">
            <a:extLst>
              <a:ext uri="{FF2B5EF4-FFF2-40B4-BE49-F238E27FC236}">
                <a16:creationId xmlns:a16="http://schemas.microsoft.com/office/drawing/2014/main" id="{11EA8039-1F93-4608-9362-B57545925C03}"/>
              </a:ext>
            </a:extLst>
          </p:cNvPr>
          <p:cNvSpPr>
            <a:spLocks noChangeAspect="1"/>
          </p:cNvSpPr>
          <p:nvPr/>
        </p:nvSpPr>
        <p:spPr bwMode="auto">
          <a:xfrm>
            <a:off x="3696923" y="3434054"/>
            <a:ext cx="230870" cy="234680"/>
          </a:xfrm>
          <a:custGeom>
            <a:avLst/>
            <a:gdLst>
              <a:gd name="connsiteX0" fmla="*/ 484894 w 594718"/>
              <a:gd name="connsiteY0" fmla="*/ 510117 h 604534"/>
              <a:gd name="connsiteX1" fmla="*/ 498866 w 594718"/>
              <a:gd name="connsiteY1" fmla="*/ 524054 h 604534"/>
              <a:gd name="connsiteX2" fmla="*/ 484894 w 594718"/>
              <a:gd name="connsiteY2" fmla="*/ 537991 h 604534"/>
              <a:gd name="connsiteX3" fmla="*/ 470922 w 594718"/>
              <a:gd name="connsiteY3" fmla="*/ 524054 h 604534"/>
              <a:gd name="connsiteX4" fmla="*/ 484894 w 594718"/>
              <a:gd name="connsiteY4" fmla="*/ 510117 h 604534"/>
              <a:gd name="connsiteX5" fmla="*/ 435675 w 594718"/>
              <a:gd name="connsiteY5" fmla="*/ 510117 h 604534"/>
              <a:gd name="connsiteX6" fmla="*/ 449612 w 594718"/>
              <a:gd name="connsiteY6" fmla="*/ 524054 h 604534"/>
              <a:gd name="connsiteX7" fmla="*/ 435675 w 594718"/>
              <a:gd name="connsiteY7" fmla="*/ 537991 h 604534"/>
              <a:gd name="connsiteX8" fmla="*/ 421738 w 594718"/>
              <a:gd name="connsiteY8" fmla="*/ 524054 h 604534"/>
              <a:gd name="connsiteX9" fmla="*/ 435675 w 594718"/>
              <a:gd name="connsiteY9" fmla="*/ 510117 h 604534"/>
              <a:gd name="connsiteX10" fmla="*/ 386349 w 594718"/>
              <a:gd name="connsiteY10" fmla="*/ 510117 h 604534"/>
              <a:gd name="connsiteX11" fmla="*/ 400215 w 594718"/>
              <a:gd name="connsiteY11" fmla="*/ 524054 h 604534"/>
              <a:gd name="connsiteX12" fmla="*/ 386349 w 594718"/>
              <a:gd name="connsiteY12" fmla="*/ 537991 h 604534"/>
              <a:gd name="connsiteX13" fmla="*/ 372483 w 594718"/>
              <a:gd name="connsiteY13" fmla="*/ 524054 h 604534"/>
              <a:gd name="connsiteX14" fmla="*/ 386349 w 594718"/>
              <a:gd name="connsiteY14" fmla="*/ 510117 h 604534"/>
              <a:gd name="connsiteX15" fmla="*/ 337060 w 594718"/>
              <a:gd name="connsiteY15" fmla="*/ 510117 h 604534"/>
              <a:gd name="connsiteX16" fmla="*/ 351032 w 594718"/>
              <a:gd name="connsiteY16" fmla="*/ 524054 h 604534"/>
              <a:gd name="connsiteX17" fmla="*/ 337060 w 594718"/>
              <a:gd name="connsiteY17" fmla="*/ 537991 h 604534"/>
              <a:gd name="connsiteX18" fmla="*/ 323088 w 594718"/>
              <a:gd name="connsiteY18" fmla="*/ 524054 h 604534"/>
              <a:gd name="connsiteX19" fmla="*/ 337060 w 594718"/>
              <a:gd name="connsiteY19" fmla="*/ 510117 h 604534"/>
              <a:gd name="connsiteX20" fmla="*/ 509486 w 594718"/>
              <a:gd name="connsiteY20" fmla="*/ 461004 h 604534"/>
              <a:gd name="connsiteX21" fmla="*/ 523423 w 594718"/>
              <a:gd name="connsiteY21" fmla="*/ 474941 h 604534"/>
              <a:gd name="connsiteX22" fmla="*/ 509486 w 594718"/>
              <a:gd name="connsiteY22" fmla="*/ 488878 h 604534"/>
              <a:gd name="connsiteX23" fmla="*/ 495549 w 594718"/>
              <a:gd name="connsiteY23" fmla="*/ 474941 h 604534"/>
              <a:gd name="connsiteX24" fmla="*/ 509486 w 594718"/>
              <a:gd name="connsiteY24" fmla="*/ 461004 h 604534"/>
              <a:gd name="connsiteX25" fmla="*/ 460267 w 594718"/>
              <a:gd name="connsiteY25" fmla="*/ 461004 h 604534"/>
              <a:gd name="connsiteX26" fmla="*/ 474239 w 594718"/>
              <a:gd name="connsiteY26" fmla="*/ 474941 h 604534"/>
              <a:gd name="connsiteX27" fmla="*/ 460267 w 594718"/>
              <a:gd name="connsiteY27" fmla="*/ 488878 h 604534"/>
              <a:gd name="connsiteX28" fmla="*/ 446295 w 594718"/>
              <a:gd name="connsiteY28" fmla="*/ 474941 h 604534"/>
              <a:gd name="connsiteX29" fmla="*/ 460267 w 594718"/>
              <a:gd name="connsiteY29" fmla="*/ 461004 h 604534"/>
              <a:gd name="connsiteX30" fmla="*/ 410977 w 594718"/>
              <a:gd name="connsiteY30" fmla="*/ 461004 h 604534"/>
              <a:gd name="connsiteX31" fmla="*/ 424843 w 594718"/>
              <a:gd name="connsiteY31" fmla="*/ 474941 h 604534"/>
              <a:gd name="connsiteX32" fmla="*/ 410977 w 594718"/>
              <a:gd name="connsiteY32" fmla="*/ 488878 h 604534"/>
              <a:gd name="connsiteX33" fmla="*/ 397111 w 594718"/>
              <a:gd name="connsiteY33" fmla="*/ 474941 h 604534"/>
              <a:gd name="connsiteX34" fmla="*/ 410977 w 594718"/>
              <a:gd name="connsiteY34" fmla="*/ 461004 h 604534"/>
              <a:gd name="connsiteX35" fmla="*/ 361687 w 594718"/>
              <a:gd name="connsiteY35" fmla="*/ 461004 h 604534"/>
              <a:gd name="connsiteX36" fmla="*/ 375659 w 594718"/>
              <a:gd name="connsiteY36" fmla="*/ 474941 h 604534"/>
              <a:gd name="connsiteX37" fmla="*/ 361687 w 594718"/>
              <a:gd name="connsiteY37" fmla="*/ 488878 h 604534"/>
              <a:gd name="connsiteX38" fmla="*/ 347715 w 594718"/>
              <a:gd name="connsiteY38" fmla="*/ 474941 h 604534"/>
              <a:gd name="connsiteX39" fmla="*/ 361687 w 594718"/>
              <a:gd name="connsiteY39" fmla="*/ 461004 h 604534"/>
              <a:gd name="connsiteX40" fmla="*/ 312468 w 594718"/>
              <a:gd name="connsiteY40" fmla="*/ 461004 h 604534"/>
              <a:gd name="connsiteX41" fmla="*/ 326405 w 594718"/>
              <a:gd name="connsiteY41" fmla="*/ 474941 h 604534"/>
              <a:gd name="connsiteX42" fmla="*/ 312468 w 594718"/>
              <a:gd name="connsiteY42" fmla="*/ 488878 h 604534"/>
              <a:gd name="connsiteX43" fmla="*/ 298531 w 594718"/>
              <a:gd name="connsiteY43" fmla="*/ 474941 h 604534"/>
              <a:gd name="connsiteX44" fmla="*/ 312468 w 594718"/>
              <a:gd name="connsiteY44" fmla="*/ 461004 h 604534"/>
              <a:gd name="connsiteX45" fmla="*/ 484894 w 594718"/>
              <a:gd name="connsiteY45" fmla="*/ 411820 h 604534"/>
              <a:gd name="connsiteX46" fmla="*/ 498866 w 594718"/>
              <a:gd name="connsiteY46" fmla="*/ 425757 h 604534"/>
              <a:gd name="connsiteX47" fmla="*/ 484894 w 594718"/>
              <a:gd name="connsiteY47" fmla="*/ 439694 h 604534"/>
              <a:gd name="connsiteX48" fmla="*/ 470922 w 594718"/>
              <a:gd name="connsiteY48" fmla="*/ 425757 h 604534"/>
              <a:gd name="connsiteX49" fmla="*/ 484894 w 594718"/>
              <a:gd name="connsiteY49" fmla="*/ 411820 h 604534"/>
              <a:gd name="connsiteX50" fmla="*/ 435675 w 594718"/>
              <a:gd name="connsiteY50" fmla="*/ 411820 h 604534"/>
              <a:gd name="connsiteX51" fmla="*/ 449612 w 594718"/>
              <a:gd name="connsiteY51" fmla="*/ 425757 h 604534"/>
              <a:gd name="connsiteX52" fmla="*/ 435675 w 594718"/>
              <a:gd name="connsiteY52" fmla="*/ 439694 h 604534"/>
              <a:gd name="connsiteX53" fmla="*/ 421738 w 594718"/>
              <a:gd name="connsiteY53" fmla="*/ 425757 h 604534"/>
              <a:gd name="connsiteX54" fmla="*/ 435675 w 594718"/>
              <a:gd name="connsiteY54" fmla="*/ 411820 h 604534"/>
              <a:gd name="connsiteX55" fmla="*/ 386349 w 594718"/>
              <a:gd name="connsiteY55" fmla="*/ 411820 h 604534"/>
              <a:gd name="connsiteX56" fmla="*/ 400215 w 594718"/>
              <a:gd name="connsiteY56" fmla="*/ 425757 h 604534"/>
              <a:gd name="connsiteX57" fmla="*/ 386349 w 594718"/>
              <a:gd name="connsiteY57" fmla="*/ 439694 h 604534"/>
              <a:gd name="connsiteX58" fmla="*/ 372483 w 594718"/>
              <a:gd name="connsiteY58" fmla="*/ 425757 h 604534"/>
              <a:gd name="connsiteX59" fmla="*/ 386349 w 594718"/>
              <a:gd name="connsiteY59" fmla="*/ 411820 h 604534"/>
              <a:gd name="connsiteX60" fmla="*/ 337060 w 594718"/>
              <a:gd name="connsiteY60" fmla="*/ 411820 h 604534"/>
              <a:gd name="connsiteX61" fmla="*/ 351032 w 594718"/>
              <a:gd name="connsiteY61" fmla="*/ 425757 h 604534"/>
              <a:gd name="connsiteX62" fmla="*/ 337060 w 594718"/>
              <a:gd name="connsiteY62" fmla="*/ 439694 h 604534"/>
              <a:gd name="connsiteX63" fmla="*/ 323088 w 594718"/>
              <a:gd name="connsiteY63" fmla="*/ 425757 h 604534"/>
              <a:gd name="connsiteX64" fmla="*/ 337060 w 594718"/>
              <a:gd name="connsiteY64" fmla="*/ 411820 h 604534"/>
              <a:gd name="connsiteX65" fmla="*/ 69638 w 594718"/>
              <a:gd name="connsiteY65" fmla="*/ 393100 h 604534"/>
              <a:gd name="connsiteX66" fmla="*/ 57782 w 594718"/>
              <a:gd name="connsiteY66" fmla="*/ 407182 h 604534"/>
              <a:gd name="connsiteX67" fmla="*/ 65436 w 594718"/>
              <a:gd name="connsiteY67" fmla="*/ 454821 h 604534"/>
              <a:gd name="connsiteX68" fmla="*/ 78042 w 594718"/>
              <a:gd name="connsiteY68" fmla="*/ 464858 h 604534"/>
              <a:gd name="connsiteX69" fmla="*/ 81044 w 594718"/>
              <a:gd name="connsiteY69" fmla="*/ 464559 h 604534"/>
              <a:gd name="connsiteX70" fmla="*/ 90648 w 594718"/>
              <a:gd name="connsiteY70" fmla="*/ 448829 h 604534"/>
              <a:gd name="connsiteX71" fmla="*/ 83745 w 594718"/>
              <a:gd name="connsiteY71" fmla="*/ 404935 h 604534"/>
              <a:gd name="connsiteX72" fmla="*/ 69638 w 594718"/>
              <a:gd name="connsiteY72" fmla="*/ 393100 h 604534"/>
              <a:gd name="connsiteX73" fmla="*/ 509486 w 594718"/>
              <a:gd name="connsiteY73" fmla="*/ 362706 h 604534"/>
              <a:gd name="connsiteX74" fmla="*/ 523423 w 594718"/>
              <a:gd name="connsiteY74" fmla="*/ 376643 h 604534"/>
              <a:gd name="connsiteX75" fmla="*/ 509486 w 594718"/>
              <a:gd name="connsiteY75" fmla="*/ 390580 h 604534"/>
              <a:gd name="connsiteX76" fmla="*/ 495549 w 594718"/>
              <a:gd name="connsiteY76" fmla="*/ 376643 h 604534"/>
              <a:gd name="connsiteX77" fmla="*/ 509486 w 594718"/>
              <a:gd name="connsiteY77" fmla="*/ 362706 h 604534"/>
              <a:gd name="connsiteX78" fmla="*/ 460267 w 594718"/>
              <a:gd name="connsiteY78" fmla="*/ 362706 h 604534"/>
              <a:gd name="connsiteX79" fmla="*/ 474239 w 594718"/>
              <a:gd name="connsiteY79" fmla="*/ 376643 h 604534"/>
              <a:gd name="connsiteX80" fmla="*/ 460267 w 594718"/>
              <a:gd name="connsiteY80" fmla="*/ 390580 h 604534"/>
              <a:gd name="connsiteX81" fmla="*/ 446295 w 594718"/>
              <a:gd name="connsiteY81" fmla="*/ 376643 h 604534"/>
              <a:gd name="connsiteX82" fmla="*/ 460267 w 594718"/>
              <a:gd name="connsiteY82" fmla="*/ 362706 h 604534"/>
              <a:gd name="connsiteX83" fmla="*/ 410977 w 594718"/>
              <a:gd name="connsiteY83" fmla="*/ 362706 h 604534"/>
              <a:gd name="connsiteX84" fmla="*/ 424843 w 594718"/>
              <a:gd name="connsiteY84" fmla="*/ 376643 h 604534"/>
              <a:gd name="connsiteX85" fmla="*/ 410977 w 594718"/>
              <a:gd name="connsiteY85" fmla="*/ 390580 h 604534"/>
              <a:gd name="connsiteX86" fmla="*/ 397111 w 594718"/>
              <a:gd name="connsiteY86" fmla="*/ 376643 h 604534"/>
              <a:gd name="connsiteX87" fmla="*/ 410977 w 594718"/>
              <a:gd name="connsiteY87" fmla="*/ 362706 h 604534"/>
              <a:gd name="connsiteX88" fmla="*/ 361687 w 594718"/>
              <a:gd name="connsiteY88" fmla="*/ 362706 h 604534"/>
              <a:gd name="connsiteX89" fmla="*/ 375659 w 594718"/>
              <a:gd name="connsiteY89" fmla="*/ 376643 h 604534"/>
              <a:gd name="connsiteX90" fmla="*/ 361687 w 594718"/>
              <a:gd name="connsiteY90" fmla="*/ 390580 h 604534"/>
              <a:gd name="connsiteX91" fmla="*/ 347715 w 594718"/>
              <a:gd name="connsiteY91" fmla="*/ 376643 h 604534"/>
              <a:gd name="connsiteX92" fmla="*/ 361687 w 594718"/>
              <a:gd name="connsiteY92" fmla="*/ 362706 h 604534"/>
              <a:gd name="connsiteX93" fmla="*/ 312468 w 594718"/>
              <a:gd name="connsiteY93" fmla="*/ 362706 h 604534"/>
              <a:gd name="connsiteX94" fmla="*/ 326405 w 594718"/>
              <a:gd name="connsiteY94" fmla="*/ 376643 h 604534"/>
              <a:gd name="connsiteX95" fmla="*/ 312468 w 594718"/>
              <a:gd name="connsiteY95" fmla="*/ 390580 h 604534"/>
              <a:gd name="connsiteX96" fmla="*/ 298531 w 594718"/>
              <a:gd name="connsiteY96" fmla="*/ 376643 h 604534"/>
              <a:gd name="connsiteX97" fmla="*/ 312468 w 594718"/>
              <a:gd name="connsiteY97" fmla="*/ 362706 h 604534"/>
              <a:gd name="connsiteX98" fmla="*/ 102955 w 594718"/>
              <a:gd name="connsiteY98" fmla="*/ 216175 h 604534"/>
              <a:gd name="connsiteX99" fmla="*/ 86296 w 594718"/>
              <a:gd name="connsiteY99" fmla="*/ 223965 h 604534"/>
              <a:gd name="connsiteX100" fmla="*/ 58382 w 594718"/>
              <a:gd name="connsiteY100" fmla="*/ 341865 h 604534"/>
              <a:gd name="connsiteX101" fmla="*/ 70088 w 594718"/>
              <a:gd name="connsiteY101" fmla="*/ 356097 h 604534"/>
              <a:gd name="connsiteX102" fmla="*/ 71439 w 594718"/>
              <a:gd name="connsiteY102" fmla="*/ 356097 h 604534"/>
              <a:gd name="connsiteX103" fmla="*/ 84345 w 594718"/>
              <a:gd name="connsiteY103" fmla="*/ 344412 h 604534"/>
              <a:gd name="connsiteX104" fmla="*/ 110759 w 594718"/>
              <a:gd name="connsiteY104" fmla="*/ 232804 h 604534"/>
              <a:gd name="connsiteX105" fmla="*/ 102955 w 594718"/>
              <a:gd name="connsiteY105" fmla="*/ 216175 h 604534"/>
              <a:gd name="connsiteX106" fmla="*/ 341722 w 594718"/>
              <a:gd name="connsiteY106" fmla="*/ 214827 h 604534"/>
              <a:gd name="connsiteX107" fmla="*/ 281396 w 594718"/>
              <a:gd name="connsiteY107" fmla="*/ 413352 h 604534"/>
              <a:gd name="connsiteX108" fmla="*/ 287849 w 594718"/>
              <a:gd name="connsiteY108" fmla="*/ 411853 h 604534"/>
              <a:gd name="connsiteX109" fmla="*/ 301805 w 594718"/>
              <a:gd name="connsiteY109" fmla="*/ 425787 h 604534"/>
              <a:gd name="connsiteX110" fmla="*/ 287849 w 594718"/>
              <a:gd name="connsiteY110" fmla="*/ 439722 h 604534"/>
              <a:gd name="connsiteX111" fmla="*/ 278845 w 594718"/>
              <a:gd name="connsiteY111" fmla="*/ 436275 h 604534"/>
              <a:gd name="connsiteX112" fmla="*/ 277494 w 594718"/>
              <a:gd name="connsiteY112" fmla="*/ 514786 h 604534"/>
              <a:gd name="connsiteX113" fmla="*/ 287849 w 594718"/>
              <a:gd name="connsiteY113" fmla="*/ 510141 h 604534"/>
              <a:gd name="connsiteX114" fmla="*/ 301805 w 594718"/>
              <a:gd name="connsiteY114" fmla="*/ 524076 h 604534"/>
              <a:gd name="connsiteX115" fmla="*/ 287849 w 594718"/>
              <a:gd name="connsiteY115" fmla="*/ 538010 h 604534"/>
              <a:gd name="connsiteX116" fmla="*/ 279145 w 594718"/>
              <a:gd name="connsiteY116" fmla="*/ 534863 h 604534"/>
              <a:gd name="connsiteX117" fmla="*/ 279895 w 594718"/>
              <a:gd name="connsiteY117" fmla="*/ 543104 h 604534"/>
              <a:gd name="connsiteX118" fmla="*/ 293701 w 594718"/>
              <a:gd name="connsiteY118" fmla="*/ 555390 h 604534"/>
              <a:gd name="connsiteX119" fmla="*/ 528253 w 594718"/>
              <a:gd name="connsiteY119" fmla="*/ 555390 h 604534"/>
              <a:gd name="connsiteX120" fmla="*/ 542059 w 594718"/>
              <a:gd name="connsiteY120" fmla="*/ 543104 h 604534"/>
              <a:gd name="connsiteX121" fmla="*/ 542959 w 594718"/>
              <a:gd name="connsiteY121" fmla="*/ 534863 h 604534"/>
              <a:gd name="connsiteX122" fmla="*/ 534105 w 594718"/>
              <a:gd name="connsiteY122" fmla="*/ 538010 h 604534"/>
              <a:gd name="connsiteX123" fmla="*/ 520149 w 594718"/>
              <a:gd name="connsiteY123" fmla="*/ 524076 h 604534"/>
              <a:gd name="connsiteX124" fmla="*/ 534105 w 594718"/>
              <a:gd name="connsiteY124" fmla="*/ 510141 h 604534"/>
              <a:gd name="connsiteX125" fmla="*/ 544460 w 594718"/>
              <a:gd name="connsiteY125" fmla="*/ 514786 h 604534"/>
              <a:gd name="connsiteX126" fmla="*/ 543109 w 594718"/>
              <a:gd name="connsiteY126" fmla="*/ 436275 h 604534"/>
              <a:gd name="connsiteX127" fmla="*/ 534105 w 594718"/>
              <a:gd name="connsiteY127" fmla="*/ 439722 h 604534"/>
              <a:gd name="connsiteX128" fmla="*/ 520149 w 594718"/>
              <a:gd name="connsiteY128" fmla="*/ 425787 h 604534"/>
              <a:gd name="connsiteX129" fmla="*/ 534105 w 594718"/>
              <a:gd name="connsiteY129" fmla="*/ 411853 h 604534"/>
              <a:gd name="connsiteX130" fmla="*/ 540558 w 594718"/>
              <a:gd name="connsiteY130" fmla="*/ 413352 h 604534"/>
              <a:gd name="connsiteX131" fmla="*/ 480232 w 594718"/>
              <a:gd name="connsiteY131" fmla="*/ 214827 h 604534"/>
              <a:gd name="connsiteX132" fmla="*/ 303005 w 594718"/>
              <a:gd name="connsiteY132" fmla="*/ 84326 h 604534"/>
              <a:gd name="connsiteX133" fmla="*/ 518949 w 594718"/>
              <a:gd name="connsiteY133" fmla="*/ 84326 h 604534"/>
              <a:gd name="connsiteX134" fmla="*/ 546261 w 594718"/>
              <a:gd name="connsiteY134" fmla="*/ 111595 h 604534"/>
              <a:gd name="connsiteX135" fmla="*/ 546261 w 594718"/>
              <a:gd name="connsiteY135" fmla="*/ 187409 h 604534"/>
              <a:gd name="connsiteX136" fmla="*/ 532455 w 594718"/>
              <a:gd name="connsiteY136" fmla="*/ 211082 h 604534"/>
              <a:gd name="connsiteX137" fmla="*/ 590980 w 594718"/>
              <a:gd name="connsiteY137" fmla="*/ 548797 h 604534"/>
              <a:gd name="connsiteX138" fmla="*/ 528253 w 594718"/>
              <a:gd name="connsiteY138" fmla="*/ 604534 h 604534"/>
              <a:gd name="connsiteX139" fmla="*/ 293701 w 594718"/>
              <a:gd name="connsiteY139" fmla="*/ 604534 h 604534"/>
              <a:gd name="connsiteX140" fmla="*/ 230974 w 594718"/>
              <a:gd name="connsiteY140" fmla="*/ 548797 h 604534"/>
              <a:gd name="connsiteX141" fmla="*/ 289499 w 594718"/>
              <a:gd name="connsiteY141" fmla="*/ 211082 h 604534"/>
              <a:gd name="connsiteX142" fmla="*/ 275693 w 594718"/>
              <a:gd name="connsiteY142" fmla="*/ 187409 h 604534"/>
              <a:gd name="connsiteX143" fmla="*/ 275693 w 594718"/>
              <a:gd name="connsiteY143" fmla="*/ 111595 h 604534"/>
              <a:gd name="connsiteX144" fmla="*/ 303005 w 594718"/>
              <a:gd name="connsiteY144" fmla="*/ 84326 h 604534"/>
              <a:gd name="connsiteX145" fmla="*/ 75791 w 594718"/>
              <a:gd name="connsiteY145" fmla="*/ 0 h 604534"/>
              <a:gd name="connsiteX146" fmla="*/ 291751 w 594718"/>
              <a:gd name="connsiteY146" fmla="*/ 0 h 604534"/>
              <a:gd name="connsiteX147" fmla="*/ 319065 w 594718"/>
              <a:gd name="connsiteY147" fmla="*/ 27265 h 604534"/>
              <a:gd name="connsiteX148" fmla="*/ 319065 w 594718"/>
              <a:gd name="connsiteY148" fmla="*/ 56029 h 604534"/>
              <a:gd name="connsiteX149" fmla="*/ 292051 w 594718"/>
              <a:gd name="connsiteY149" fmla="*/ 56029 h 604534"/>
              <a:gd name="connsiteX150" fmla="*/ 286198 w 594718"/>
              <a:gd name="connsiteY150" fmla="*/ 56328 h 604534"/>
              <a:gd name="connsiteX151" fmla="*/ 286198 w 594718"/>
              <a:gd name="connsiteY151" fmla="*/ 32808 h 604534"/>
              <a:gd name="connsiteX152" fmla="*/ 81194 w 594718"/>
              <a:gd name="connsiteY152" fmla="*/ 32808 h 604534"/>
              <a:gd name="connsiteX153" fmla="*/ 81194 w 594718"/>
              <a:gd name="connsiteY153" fmla="*/ 97676 h 604534"/>
              <a:gd name="connsiteX154" fmla="*/ 244927 w 594718"/>
              <a:gd name="connsiteY154" fmla="*/ 97676 h 604534"/>
              <a:gd name="connsiteX155" fmla="*/ 244627 w 594718"/>
              <a:gd name="connsiteY155" fmla="*/ 103219 h 604534"/>
              <a:gd name="connsiteX156" fmla="*/ 244627 w 594718"/>
              <a:gd name="connsiteY156" fmla="*/ 179172 h 604534"/>
              <a:gd name="connsiteX157" fmla="*/ 254532 w 594718"/>
              <a:gd name="connsiteY157" fmla="*/ 207935 h 604534"/>
              <a:gd name="connsiteX158" fmla="*/ 197953 w 594718"/>
              <a:gd name="connsiteY158" fmla="*/ 520138 h 604534"/>
              <a:gd name="connsiteX159" fmla="*/ 66486 w 594718"/>
              <a:gd name="connsiteY159" fmla="*/ 520138 h 604534"/>
              <a:gd name="connsiteX160" fmla="*/ 3754 w 594718"/>
              <a:gd name="connsiteY160" fmla="*/ 464559 h 604534"/>
              <a:gd name="connsiteX161" fmla="*/ 62134 w 594718"/>
              <a:gd name="connsiteY161" fmla="*/ 126889 h 604534"/>
              <a:gd name="connsiteX162" fmla="*/ 48327 w 594718"/>
              <a:gd name="connsiteY162" fmla="*/ 103219 h 604534"/>
              <a:gd name="connsiteX163" fmla="*/ 48327 w 594718"/>
              <a:gd name="connsiteY163" fmla="*/ 27265 h 604534"/>
              <a:gd name="connsiteX164" fmla="*/ 75791 w 594718"/>
              <a:gd name="connsiteY164" fmla="*/ 0 h 60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594718" h="604534">
                <a:moveTo>
                  <a:pt x="484894" y="510117"/>
                </a:moveTo>
                <a:cubicBezTo>
                  <a:pt x="492611" y="510117"/>
                  <a:pt x="498866" y="516357"/>
                  <a:pt x="498866" y="524054"/>
                </a:cubicBezTo>
                <a:cubicBezTo>
                  <a:pt x="498866" y="531751"/>
                  <a:pt x="492611" y="537991"/>
                  <a:pt x="484894" y="537991"/>
                </a:cubicBezTo>
                <a:cubicBezTo>
                  <a:pt x="477177" y="537991"/>
                  <a:pt x="470922" y="531751"/>
                  <a:pt x="470922" y="524054"/>
                </a:cubicBezTo>
                <a:cubicBezTo>
                  <a:pt x="470922" y="516357"/>
                  <a:pt x="477177" y="510117"/>
                  <a:pt x="484894" y="510117"/>
                </a:cubicBezTo>
                <a:close/>
                <a:moveTo>
                  <a:pt x="435675" y="510117"/>
                </a:moveTo>
                <a:cubicBezTo>
                  <a:pt x="443372" y="510117"/>
                  <a:pt x="449612" y="516357"/>
                  <a:pt x="449612" y="524054"/>
                </a:cubicBezTo>
                <a:cubicBezTo>
                  <a:pt x="449612" y="531751"/>
                  <a:pt x="443372" y="537991"/>
                  <a:pt x="435675" y="537991"/>
                </a:cubicBezTo>
                <a:cubicBezTo>
                  <a:pt x="427978" y="537991"/>
                  <a:pt x="421738" y="531751"/>
                  <a:pt x="421738" y="524054"/>
                </a:cubicBezTo>
                <a:cubicBezTo>
                  <a:pt x="421738" y="516357"/>
                  <a:pt x="427978" y="510117"/>
                  <a:pt x="435675" y="510117"/>
                </a:cubicBezTo>
                <a:close/>
                <a:moveTo>
                  <a:pt x="386349" y="510117"/>
                </a:moveTo>
                <a:cubicBezTo>
                  <a:pt x="394007" y="510117"/>
                  <a:pt x="400215" y="516357"/>
                  <a:pt x="400215" y="524054"/>
                </a:cubicBezTo>
                <a:cubicBezTo>
                  <a:pt x="400215" y="531751"/>
                  <a:pt x="394007" y="537991"/>
                  <a:pt x="386349" y="537991"/>
                </a:cubicBezTo>
                <a:cubicBezTo>
                  <a:pt x="378691" y="537991"/>
                  <a:pt x="372483" y="531751"/>
                  <a:pt x="372483" y="524054"/>
                </a:cubicBezTo>
                <a:cubicBezTo>
                  <a:pt x="372483" y="516357"/>
                  <a:pt x="378691" y="510117"/>
                  <a:pt x="386349" y="510117"/>
                </a:cubicBezTo>
                <a:close/>
                <a:moveTo>
                  <a:pt x="337060" y="510117"/>
                </a:moveTo>
                <a:cubicBezTo>
                  <a:pt x="344777" y="510117"/>
                  <a:pt x="351032" y="516357"/>
                  <a:pt x="351032" y="524054"/>
                </a:cubicBezTo>
                <a:cubicBezTo>
                  <a:pt x="351032" y="531751"/>
                  <a:pt x="344777" y="537991"/>
                  <a:pt x="337060" y="537991"/>
                </a:cubicBezTo>
                <a:cubicBezTo>
                  <a:pt x="329343" y="537991"/>
                  <a:pt x="323088" y="531751"/>
                  <a:pt x="323088" y="524054"/>
                </a:cubicBezTo>
                <a:cubicBezTo>
                  <a:pt x="323088" y="516357"/>
                  <a:pt x="329343" y="510117"/>
                  <a:pt x="337060" y="510117"/>
                </a:cubicBezTo>
                <a:close/>
                <a:moveTo>
                  <a:pt x="509486" y="461004"/>
                </a:moveTo>
                <a:cubicBezTo>
                  <a:pt x="517183" y="461004"/>
                  <a:pt x="523423" y="467244"/>
                  <a:pt x="523423" y="474941"/>
                </a:cubicBezTo>
                <a:cubicBezTo>
                  <a:pt x="523423" y="482638"/>
                  <a:pt x="517183" y="488878"/>
                  <a:pt x="509486" y="488878"/>
                </a:cubicBezTo>
                <a:cubicBezTo>
                  <a:pt x="501789" y="488878"/>
                  <a:pt x="495549" y="482638"/>
                  <a:pt x="495549" y="474941"/>
                </a:cubicBezTo>
                <a:cubicBezTo>
                  <a:pt x="495549" y="467244"/>
                  <a:pt x="501789" y="461004"/>
                  <a:pt x="509486" y="461004"/>
                </a:cubicBezTo>
                <a:close/>
                <a:moveTo>
                  <a:pt x="460267" y="461004"/>
                </a:moveTo>
                <a:cubicBezTo>
                  <a:pt x="467984" y="461004"/>
                  <a:pt x="474239" y="467244"/>
                  <a:pt x="474239" y="474941"/>
                </a:cubicBezTo>
                <a:cubicBezTo>
                  <a:pt x="474239" y="482638"/>
                  <a:pt x="467984" y="488878"/>
                  <a:pt x="460267" y="488878"/>
                </a:cubicBezTo>
                <a:cubicBezTo>
                  <a:pt x="452550" y="488878"/>
                  <a:pt x="446295" y="482638"/>
                  <a:pt x="446295" y="474941"/>
                </a:cubicBezTo>
                <a:cubicBezTo>
                  <a:pt x="446295" y="467244"/>
                  <a:pt x="452550" y="461004"/>
                  <a:pt x="460267" y="461004"/>
                </a:cubicBezTo>
                <a:close/>
                <a:moveTo>
                  <a:pt x="410977" y="461004"/>
                </a:moveTo>
                <a:cubicBezTo>
                  <a:pt x="418635" y="461004"/>
                  <a:pt x="424843" y="467244"/>
                  <a:pt x="424843" y="474941"/>
                </a:cubicBezTo>
                <a:cubicBezTo>
                  <a:pt x="424843" y="482638"/>
                  <a:pt x="418635" y="488878"/>
                  <a:pt x="410977" y="488878"/>
                </a:cubicBezTo>
                <a:cubicBezTo>
                  <a:pt x="403319" y="488878"/>
                  <a:pt x="397111" y="482638"/>
                  <a:pt x="397111" y="474941"/>
                </a:cubicBezTo>
                <a:cubicBezTo>
                  <a:pt x="397111" y="467244"/>
                  <a:pt x="403319" y="461004"/>
                  <a:pt x="410977" y="461004"/>
                </a:cubicBezTo>
                <a:close/>
                <a:moveTo>
                  <a:pt x="361687" y="461004"/>
                </a:moveTo>
                <a:cubicBezTo>
                  <a:pt x="369404" y="461004"/>
                  <a:pt x="375659" y="467244"/>
                  <a:pt x="375659" y="474941"/>
                </a:cubicBezTo>
                <a:cubicBezTo>
                  <a:pt x="375659" y="482638"/>
                  <a:pt x="369404" y="488878"/>
                  <a:pt x="361687" y="488878"/>
                </a:cubicBezTo>
                <a:cubicBezTo>
                  <a:pt x="353970" y="488878"/>
                  <a:pt x="347715" y="482638"/>
                  <a:pt x="347715" y="474941"/>
                </a:cubicBezTo>
                <a:cubicBezTo>
                  <a:pt x="347715" y="467244"/>
                  <a:pt x="353970" y="461004"/>
                  <a:pt x="361687" y="461004"/>
                </a:cubicBezTo>
                <a:close/>
                <a:moveTo>
                  <a:pt x="312468" y="461004"/>
                </a:moveTo>
                <a:cubicBezTo>
                  <a:pt x="320165" y="461004"/>
                  <a:pt x="326405" y="467244"/>
                  <a:pt x="326405" y="474941"/>
                </a:cubicBezTo>
                <a:cubicBezTo>
                  <a:pt x="326405" y="482638"/>
                  <a:pt x="320165" y="488878"/>
                  <a:pt x="312468" y="488878"/>
                </a:cubicBezTo>
                <a:cubicBezTo>
                  <a:pt x="304771" y="488878"/>
                  <a:pt x="298531" y="482638"/>
                  <a:pt x="298531" y="474941"/>
                </a:cubicBezTo>
                <a:cubicBezTo>
                  <a:pt x="298531" y="467244"/>
                  <a:pt x="304771" y="461004"/>
                  <a:pt x="312468" y="461004"/>
                </a:cubicBezTo>
                <a:close/>
                <a:moveTo>
                  <a:pt x="484894" y="411820"/>
                </a:moveTo>
                <a:cubicBezTo>
                  <a:pt x="492611" y="411820"/>
                  <a:pt x="498866" y="418060"/>
                  <a:pt x="498866" y="425757"/>
                </a:cubicBezTo>
                <a:cubicBezTo>
                  <a:pt x="498866" y="433454"/>
                  <a:pt x="492611" y="439694"/>
                  <a:pt x="484894" y="439694"/>
                </a:cubicBezTo>
                <a:cubicBezTo>
                  <a:pt x="477177" y="439694"/>
                  <a:pt x="470922" y="433454"/>
                  <a:pt x="470922" y="425757"/>
                </a:cubicBezTo>
                <a:cubicBezTo>
                  <a:pt x="470922" y="418060"/>
                  <a:pt x="477177" y="411820"/>
                  <a:pt x="484894" y="411820"/>
                </a:cubicBezTo>
                <a:close/>
                <a:moveTo>
                  <a:pt x="435675" y="411820"/>
                </a:moveTo>
                <a:cubicBezTo>
                  <a:pt x="443372" y="411820"/>
                  <a:pt x="449612" y="418060"/>
                  <a:pt x="449612" y="425757"/>
                </a:cubicBezTo>
                <a:cubicBezTo>
                  <a:pt x="449612" y="433454"/>
                  <a:pt x="443372" y="439694"/>
                  <a:pt x="435675" y="439694"/>
                </a:cubicBezTo>
                <a:cubicBezTo>
                  <a:pt x="427978" y="439694"/>
                  <a:pt x="421738" y="433454"/>
                  <a:pt x="421738" y="425757"/>
                </a:cubicBezTo>
                <a:cubicBezTo>
                  <a:pt x="421738" y="418060"/>
                  <a:pt x="427978" y="411820"/>
                  <a:pt x="435675" y="411820"/>
                </a:cubicBezTo>
                <a:close/>
                <a:moveTo>
                  <a:pt x="386349" y="411820"/>
                </a:moveTo>
                <a:cubicBezTo>
                  <a:pt x="394007" y="411820"/>
                  <a:pt x="400215" y="418060"/>
                  <a:pt x="400215" y="425757"/>
                </a:cubicBezTo>
                <a:cubicBezTo>
                  <a:pt x="400215" y="433454"/>
                  <a:pt x="394007" y="439694"/>
                  <a:pt x="386349" y="439694"/>
                </a:cubicBezTo>
                <a:cubicBezTo>
                  <a:pt x="378691" y="439694"/>
                  <a:pt x="372483" y="433454"/>
                  <a:pt x="372483" y="425757"/>
                </a:cubicBezTo>
                <a:cubicBezTo>
                  <a:pt x="372483" y="418060"/>
                  <a:pt x="378691" y="411820"/>
                  <a:pt x="386349" y="411820"/>
                </a:cubicBezTo>
                <a:close/>
                <a:moveTo>
                  <a:pt x="337060" y="411820"/>
                </a:moveTo>
                <a:cubicBezTo>
                  <a:pt x="344777" y="411820"/>
                  <a:pt x="351032" y="418060"/>
                  <a:pt x="351032" y="425757"/>
                </a:cubicBezTo>
                <a:cubicBezTo>
                  <a:pt x="351032" y="433454"/>
                  <a:pt x="344777" y="439694"/>
                  <a:pt x="337060" y="439694"/>
                </a:cubicBezTo>
                <a:cubicBezTo>
                  <a:pt x="329343" y="439694"/>
                  <a:pt x="323088" y="433454"/>
                  <a:pt x="323088" y="425757"/>
                </a:cubicBezTo>
                <a:cubicBezTo>
                  <a:pt x="323088" y="418060"/>
                  <a:pt x="329343" y="411820"/>
                  <a:pt x="337060" y="411820"/>
                </a:cubicBezTo>
                <a:close/>
                <a:moveTo>
                  <a:pt x="69638" y="393100"/>
                </a:moveTo>
                <a:cubicBezTo>
                  <a:pt x="62584" y="393699"/>
                  <a:pt x="57181" y="399991"/>
                  <a:pt x="57782" y="407182"/>
                </a:cubicBezTo>
                <a:cubicBezTo>
                  <a:pt x="59132" y="423211"/>
                  <a:pt x="61684" y="439241"/>
                  <a:pt x="65436" y="454821"/>
                </a:cubicBezTo>
                <a:cubicBezTo>
                  <a:pt x="66786" y="460814"/>
                  <a:pt x="72189" y="464858"/>
                  <a:pt x="78042" y="464858"/>
                </a:cubicBezTo>
                <a:cubicBezTo>
                  <a:pt x="79093" y="464858"/>
                  <a:pt x="79993" y="464709"/>
                  <a:pt x="81044" y="464559"/>
                </a:cubicBezTo>
                <a:cubicBezTo>
                  <a:pt x="88097" y="462911"/>
                  <a:pt x="92299" y="455870"/>
                  <a:pt x="90648" y="448829"/>
                </a:cubicBezTo>
                <a:cubicBezTo>
                  <a:pt x="87347" y="434597"/>
                  <a:pt x="84946" y="419766"/>
                  <a:pt x="83745" y="404935"/>
                </a:cubicBezTo>
                <a:cubicBezTo>
                  <a:pt x="83145" y="397744"/>
                  <a:pt x="76841" y="392500"/>
                  <a:pt x="69638" y="393100"/>
                </a:cubicBezTo>
                <a:close/>
                <a:moveTo>
                  <a:pt x="509486" y="362706"/>
                </a:moveTo>
                <a:cubicBezTo>
                  <a:pt x="517183" y="362706"/>
                  <a:pt x="523423" y="368946"/>
                  <a:pt x="523423" y="376643"/>
                </a:cubicBezTo>
                <a:cubicBezTo>
                  <a:pt x="523423" y="384340"/>
                  <a:pt x="517183" y="390580"/>
                  <a:pt x="509486" y="390580"/>
                </a:cubicBezTo>
                <a:cubicBezTo>
                  <a:pt x="501789" y="390580"/>
                  <a:pt x="495549" y="384340"/>
                  <a:pt x="495549" y="376643"/>
                </a:cubicBezTo>
                <a:cubicBezTo>
                  <a:pt x="495549" y="368946"/>
                  <a:pt x="501789" y="362706"/>
                  <a:pt x="509486" y="362706"/>
                </a:cubicBezTo>
                <a:close/>
                <a:moveTo>
                  <a:pt x="460267" y="362706"/>
                </a:moveTo>
                <a:cubicBezTo>
                  <a:pt x="467984" y="362706"/>
                  <a:pt x="474239" y="368946"/>
                  <a:pt x="474239" y="376643"/>
                </a:cubicBezTo>
                <a:cubicBezTo>
                  <a:pt x="474239" y="384340"/>
                  <a:pt x="467984" y="390580"/>
                  <a:pt x="460267" y="390580"/>
                </a:cubicBezTo>
                <a:cubicBezTo>
                  <a:pt x="452550" y="390580"/>
                  <a:pt x="446295" y="384340"/>
                  <a:pt x="446295" y="376643"/>
                </a:cubicBezTo>
                <a:cubicBezTo>
                  <a:pt x="446295" y="368946"/>
                  <a:pt x="452550" y="362706"/>
                  <a:pt x="460267" y="362706"/>
                </a:cubicBezTo>
                <a:close/>
                <a:moveTo>
                  <a:pt x="410977" y="362706"/>
                </a:moveTo>
                <a:cubicBezTo>
                  <a:pt x="418635" y="362706"/>
                  <a:pt x="424843" y="368946"/>
                  <a:pt x="424843" y="376643"/>
                </a:cubicBezTo>
                <a:cubicBezTo>
                  <a:pt x="424843" y="384340"/>
                  <a:pt x="418635" y="390580"/>
                  <a:pt x="410977" y="390580"/>
                </a:cubicBezTo>
                <a:cubicBezTo>
                  <a:pt x="403319" y="390580"/>
                  <a:pt x="397111" y="384340"/>
                  <a:pt x="397111" y="376643"/>
                </a:cubicBezTo>
                <a:cubicBezTo>
                  <a:pt x="397111" y="368946"/>
                  <a:pt x="403319" y="362706"/>
                  <a:pt x="410977" y="362706"/>
                </a:cubicBezTo>
                <a:close/>
                <a:moveTo>
                  <a:pt x="361687" y="362706"/>
                </a:moveTo>
                <a:cubicBezTo>
                  <a:pt x="369404" y="362706"/>
                  <a:pt x="375659" y="368946"/>
                  <a:pt x="375659" y="376643"/>
                </a:cubicBezTo>
                <a:cubicBezTo>
                  <a:pt x="375659" y="384340"/>
                  <a:pt x="369404" y="390580"/>
                  <a:pt x="361687" y="390580"/>
                </a:cubicBezTo>
                <a:cubicBezTo>
                  <a:pt x="353970" y="390580"/>
                  <a:pt x="347715" y="384340"/>
                  <a:pt x="347715" y="376643"/>
                </a:cubicBezTo>
                <a:cubicBezTo>
                  <a:pt x="347715" y="368946"/>
                  <a:pt x="353970" y="362706"/>
                  <a:pt x="361687" y="362706"/>
                </a:cubicBezTo>
                <a:close/>
                <a:moveTo>
                  <a:pt x="312468" y="362706"/>
                </a:moveTo>
                <a:cubicBezTo>
                  <a:pt x="320165" y="362706"/>
                  <a:pt x="326405" y="368946"/>
                  <a:pt x="326405" y="376643"/>
                </a:cubicBezTo>
                <a:cubicBezTo>
                  <a:pt x="326405" y="384340"/>
                  <a:pt x="320165" y="390580"/>
                  <a:pt x="312468" y="390580"/>
                </a:cubicBezTo>
                <a:cubicBezTo>
                  <a:pt x="304771" y="390580"/>
                  <a:pt x="298531" y="384340"/>
                  <a:pt x="298531" y="376643"/>
                </a:cubicBezTo>
                <a:cubicBezTo>
                  <a:pt x="298531" y="368946"/>
                  <a:pt x="304771" y="362706"/>
                  <a:pt x="312468" y="362706"/>
                </a:cubicBezTo>
                <a:close/>
                <a:moveTo>
                  <a:pt x="102955" y="216175"/>
                </a:moveTo>
                <a:cubicBezTo>
                  <a:pt x="96201" y="213778"/>
                  <a:pt x="88697" y="217224"/>
                  <a:pt x="86296" y="223965"/>
                </a:cubicBezTo>
                <a:cubicBezTo>
                  <a:pt x="71439" y="265163"/>
                  <a:pt x="62134" y="304862"/>
                  <a:pt x="58382" y="341865"/>
                </a:cubicBezTo>
                <a:cubicBezTo>
                  <a:pt x="57782" y="349056"/>
                  <a:pt x="62884" y="355348"/>
                  <a:pt x="70088" y="356097"/>
                </a:cubicBezTo>
                <a:cubicBezTo>
                  <a:pt x="70538" y="356097"/>
                  <a:pt x="70988" y="356097"/>
                  <a:pt x="71439" y="356097"/>
                </a:cubicBezTo>
                <a:cubicBezTo>
                  <a:pt x="78042" y="356097"/>
                  <a:pt x="83595" y="351153"/>
                  <a:pt x="84345" y="344412"/>
                </a:cubicBezTo>
                <a:cubicBezTo>
                  <a:pt x="87797" y="309506"/>
                  <a:pt x="96651" y="271904"/>
                  <a:pt x="110759" y="232804"/>
                </a:cubicBezTo>
                <a:cubicBezTo>
                  <a:pt x="113160" y="226062"/>
                  <a:pt x="109708" y="218572"/>
                  <a:pt x="102955" y="216175"/>
                </a:cubicBezTo>
                <a:close/>
                <a:moveTo>
                  <a:pt x="341722" y="214827"/>
                </a:moveTo>
                <a:cubicBezTo>
                  <a:pt x="310058" y="284049"/>
                  <a:pt x="290100" y="349824"/>
                  <a:pt x="281396" y="413352"/>
                </a:cubicBezTo>
                <a:cubicBezTo>
                  <a:pt x="283347" y="412453"/>
                  <a:pt x="285598" y="411853"/>
                  <a:pt x="287849" y="411853"/>
                </a:cubicBezTo>
                <a:cubicBezTo>
                  <a:pt x="295652" y="411853"/>
                  <a:pt x="301805" y="417996"/>
                  <a:pt x="301805" y="425787"/>
                </a:cubicBezTo>
                <a:cubicBezTo>
                  <a:pt x="301805" y="433429"/>
                  <a:pt x="295652" y="439722"/>
                  <a:pt x="287849" y="439722"/>
                </a:cubicBezTo>
                <a:cubicBezTo>
                  <a:pt x="284397" y="439722"/>
                  <a:pt x="281246" y="438373"/>
                  <a:pt x="278845" y="436275"/>
                </a:cubicBezTo>
                <a:cubicBezTo>
                  <a:pt x="276294" y="462795"/>
                  <a:pt x="275844" y="489015"/>
                  <a:pt x="277494" y="514786"/>
                </a:cubicBezTo>
                <a:cubicBezTo>
                  <a:pt x="280045" y="511939"/>
                  <a:pt x="283797" y="510141"/>
                  <a:pt x="287849" y="510141"/>
                </a:cubicBezTo>
                <a:cubicBezTo>
                  <a:pt x="295652" y="510141"/>
                  <a:pt x="301805" y="516434"/>
                  <a:pt x="301805" y="524076"/>
                </a:cubicBezTo>
                <a:cubicBezTo>
                  <a:pt x="301805" y="531717"/>
                  <a:pt x="295652" y="538010"/>
                  <a:pt x="287849" y="538010"/>
                </a:cubicBezTo>
                <a:cubicBezTo>
                  <a:pt x="284547" y="538010"/>
                  <a:pt x="281546" y="536811"/>
                  <a:pt x="279145" y="534863"/>
                </a:cubicBezTo>
                <a:cubicBezTo>
                  <a:pt x="279295" y="537560"/>
                  <a:pt x="279595" y="540407"/>
                  <a:pt x="279895" y="543104"/>
                </a:cubicBezTo>
                <a:cubicBezTo>
                  <a:pt x="280796" y="550146"/>
                  <a:pt x="286648" y="555390"/>
                  <a:pt x="293701" y="555390"/>
                </a:cubicBezTo>
                <a:lnTo>
                  <a:pt x="528253" y="555390"/>
                </a:lnTo>
                <a:cubicBezTo>
                  <a:pt x="535306" y="555390"/>
                  <a:pt x="541158" y="550146"/>
                  <a:pt x="542059" y="543104"/>
                </a:cubicBezTo>
                <a:cubicBezTo>
                  <a:pt x="542359" y="540407"/>
                  <a:pt x="542659" y="537560"/>
                  <a:pt x="542959" y="534863"/>
                </a:cubicBezTo>
                <a:cubicBezTo>
                  <a:pt x="540558" y="536811"/>
                  <a:pt x="537407" y="538010"/>
                  <a:pt x="534105" y="538010"/>
                </a:cubicBezTo>
                <a:cubicBezTo>
                  <a:pt x="526302" y="538010"/>
                  <a:pt x="520149" y="531717"/>
                  <a:pt x="520149" y="524076"/>
                </a:cubicBezTo>
                <a:cubicBezTo>
                  <a:pt x="520149" y="516434"/>
                  <a:pt x="526302" y="510141"/>
                  <a:pt x="534105" y="510141"/>
                </a:cubicBezTo>
                <a:cubicBezTo>
                  <a:pt x="538157" y="510141"/>
                  <a:pt x="541909" y="511939"/>
                  <a:pt x="544460" y="514786"/>
                </a:cubicBezTo>
                <a:cubicBezTo>
                  <a:pt x="546110" y="489015"/>
                  <a:pt x="545660" y="462795"/>
                  <a:pt x="543109" y="436275"/>
                </a:cubicBezTo>
                <a:cubicBezTo>
                  <a:pt x="540708" y="438373"/>
                  <a:pt x="537557" y="439722"/>
                  <a:pt x="534105" y="439722"/>
                </a:cubicBezTo>
                <a:cubicBezTo>
                  <a:pt x="526302" y="439722"/>
                  <a:pt x="520149" y="433429"/>
                  <a:pt x="520149" y="425787"/>
                </a:cubicBezTo>
                <a:cubicBezTo>
                  <a:pt x="520149" y="417996"/>
                  <a:pt x="526302" y="411853"/>
                  <a:pt x="534105" y="411853"/>
                </a:cubicBezTo>
                <a:cubicBezTo>
                  <a:pt x="536356" y="411853"/>
                  <a:pt x="538607" y="412453"/>
                  <a:pt x="540558" y="413352"/>
                </a:cubicBezTo>
                <a:cubicBezTo>
                  <a:pt x="531854" y="349824"/>
                  <a:pt x="511896" y="284049"/>
                  <a:pt x="480232" y="214827"/>
                </a:cubicBezTo>
                <a:close/>
                <a:moveTo>
                  <a:pt x="303005" y="84326"/>
                </a:moveTo>
                <a:lnTo>
                  <a:pt x="518949" y="84326"/>
                </a:lnTo>
                <a:cubicBezTo>
                  <a:pt x="534105" y="84326"/>
                  <a:pt x="546261" y="96462"/>
                  <a:pt x="546261" y="111595"/>
                </a:cubicBezTo>
                <a:lnTo>
                  <a:pt x="546261" y="187409"/>
                </a:lnTo>
                <a:cubicBezTo>
                  <a:pt x="546261" y="197597"/>
                  <a:pt x="540708" y="206437"/>
                  <a:pt x="532455" y="211082"/>
                </a:cubicBezTo>
                <a:cubicBezTo>
                  <a:pt x="584377" y="330646"/>
                  <a:pt x="603585" y="441520"/>
                  <a:pt x="590980" y="548797"/>
                </a:cubicBezTo>
                <a:cubicBezTo>
                  <a:pt x="587228" y="580561"/>
                  <a:pt x="560217" y="604534"/>
                  <a:pt x="528253" y="604534"/>
                </a:cubicBezTo>
                <a:lnTo>
                  <a:pt x="293701" y="604534"/>
                </a:lnTo>
                <a:cubicBezTo>
                  <a:pt x="261737" y="604534"/>
                  <a:pt x="234726" y="580561"/>
                  <a:pt x="230974" y="548797"/>
                </a:cubicBezTo>
                <a:cubicBezTo>
                  <a:pt x="218369" y="441520"/>
                  <a:pt x="237577" y="330646"/>
                  <a:pt x="289499" y="211082"/>
                </a:cubicBezTo>
                <a:cubicBezTo>
                  <a:pt x="281246" y="206437"/>
                  <a:pt x="275693" y="197597"/>
                  <a:pt x="275693" y="187409"/>
                </a:cubicBezTo>
                <a:lnTo>
                  <a:pt x="275693" y="111595"/>
                </a:lnTo>
                <a:cubicBezTo>
                  <a:pt x="275693" y="96462"/>
                  <a:pt x="287849" y="84326"/>
                  <a:pt x="303005" y="84326"/>
                </a:cubicBezTo>
                <a:close/>
                <a:moveTo>
                  <a:pt x="75791" y="0"/>
                </a:moveTo>
                <a:lnTo>
                  <a:pt x="291751" y="0"/>
                </a:lnTo>
                <a:cubicBezTo>
                  <a:pt x="306758" y="0"/>
                  <a:pt x="319065" y="12284"/>
                  <a:pt x="319065" y="27265"/>
                </a:cubicBezTo>
                <a:lnTo>
                  <a:pt x="319065" y="56029"/>
                </a:lnTo>
                <a:lnTo>
                  <a:pt x="292051" y="56029"/>
                </a:lnTo>
                <a:cubicBezTo>
                  <a:pt x="290100" y="56029"/>
                  <a:pt x="288149" y="56178"/>
                  <a:pt x="286198" y="56328"/>
                </a:cubicBezTo>
                <a:lnTo>
                  <a:pt x="286198" y="32808"/>
                </a:lnTo>
                <a:lnTo>
                  <a:pt x="81194" y="32808"/>
                </a:lnTo>
                <a:lnTo>
                  <a:pt x="81194" y="97676"/>
                </a:lnTo>
                <a:lnTo>
                  <a:pt x="244927" y="97676"/>
                </a:lnTo>
                <a:cubicBezTo>
                  <a:pt x="244777" y="99473"/>
                  <a:pt x="244627" y="101421"/>
                  <a:pt x="244627" y="103219"/>
                </a:cubicBezTo>
                <a:lnTo>
                  <a:pt x="244627" y="179172"/>
                </a:lnTo>
                <a:cubicBezTo>
                  <a:pt x="244627" y="189958"/>
                  <a:pt x="248379" y="199995"/>
                  <a:pt x="254532" y="207935"/>
                </a:cubicBezTo>
                <a:cubicBezTo>
                  <a:pt x="208909" y="317446"/>
                  <a:pt x="190299" y="420365"/>
                  <a:pt x="197953" y="520138"/>
                </a:cubicBezTo>
                <a:lnTo>
                  <a:pt x="66486" y="520138"/>
                </a:lnTo>
                <a:cubicBezTo>
                  <a:pt x="34370" y="520138"/>
                  <a:pt x="7506" y="496168"/>
                  <a:pt x="3754" y="464559"/>
                </a:cubicBezTo>
                <a:cubicBezTo>
                  <a:pt x="-8852" y="357145"/>
                  <a:pt x="10207" y="246287"/>
                  <a:pt x="62134" y="126889"/>
                </a:cubicBezTo>
                <a:cubicBezTo>
                  <a:pt x="53880" y="122095"/>
                  <a:pt x="48327" y="113256"/>
                  <a:pt x="48327" y="103219"/>
                </a:cubicBezTo>
                <a:lnTo>
                  <a:pt x="48327" y="27265"/>
                </a:lnTo>
                <a:cubicBezTo>
                  <a:pt x="48327" y="12284"/>
                  <a:pt x="60633" y="0"/>
                  <a:pt x="75791" y="0"/>
                </a:cubicBezTo>
                <a:close/>
              </a:path>
            </a:pathLst>
          </a:custGeom>
          <a:solidFill>
            <a:schemeClr val="bg1"/>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3" name="flowchart-document_31610">
            <a:extLst>
              <a:ext uri="{FF2B5EF4-FFF2-40B4-BE49-F238E27FC236}">
                <a16:creationId xmlns:a16="http://schemas.microsoft.com/office/drawing/2014/main" id="{7F174598-DAF1-4E85-97B3-AFB71E4B0DD5}"/>
              </a:ext>
            </a:extLst>
          </p:cNvPr>
          <p:cNvSpPr>
            <a:spLocks noChangeAspect="1"/>
          </p:cNvSpPr>
          <p:nvPr/>
        </p:nvSpPr>
        <p:spPr bwMode="auto">
          <a:xfrm>
            <a:off x="8243507" y="2370277"/>
            <a:ext cx="206499" cy="243587"/>
          </a:xfrm>
          <a:custGeom>
            <a:avLst/>
            <a:gdLst>
              <a:gd name="connsiteX0" fmla="*/ 423039 w 512728"/>
              <a:gd name="connsiteY0" fmla="*/ 515551 h 604816"/>
              <a:gd name="connsiteX1" fmla="*/ 497133 w 512728"/>
              <a:gd name="connsiteY1" fmla="*/ 515551 h 604816"/>
              <a:gd name="connsiteX2" fmla="*/ 423039 w 512728"/>
              <a:gd name="connsiteY2" fmla="*/ 589574 h 604816"/>
              <a:gd name="connsiteX3" fmla="*/ 92017 w 512728"/>
              <a:gd name="connsiteY3" fmla="*/ 399259 h 604816"/>
              <a:gd name="connsiteX4" fmla="*/ 199629 w 512728"/>
              <a:gd name="connsiteY4" fmla="*/ 399259 h 604816"/>
              <a:gd name="connsiteX5" fmla="*/ 199629 w 512728"/>
              <a:gd name="connsiteY5" fmla="*/ 446185 h 604816"/>
              <a:gd name="connsiteX6" fmla="*/ 92017 w 512728"/>
              <a:gd name="connsiteY6" fmla="*/ 446185 h 604816"/>
              <a:gd name="connsiteX7" fmla="*/ 92017 w 512728"/>
              <a:gd name="connsiteY7" fmla="*/ 302373 h 604816"/>
              <a:gd name="connsiteX8" fmla="*/ 199629 w 512728"/>
              <a:gd name="connsiteY8" fmla="*/ 302373 h 604816"/>
              <a:gd name="connsiteX9" fmla="*/ 199629 w 512728"/>
              <a:gd name="connsiteY9" fmla="*/ 349297 h 604816"/>
              <a:gd name="connsiteX10" fmla="*/ 150293 w 512728"/>
              <a:gd name="connsiteY10" fmla="*/ 349297 h 604816"/>
              <a:gd name="connsiteX11" fmla="*/ 150293 w 512728"/>
              <a:gd name="connsiteY11" fmla="*/ 365158 h 604816"/>
              <a:gd name="connsiteX12" fmla="*/ 158571 w 512728"/>
              <a:gd name="connsiteY12" fmla="*/ 365158 h 604816"/>
              <a:gd name="connsiteX13" fmla="*/ 145657 w 512728"/>
              <a:gd name="connsiteY13" fmla="*/ 390933 h 604816"/>
              <a:gd name="connsiteX14" fmla="*/ 132744 w 512728"/>
              <a:gd name="connsiteY14" fmla="*/ 365158 h 604816"/>
              <a:gd name="connsiteX15" fmla="*/ 141353 w 512728"/>
              <a:gd name="connsiteY15" fmla="*/ 365158 h 604816"/>
              <a:gd name="connsiteX16" fmla="*/ 141353 w 512728"/>
              <a:gd name="connsiteY16" fmla="*/ 349297 h 604816"/>
              <a:gd name="connsiteX17" fmla="*/ 92017 w 512728"/>
              <a:gd name="connsiteY17" fmla="*/ 349297 h 604816"/>
              <a:gd name="connsiteX18" fmla="*/ 92017 w 512728"/>
              <a:gd name="connsiteY18" fmla="*/ 205557 h 604816"/>
              <a:gd name="connsiteX19" fmla="*/ 199629 w 512728"/>
              <a:gd name="connsiteY19" fmla="*/ 205557 h 604816"/>
              <a:gd name="connsiteX20" fmla="*/ 199629 w 512728"/>
              <a:gd name="connsiteY20" fmla="*/ 252504 h 604816"/>
              <a:gd name="connsiteX21" fmla="*/ 150293 w 512728"/>
              <a:gd name="connsiteY21" fmla="*/ 252504 h 604816"/>
              <a:gd name="connsiteX22" fmla="*/ 150293 w 512728"/>
              <a:gd name="connsiteY22" fmla="*/ 269034 h 604816"/>
              <a:gd name="connsiteX23" fmla="*/ 158571 w 512728"/>
              <a:gd name="connsiteY23" fmla="*/ 269034 h 604816"/>
              <a:gd name="connsiteX24" fmla="*/ 145657 w 512728"/>
              <a:gd name="connsiteY24" fmla="*/ 294822 h 604816"/>
              <a:gd name="connsiteX25" fmla="*/ 133075 w 512728"/>
              <a:gd name="connsiteY25" fmla="*/ 269034 h 604816"/>
              <a:gd name="connsiteX26" fmla="*/ 141353 w 512728"/>
              <a:gd name="connsiteY26" fmla="*/ 269034 h 604816"/>
              <a:gd name="connsiteX27" fmla="*/ 141353 w 512728"/>
              <a:gd name="connsiteY27" fmla="*/ 252504 h 604816"/>
              <a:gd name="connsiteX28" fmla="*/ 92017 w 512728"/>
              <a:gd name="connsiteY28" fmla="*/ 252504 h 604816"/>
              <a:gd name="connsiteX29" fmla="*/ 248948 w 512728"/>
              <a:gd name="connsiteY29" fmla="*/ 177825 h 604816"/>
              <a:gd name="connsiteX30" fmla="*/ 302232 w 512728"/>
              <a:gd name="connsiteY30" fmla="*/ 177825 h 604816"/>
              <a:gd name="connsiteX31" fmla="*/ 302232 w 512728"/>
              <a:gd name="connsiteY31" fmla="*/ 186747 h 604816"/>
              <a:gd name="connsiteX32" fmla="*/ 257884 w 512728"/>
              <a:gd name="connsiteY32" fmla="*/ 186747 h 604816"/>
              <a:gd name="connsiteX33" fmla="*/ 257884 w 512728"/>
              <a:gd name="connsiteY33" fmla="*/ 330492 h 604816"/>
              <a:gd name="connsiteX34" fmla="*/ 221479 w 512728"/>
              <a:gd name="connsiteY34" fmla="*/ 330492 h 604816"/>
              <a:gd name="connsiteX35" fmla="*/ 221479 w 512728"/>
              <a:gd name="connsiteY35" fmla="*/ 422687 h 604816"/>
              <a:gd name="connsiteX36" fmla="*/ 212543 w 512728"/>
              <a:gd name="connsiteY36" fmla="*/ 422687 h 604816"/>
              <a:gd name="connsiteX37" fmla="*/ 212543 w 512728"/>
              <a:gd name="connsiteY37" fmla="*/ 229045 h 604816"/>
              <a:gd name="connsiteX38" fmla="*/ 221479 w 512728"/>
              <a:gd name="connsiteY38" fmla="*/ 229045 h 604816"/>
              <a:gd name="connsiteX39" fmla="*/ 221479 w 512728"/>
              <a:gd name="connsiteY39" fmla="*/ 321240 h 604816"/>
              <a:gd name="connsiteX40" fmla="*/ 248948 w 512728"/>
              <a:gd name="connsiteY40" fmla="*/ 321240 h 604816"/>
              <a:gd name="connsiteX41" fmla="*/ 313099 w 512728"/>
              <a:gd name="connsiteY41" fmla="*/ 158984 h 604816"/>
              <a:gd name="connsiteX42" fmla="*/ 420711 w 512728"/>
              <a:gd name="connsiteY42" fmla="*/ 158984 h 604816"/>
              <a:gd name="connsiteX43" fmla="*/ 420711 w 512728"/>
              <a:gd name="connsiteY43" fmla="*/ 205557 h 604816"/>
              <a:gd name="connsiteX44" fmla="*/ 313099 w 512728"/>
              <a:gd name="connsiteY44" fmla="*/ 205557 h 604816"/>
              <a:gd name="connsiteX45" fmla="*/ 93013 w 512728"/>
              <a:gd name="connsiteY45" fmla="*/ 0 h 604816"/>
              <a:gd name="connsiteX46" fmla="*/ 419384 w 512728"/>
              <a:gd name="connsiteY46" fmla="*/ 0 h 604816"/>
              <a:gd name="connsiteX47" fmla="*/ 512728 w 512728"/>
              <a:gd name="connsiteY47" fmla="*/ 93201 h 604816"/>
              <a:gd name="connsiteX48" fmla="*/ 512728 w 512728"/>
              <a:gd name="connsiteY48" fmla="*/ 500378 h 604816"/>
              <a:gd name="connsiteX49" fmla="*/ 487903 w 512728"/>
              <a:gd name="connsiteY49" fmla="*/ 500378 h 604816"/>
              <a:gd name="connsiteX50" fmla="*/ 487903 w 512728"/>
              <a:gd name="connsiteY50" fmla="*/ 93201 h 604816"/>
              <a:gd name="connsiteX51" fmla="*/ 419384 w 512728"/>
              <a:gd name="connsiteY51" fmla="*/ 24787 h 604816"/>
              <a:gd name="connsiteX52" fmla="*/ 93013 w 512728"/>
              <a:gd name="connsiteY52" fmla="*/ 24787 h 604816"/>
              <a:gd name="connsiteX53" fmla="*/ 24494 w 512728"/>
              <a:gd name="connsiteY53" fmla="*/ 93201 h 604816"/>
              <a:gd name="connsiteX54" fmla="*/ 24494 w 512728"/>
              <a:gd name="connsiteY54" fmla="*/ 511945 h 604816"/>
              <a:gd name="connsiteX55" fmla="*/ 93013 w 512728"/>
              <a:gd name="connsiteY55" fmla="*/ 580359 h 604816"/>
              <a:gd name="connsiteX56" fmla="*/ 407799 w 512728"/>
              <a:gd name="connsiteY56" fmla="*/ 580359 h 604816"/>
              <a:gd name="connsiteX57" fmla="*/ 407799 w 512728"/>
              <a:gd name="connsiteY57" fmla="*/ 604816 h 604816"/>
              <a:gd name="connsiteX58" fmla="*/ 93013 w 512728"/>
              <a:gd name="connsiteY58" fmla="*/ 604816 h 604816"/>
              <a:gd name="connsiteX59" fmla="*/ 0 w 512728"/>
              <a:gd name="connsiteY59" fmla="*/ 511945 h 604816"/>
              <a:gd name="connsiteX60" fmla="*/ 0 w 512728"/>
              <a:gd name="connsiteY60" fmla="*/ 93201 h 604816"/>
              <a:gd name="connsiteX61" fmla="*/ 93013 w 512728"/>
              <a:gd name="connsiteY61" fmla="*/ 0 h 604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12728" h="604816">
                <a:moveTo>
                  <a:pt x="423039" y="515551"/>
                </a:moveTo>
                <a:lnTo>
                  <a:pt x="497133" y="515551"/>
                </a:lnTo>
                <a:lnTo>
                  <a:pt x="423039" y="589574"/>
                </a:lnTo>
                <a:close/>
                <a:moveTo>
                  <a:pt x="92017" y="399259"/>
                </a:moveTo>
                <a:lnTo>
                  <a:pt x="199629" y="399259"/>
                </a:lnTo>
                <a:lnTo>
                  <a:pt x="199629" y="446185"/>
                </a:lnTo>
                <a:lnTo>
                  <a:pt x="92017" y="446185"/>
                </a:lnTo>
                <a:close/>
                <a:moveTo>
                  <a:pt x="92017" y="302373"/>
                </a:moveTo>
                <a:lnTo>
                  <a:pt x="199629" y="302373"/>
                </a:lnTo>
                <a:lnTo>
                  <a:pt x="199629" y="349297"/>
                </a:lnTo>
                <a:lnTo>
                  <a:pt x="150293" y="349297"/>
                </a:lnTo>
                <a:lnTo>
                  <a:pt x="150293" y="365158"/>
                </a:lnTo>
                <a:lnTo>
                  <a:pt x="158571" y="365158"/>
                </a:lnTo>
                <a:lnTo>
                  <a:pt x="145657" y="390933"/>
                </a:lnTo>
                <a:lnTo>
                  <a:pt x="132744" y="365158"/>
                </a:lnTo>
                <a:lnTo>
                  <a:pt x="141353" y="365158"/>
                </a:lnTo>
                <a:lnTo>
                  <a:pt x="141353" y="349297"/>
                </a:lnTo>
                <a:lnTo>
                  <a:pt x="92017" y="349297"/>
                </a:lnTo>
                <a:close/>
                <a:moveTo>
                  <a:pt x="92017" y="205557"/>
                </a:moveTo>
                <a:lnTo>
                  <a:pt x="199629" y="205557"/>
                </a:lnTo>
                <a:lnTo>
                  <a:pt x="199629" y="252504"/>
                </a:lnTo>
                <a:lnTo>
                  <a:pt x="150293" y="252504"/>
                </a:lnTo>
                <a:lnTo>
                  <a:pt x="150293" y="269034"/>
                </a:lnTo>
                <a:lnTo>
                  <a:pt x="158571" y="269034"/>
                </a:lnTo>
                <a:lnTo>
                  <a:pt x="145657" y="294822"/>
                </a:lnTo>
                <a:lnTo>
                  <a:pt x="133075" y="269034"/>
                </a:lnTo>
                <a:lnTo>
                  <a:pt x="141353" y="269034"/>
                </a:lnTo>
                <a:lnTo>
                  <a:pt x="141353" y="252504"/>
                </a:lnTo>
                <a:lnTo>
                  <a:pt x="92017" y="252504"/>
                </a:lnTo>
                <a:close/>
                <a:moveTo>
                  <a:pt x="248948" y="177825"/>
                </a:moveTo>
                <a:lnTo>
                  <a:pt x="302232" y="177825"/>
                </a:lnTo>
                <a:lnTo>
                  <a:pt x="302232" y="186747"/>
                </a:lnTo>
                <a:lnTo>
                  <a:pt x="257884" y="186747"/>
                </a:lnTo>
                <a:lnTo>
                  <a:pt x="257884" y="330492"/>
                </a:lnTo>
                <a:lnTo>
                  <a:pt x="221479" y="330492"/>
                </a:lnTo>
                <a:lnTo>
                  <a:pt x="221479" y="422687"/>
                </a:lnTo>
                <a:lnTo>
                  <a:pt x="212543" y="422687"/>
                </a:lnTo>
                <a:lnTo>
                  <a:pt x="212543" y="229045"/>
                </a:lnTo>
                <a:lnTo>
                  <a:pt x="221479" y="229045"/>
                </a:lnTo>
                <a:lnTo>
                  <a:pt x="221479" y="321240"/>
                </a:lnTo>
                <a:lnTo>
                  <a:pt x="248948" y="321240"/>
                </a:lnTo>
                <a:close/>
                <a:moveTo>
                  <a:pt x="313099" y="158984"/>
                </a:moveTo>
                <a:lnTo>
                  <a:pt x="420711" y="158984"/>
                </a:lnTo>
                <a:lnTo>
                  <a:pt x="420711" y="205557"/>
                </a:lnTo>
                <a:lnTo>
                  <a:pt x="313099" y="205557"/>
                </a:lnTo>
                <a:close/>
                <a:moveTo>
                  <a:pt x="93013" y="0"/>
                </a:moveTo>
                <a:lnTo>
                  <a:pt x="419384" y="0"/>
                </a:lnTo>
                <a:cubicBezTo>
                  <a:pt x="496178" y="0"/>
                  <a:pt x="512728" y="16194"/>
                  <a:pt x="512728" y="93201"/>
                </a:cubicBezTo>
                <a:lnTo>
                  <a:pt x="512728" y="500378"/>
                </a:lnTo>
                <a:lnTo>
                  <a:pt x="487903" y="500378"/>
                </a:lnTo>
                <a:lnTo>
                  <a:pt x="487903" y="93201"/>
                </a:lnTo>
                <a:cubicBezTo>
                  <a:pt x="487903" y="29745"/>
                  <a:pt x="482606" y="24787"/>
                  <a:pt x="419384" y="24787"/>
                </a:cubicBezTo>
                <a:lnTo>
                  <a:pt x="93013" y="24787"/>
                </a:lnTo>
                <a:cubicBezTo>
                  <a:pt x="29791" y="24787"/>
                  <a:pt x="24494" y="29745"/>
                  <a:pt x="24494" y="93201"/>
                </a:cubicBezTo>
                <a:lnTo>
                  <a:pt x="24494" y="511945"/>
                </a:lnTo>
                <a:cubicBezTo>
                  <a:pt x="24494" y="575071"/>
                  <a:pt x="29791" y="580359"/>
                  <a:pt x="93013" y="580359"/>
                </a:cubicBezTo>
                <a:lnTo>
                  <a:pt x="407799" y="580359"/>
                </a:lnTo>
                <a:lnTo>
                  <a:pt x="407799" y="604816"/>
                </a:lnTo>
                <a:lnTo>
                  <a:pt x="93013" y="604816"/>
                </a:lnTo>
                <a:cubicBezTo>
                  <a:pt x="16219" y="604816"/>
                  <a:pt x="0" y="588622"/>
                  <a:pt x="0" y="511945"/>
                </a:cubicBezTo>
                <a:lnTo>
                  <a:pt x="0" y="93201"/>
                </a:lnTo>
                <a:cubicBezTo>
                  <a:pt x="0" y="16194"/>
                  <a:pt x="16219" y="0"/>
                  <a:pt x="93013" y="0"/>
                </a:cubicBezTo>
                <a:close/>
              </a:path>
            </a:pathLst>
          </a:custGeom>
          <a:solidFill>
            <a:schemeClr val="bg1"/>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4" name="salt-and-pepper_79461">
            <a:extLst>
              <a:ext uri="{FF2B5EF4-FFF2-40B4-BE49-F238E27FC236}">
                <a16:creationId xmlns:a16="http://schemas.microsoft.com/office/drawing/2014/main" id="{D211EB16-D25D-4597-82D9-AF4D3B8A7E74}"/>
              </a:ext>
            </a:extLst>
          </p:cNvPr>
          <p:cNvSpPr>
            <a:spLocks noChangeAspect="1"/>
          </p:cNvSpPr>
          <p:nvPr/>
        </p:nvSpPr>
        <p:spPr bwMode="auto">
          <a:xfrm>
            <a:off x="8223701" y="3411081"/>
            <a:ext cx="230870" cy="234680"/>
          </a:xfrm>
          <a:custGeom>
            <a:avLst/>
            <a:gdLst>
              <a:gd name="connsiteX0" fmla="*/ 484894 w 594718"/>
              <a:gd name="connsiteY0" fmla="*/ 510117 h 604534"/>
              <a:gd name="connsiteX1" fmla="*/ 498866 w 594718"/>
              <a:gd name="connsiteY1" fmla="*/ 524054 h 604534"/>
              <a:gd name="connsiteX2" fmla="*/ 484894 w 594718"/>
              <a:gd name="connsiteY2" fmla="*/ 537991 h 604534"/>
              <a:gd name="connsiteX3" fmla="*/ 470922 w 594718"/>
              <a:gd name="connsiteY3" fmla="*/ 524054 h 604534"/>
              <a:gd name="connsiteX4" fmla="*/ 484894 w 594718"/>
              <a:gd name="connsiteY4" fmla="*/ 510117 h 604534"/>
              <a:gd name="connsiteX5" fmla="*/ 435675 w 594718"/>
              <a:gd name="connsiteY5" fmla="*/ 510117 h 604534"/>
              <a:gd name="connsiteX6" fmla="*/ 449612 w 594718"/>
              <a:gd name="connsiteY6" fmla="*/ 524054 h 604534"/>
              <a:gd name="connsiteX7" fmla="*/ 435675 w 594718"/>
              <a:gd name="connsiteY7" fmla="*/ 537991 h 604534"/>
              <a:gd name="connsiteX8" fmla="*/ 421738 w 594718"/>
              <a:gd name="connsiteY8" fmla="*/ 524054 h 604534"/>
              <a:gd name="connsiteX9" fmla="*/ 435675 w 594718"/>
              <a:gd name="connsiteY9" fmla="*/ 510117 h 604534"/>
              <a:gd name="connsiteX10" fmla="*/ 386349 w 594718"/>
              <a:gd name="connsiteY10" fmla="*/ 510117 h 604534"/>
              <a:gd name="connsiteX11" fmla="*/ 400215 w 594718"/>
              <a:gd name="connsiteY11" fmla="*/ 524054 h 604534"/>
              <a:gd name="connsiteX12" fmla="*/ 386349 w 594718"/>
              <a:gd name="connsiteY12" fmla="*/ 537991 h 604534"/>
              <a:gd name="connsiteX13" fmla="*/ 372483 w 594718"/>
              <a:gd name="connsiteY13" fmla="*/ 524054 h 604534"/>
              <a:gd name="connsiteX14" fmla="*/ 386349 w 594718"/>
              <a:gd name="connsiteY14" fmla="*/ 510117 h 604534"/>
              <a:gd name="connsiteX15" fmla="*/ 337060 w 594718"/>
              <a:gd name="connsiteY15" fmla="*/ 510117 h 604534"/>
              <a:gd name="connsiteX16" fmla="*/ 351032 w 594718"/>
              <a:gd name="connsiteY16" fmla="*/ 524054 h 604534"/>
              <a:gd name="connsiteX17" fmla="*/ 337060 w 594718"/>
              <a:gd name="connsiteY17" fmla="*/ 537991 h 604534"/>
              <a:gd name="connsiteX18" fmla="*/ 323088 w 594718"/>
              <a:gd name="connsiteY18" fmla="*/ 524054 h 604534"/>
              <a:gd name="connsiteX19" fmla="*/ 337060 w 594718"/>
              <a:gd name="connsiteY19" fmla="*/ 510117 h 604534"/>
              <a:gd name="connsiteX20" fmla="*/ 509486 w 594718"/>
              <a:gd name="connsiteY20" fmla="*/ 461004 h 604534"/>
              <a:gd name="connsiteX21" fmla="*/ 523423 w 594718"/>
              <a:gd name="connsiteY21" fmla="*/ 474941 h 604534"/>
              <a:gd name="connsiteX22" fmla="*/ 509486 w 594718"/>
              <a:gd name="connsiteY22" fmla="*/ 488878 h 604534"/>
              <a:gd name="connsiteX23" fmla="*/ 495549 w 594718"/>
              <a:gd name="connsiteY23" fmla="*/ 474941 h 604534"/>
              <a:gd name="connsiteX24" fmla="*/ 509486 w 594718"/>
              <a:gd name="connsiteY24" fmla="*/ 461004 h 604534"/>
              <a:gd name="connsiteX25" fmla="*/ 460267 w 594718"/>
              <a:gd name="connsiteY25" fmla="*/ 461004 h 604534"/>
              <a:gd name="connsiteX26" fmla="*/ 474239 w 594718"/>
              <a:gd name="connsiteY26" fmla="*/ 474941 h 604534"/>
              <a:gd name="connsiteX27" fmla="*/ 460267 w 594718"/>
              <a:gd name="connsiteY27" fmla="*/ 488878 h 604534"/>
              <a:gd name="connsiteX28" fmla="*/ 446295 w 594718"/>
              <a:gd name="connsiteY28" fmla="*/ 474941 h 604534"/>
              <a:gd name="connsiteX29" fmla="*/ 460267 w 594718"/>
              <a:gd name="connsiteY29" fmla="*/ 461004 h 604534"/>
              <a:gd name="connsiteX30" fmla="*/ 410977 w 594718"/>
              <a:gd name="connsiteY30" fmla="*/ 461004 h 604534"/>
              <a:gd name="connsiteX31" fmla="*/ 424843 w 594718"/>
              <a:gd name="connsiteY31" fmla="*/ 474941 h 604534"/>
              <a:gd name="connsiteX32" fmla="*/ 410977 w 594718"/>
              <a:gd name="connsiteY32" fmla="*/ 488878 h 604534"/>
              <a:gd name="connsiteX33" fmla="*/ 397111 w 594718"/>
              <a:gd name="connsiteY33" fmla="*/ 474941 h 604534"/>
              <a:gd name="connsiteX34" fmla="*/ 410977 w 594718"/>
              <a:gd name="connsiteY34" fmla="*/ 461004 h 604534"/>
              <a:gd name="connsiteX35" fmla="*/ 361687 w 594718"/>
              <a:gd name="connsiteY35" fmla="*/ 461004 h 604534"/>
              <a:gd name="connsiteX36" fmla="*/ 375659 w 594718"/>
              <a:gd name="connsiteY36" fmla="*/ 474941 h 604534"/>
              <a:gd name="connsiteX37" fmla="*/ 361687 w 594718"/>
              <a:gd name="connsiteY37" fmla="*/ 488878 h 604534"/>
              <a:gd name="connsiteX38" fmla="*/ 347715 w 594718"/>
              <a:gd name="connsiteY38" fmla="*/ 474941 h 604534"/>
              <a:gd name="connsiteX39" fmla="*/ 361687 w 594718"/>
              <a:gd name="connsiteY39" fmla="*/ 461004 h 604534"/>
              <a:gd name="connsiteX40" fmla="*/ 312468 w 594718"/>
              <a:gd name="connsiteY40" fmla="*/ 461004 h 604534"/>
              <a:gd name="connsiteX41" fmla="*/ 326405 w 594718"/>
              <a:gd name="connsiteY41" fmla="*/ 474941 h 604534"/>
              <a:gd name="connsiteX42" fmla="*/ 312468 w 594718"/>
              <a:gd name="connsiteY42" fmla="*/ 488878 h 604534"/>
              <a:gd name="connsiteX43" fmla="*/ 298531 w 594718"/>
              <a:gd name="connsiteY43" fmla="*/ 474941 h 604534"/>
              <a:gd name="connsiteX44" fmla="*/ 312468 w 594718"/>
              <a:gd name="connsiteY44" fmla="*/ 461004 h 604534"/>
              <a:gd name="connsiteX45" fmla="*/ 484894 w 594718"/>
              <a:gd name="connsiteY45" fmla="*/ 411820 h 604534"/>
              <a:gd name="connsiteX46" fmla="*/ 498866 w 594718"/>
              <a:gd name="connsiteY46" fmla="*/ 425757 h 604534"/>
              <a:gd name="connsiteX47" fmla="*/ 484894 w 594718"/>
              <a:gd name="connsiteY47" fmla="*/ 439694 h 604534"/>
              <a:gd name="connsiteX48" fmla="*/ 470922 w 594718"/>
              <a:gd name="connsiteY48" fmla="*/ 425757 h 604534"/>
              <a:gd name="connsiteX49" fmla="*/ 484894 w 594718"/>
              <a:gd name="connsiteY49" fmla="*/ 411820 h 604534"/>
              <a:gd name="connsiteX50" fmla="*/ 435675 w 594718"/>
              <a:gd name="connsiteY50" fmla="*/ 411820 h 604534"/>
              <a:gd name="connsiteX51" fmla="*/ 449612 w 594718"/>
              <a:gd name="connsiteY51" fmla="*/ 425757 h 604534"/>
              <a:gd name="connsiteX52" fmla="*/ 435675 w 594718"/>
              <a:gd name="connsiteY52" fmla="*/ 439694 h 604534"/>
              <a:gd name="connsiteX53" fmla="*/ 421738 w 594718"/>
              <a:gd name="connsiteY53" fmla="*/ 425757 h 604534"/>
              <a:gd name="connsiteX54" fmla="*/ 435675 w 594718"/>
              <a:gd name="connsiteY54" fmla="*/ 411820 h 604534"/>
              <a:gd name="connsiteX55" fmla="*/ 386349 w 594718"/>
              <a:gd name="connsiteY55" fmla="*/ 411820 h 604534"/>
              <a:gd name="connsiteX56" fmla="*/ 400215 w 594718"/>
              <a:gd name="connsiteY56" fmla="*/ 425757 h 604534"/>
              <a:gd name="connsiteX57" fmla="*/ 386349 w 594718"/>
              <a:gd name="connsiteY57" fmla="*/ 439694 h 604534"/>
              <a:gd name="connsiteX58" fmla="*/ 372483 w 594718"/>
              <a:gd name="connsiteY58" fmla="*/ 425757 h 604534"/>
              <a:gd name="connsiteX59" fmla="*/ 386349 w 594718"/>
              <a:gd name="connsiteY59" fmla="*/ 411820 h 604534"/>
              <a:gd name="connsiteX60" fmla="*/ 337060 w 594718"/>
              <a:gd name="connsiteY60" fmla="*/ 411820 h 604534"/>
              <a:gd name="connsiteX61" fmla="*/ 351032 w 594718"/>
              <a:gd name="connsiteY61" fmla="*/ 425757 h 604534"/>
              <a:gd name="connsiteX62" fmla="*/ 337060 w 594718"/>
              <a:gd name="connsiteY62" fmla="*/ 439694 h 604534"/>
              <a:gd name="connsiteX63" fmla="*/ 323088 w 594718"/>
              <a:gd name="connsiteY63" fmla="*/ 425757 h 604534"/>
              <a:gd name="connsiteX64" fmla="*/ 337060 w 594718"/>
              <a:gd name="connsiteY64" fmla="*/ 411820 h 604534"/>
              <a:gd name="connsiteX65" fmla="*/ 69638 w 594718"/>
              <a:gd name="connsiteY65" fmla="*/ 393100 h 604534"/>
              <a:gd name="connsiteX66" fmla="*/ 57782 w 594718"/>
              <a:gd name="connsiteY66" fmla="*/ 407182 h 604534"/>
              <a:gd name="connsiteX67" fmla="*/ 65436 w 594718"/>
              <a:gd name="connsiteY67" fmla="*/ 454821 h 604534"/>
              <a:gd name="connsiteX68" fmla="*/ 78042 w 594718"/>
              <a:gd name="connsiteY68" fmla="*/ 464858 h 604534"/>
              <a:gd name="connsiteX69" fmla="*/ 81044 w 594718"/>
              <a:gd name="connsiteY69" fmla="*/ 464559 h 604534"/>
              <a:gd name="connsiteX70" fmla="*/ 90648 w 594718"/>
              <a:gd name="connsiteY70" fmla="*/ 448829 h 604534"/>
              <a:gd name="connsiteX71" fmla="*/ 83745 w 594718"/>
              <a:gd name="connsiteY71" fmla="*/ 404935 h 604534"/>
              <a:gd name="connsiteX72" fmla="*/ 69638 w 594718"/>
              <a:gd name="connsiteY72" fmla="*/ 393100 h 604534"/>
              <a:gd name="connsiteX73" fmla="*/ 509486 w 594718"/>
              <a:gd name="connsiteY73" fmla="*/ 362706 h 604534"/>
              <a:gd name="connsiteX74" fmla="*/ 523423 w 594718"/>
              <a:gd name="connsiteY74" fmla="*/ 376643 h 604534"/>
              <a:gd name="connsiteX75" fmla="*/ 509486 w 594718"/>
              <a:gd name="connsiteY75" fmla="*/ 390580 h 604534"/>
              <a:gd name="connsiteX76" fmla="*/ 495549 w 594718"/>
              <a:gd name="connsiteY76" fmla="*/ 376643 h 604534"/>
              <a:gd name="connsiteX77" fmla="*/ 509486 w 594718"/>
              <a:gd name="connsiteY77" fmla="*/ 362706 h 604534"/>
              <a:gd name="connsiteX78" fmla="*/ 460267 w 594718"/>
              <a:gd name="connsiteY78" fmla="*/ 362706 h 604534"/>
              <a:gd name="connsiteX79" fmla="*/ 474239 w 594718"/>
              <a:gd name="connsiteY79" fmla="*/ 376643 h 604534"/>
              <a:gd name="connsiteX80" fmla="*/ 460267 w 594718"/>
              <a:gd name="connsiteY80" fmla="*/ 390580 h 604534"/>
              <a:gd name="connsiteX81" fmla="*/ 446295 w 594718"/>
              <a:gd name="connsiteY81" fmla="*/ 376643 h 604534"/>
              <a:gd name="connsiteX82" fmla="*/ 460267 w 594718"/>
              <a:gd name="connsiteY82" fmla="*/ 362706 h 604534"/>
              <a:gd name="connsiteX83" fmla="*/ 410977 w 594718"/>
              <a:gd name="connsiteY83" fmla="*/ 362706 h 604534"/>
              <a:gd name="connsiteX84" fmla="*/ 424843 w 594718"/>
              <a:gd name="connsiteY84" fmla="*/ 376643 h 604534"/>
              <a:gd name="connsiteX85" fmla="*/ 410977 w 594718"/>
              <a:gd name="connsiteY85" fmla="*/ 390580 h 604534"/>
              <a:gd name="connsiteX86" fmla="*/ 397111 w 594718"/>
              <a:gd name="connsiteY86" fmla="*/ 376643 h 604534"/>
              <a:gd name="connsiteX87" fmla="*/ 410977 w 594718"/>
              <a:gd name="connsiteY87" fmla="*/ 362706 h 604534"/>
              <a:gd name="connsiteX88" fmla="*/ 361687 w 594718"/>
              <a:gd name="connsiteY88" fmla="*/ 362706 h 604534"/>
              <a:gd name="connsiteX89" fmla="*/ 375659 w 594718"/>
              <a:gd name="connsiteY89" fmla="*/ 376643 h 604534"/>
              <a:gd name="connsiteX90" fmla="*/ 361687 w 594718"/>
              <a:gd name="connsiteY90" fmla="*/ 390580 h 604534"/>
              <a:gd name="connsiteX91" fmla="*/ 347715 w 594718"/>
              <a:gd name="connsiteY91" fmla="*/ 376643 h 604534"/>
              <a:gd name="connsiteX92" fmla="*/ 361687 w 594718"/>
              <a:gd name="connsiteY92" fmla="*/ 362706 h 604534"/>
              <a:gd name="connsiteX93" fmla="*/ 312468 w 594718"/>
              <a:gd name="connsiteY93" fmla="*/ 362706 h 604534"/>
              <a:gd name="connsiteX94" fmla="*/ 326405 w 594718"/>
              <a:gd name="connsiteY94" fmla="*/ 376643 h 604534"/>
              <a:gd name="connsiteX95" fmla="*/ 312468 w 594718"/>
              <a:gd name="connsiteY95" fmla="*/ 390580 h 604534"/>
              <a:gd name="connsiteX96" fmla="*/ 298531 w 594718"/>
              <a:gd name="connsiteY96" fmla="*/ 376643 h 604534"/>
              <a:gd name="connsiteX97" fmla="*/ 312468 w 594718"/>
              <a:gd name="connsiteY97" fmla="*/ 362706 h 604534"/>
              <a:gd name="connsiteX98" fmla="*/ 102955 w 594718"/>
              <a:gd name="connsiteY98" fmla="*/ 216175 h 604534"/>
              <a:gd name="connsiteX99" fmla="*/ 86296 w 594718"/>
              <a:gd name="connsiteY99" fmla="*/ 223965 h 604534"/>
              <a:gd name="connsiteX100" fmla="*/ 58382 w 594718"/>
              <a:gd name="connsiteY100" fmla="*/ 341865 h 604534"/>
              <a:gd name="connsiteX101" fmla="*/ 70088 w 594718"/>
              <a:gd name="connsiteY101" fmla="*/ 356097 h 604534"/>
              <a:gd name="connsiteX102" fmla="*/ 71439 w 594718"/>
              <a:gd name="connsiteY102" fmla="*/ 356097 h 604534"/>
              <a:gd name="connsiteX103" fmla="*/ 84345 w 594718"/>
              <a:gd name="connsiteY103" fmla="*/ 344412 h 604534"/>
              <a:gd name="connsiteX104" fmla="*/ 110759 w 594718"/>
              <a:gd name="connsiteY104" fmla="*/ 232804 h 604534"/>
              <a:gd name="connsiteX105" fmla="*/ 102955 w 594718"/>
              <a:gd name="connsiteY105" fmla="*/ 216175 h 604534"/>
              <a:gd name="connsiteX106" fmla="*/ 341722 w 594718"/>
              <a:gd name="connsiteY106" fmla="*/ 214827 h 604534"/>
              <a:gd name="connsiteX107" fmla="*/ 281396 w 594718"/>
              <a:gd name="connsiteY107" fmla="*/ 413352 h 604534"/>
              <a:gd name="connsiteX108" fmla="*/ 287849 w 594718"/>
              <a:gd name="connsiteY108" fmla="*/ 411853 h 604534"/>
              <a:gd name="connsiteX109" fmla="*/ 301805 w 594718"/>
              <a:gd name="connsiteY109" fmla="*/ 425787 h 604534"/>
              <a:gd name="connsiteX110" fmla="*/ 287849 w 594718"/>
              <a:gd name="connsiteY110" fmla="*/ 439722 h 604534"/>
              <a:gd name="connsiteX111" fmla="*/ 278845 w 594718"/>
              <a:gd name="connsiteY111" fmla="*/ 436275 h 604534"/>
              <a:gd name="connsiteX112" fmla="*/ 277494 w 594718"/>
              <a:gd name="connsiteY112" fmla="*/ 514786 h 604534"/>
              <a:gd name="connsiteX113" fmla="*/ 287849 w 594718"/>
              <a:gd name="connsiteY113" fmla="*/ 510141 h 604534"/>
              <a:gd name="connsiteX114" fmla="*/ 301805 w 594718"/>
              <a:gd name="connsiteY114" fmla="*/ 524076 h 604534"/>
              <a:gd name="connsiteX115" fmla="*/ 287849 w 594718"/>
              <a:gd name="connsiteY115" fmla="*/ 538010 h 604534"/>
              <a:gd name="connsiteX116" fmla="*/ 279145 w 594718"/>
              <a:gd name="connsiteY116" fmla="*/ 534863 h 604534"/>
              <a:gd name="connsiteX117" fmla="*/ 279895 w 594718"/>
              <a:gd name="connsiteY117" fmla="*/ 543104 h 604534"/>
              <a:gd name="connsiteX118" fmla="*/ 293701 w 594718"/>
              <a:gd name="connsiteY118" fmla="*/ 555390 h 604534"/>
              <a:gd name="connsiteX119" fmla="*/ 528253 w 594718"/>
              <a:gd name="connsiteY119" fmla="*/ 555390 h 604534"/>
              <a:gd name="connsiteX120" fmla="*/ 542059 w 594718"/>
              <a:gd name="connsiteY120" fmla="*/ 543104 h 604534"/>
              <a:gd name="connsiteX121" fmla="*/ 542959 w 594718"/>
              <a:gd name="connsiteY121" fmla="*/ 534863 h 604534"/>
              <a:gd name="connsiteX122" fmla="*/ 534105 w 594718"/>
              <a:gd name="connsiteY122" fmla="*/ 538010 h 604534"/>
              <a:gd name="connsiteX123" fmla="*/ 520149 w 594718"/>
              <a:gd name="connsiteY123" fmla="*/ 524076 h 604534"/>
              <a:gd name="connsiteX124" fmla="*/ 534105 w 594718"/>
              <a:gd name="connsiteY124" fmla="*/ 510141 h 604534"/>
              <a:gd name="connsiteX125" fmla="*/ 544460 w 594718"/>
              <a:gd name="connsiteY125" fmla="*/ 514786 h 604534"/>
              <a:gd name="connsiteX126" fmla="*/ 543109 w 594718"/>
              <a:gd name="connsiteY126" fmla="*/ 436275 h 604534"/>
              <a:gd name="connsiteX127" fmla="*/ 534105 w 594718"/>
              <a:gd name="connsiteY127" fmla="*/ 439722 h 604534"/>
              <a:gd name="connsiteX128" fmla="*/ 520149 w 594718"/>
              <a:gd name="connsiteY128" fmla="*/ 425787 h 604534"/>
              <a:gd name="connsiteX129" fmla="*/ 534105 w 594718"/>
              <a:gd name="connsiteY129" fmla="*/ 411853 h 604534"/>
              <a:gd name="connsiteX130" fmla="*/ 540558 w 594718"/>
              <a:gd name="connsiteY130" fmla="*/ 413352 h 604534"/>
              <a:gd name="connsiteX131" fmla="*/ 480232 w 594718"/>
              <a:gd name="connsiteY131" fmla="*/ 214827 h 604534"/>
              <a:gd name="connsiteX132" fmla="*/ 303005 w 594718"/>
              <a:gd name="connsiteY132" fmla="*/ 84326 h 604534"/>
              <a:gd name="connsiteX133" fmla="*/ 518949 w 594718"/>
              <a:gd name="connsiteY133" fmla="*/ 84326 h 604534"/>
              <a:gd name="connsiteX134" fmla="*/ 546261 w 594718"/>
              <a:gd name="connsiteY134" fmla="*/ 111595 h 604534"/>
              <a:gd name="connsiteX135" fmla="*/ 546261 w 594718"/>
              <a:gd name="connsiteY135" fmla="*/ 187409 h 604534"/>
              <a:gd name="connsiteX136" fmla="*/ 532455 w 594718"/>
              <a:gd name="connsiteY136" fmla="*/ 211082 h 604534"/>
              <a:gd name="connsiteX137" fmla="*/ 590980 w 594718"/>
              <a:gd name="connsiteY137" fmla="*/ 548797 h 604534"/>
              <a:gd name="connsiteX138" fmla="*/ 528253 w 594718"/>
              <a:gd name="connsiteY138" fmla="*/ 604534 h 604534"/>
              <a:gd name="connsiteX139" fmla="*/ 293701 w 594718"/>
              <a:gd name="connsiteY139" fmla="*/ 604534 h 604534"/>
              <a:gd name="connsiteX140" fmla="*/ 230974 w 594718"/>
              <a:gd name="connsiteY140" fmla="*/ 548797 h 604534"/>
              <a:gd name="connsiteX141" fmla="*/ 289499 w 594718"/>
              <a:gd name="connsiteY141" fmla="*/ 211082 h 604534"/>
              <a:gd name="connsiteX142" fmla="*/ 275693 w 594718"/>
              <a:gd name="connsiteY142" fmla="*/ 187409 h 604534"/>
              <a:gd name="connsiteX143" fmla="*/ 275693 w 594718"/>
              <a:gd name="connsiteY143" fmla="*/ 111595 h 604534"/>
              <a:gd name="connsiteX144" fmla="*/ 303005 w 594718"/>
              <a:gd name="connsiteY144" fmla="*/ 84326 h 604534"/>
              <a:gd name="connsiteX145" fmla="*/ 75791 w 594718"/>
              <a:gd name="connsiteY145" fmla="*/ 0 h 604534"/>
              <a:gd name="connsiteX146" fmla="*/ 291751 w 594718"/>
              <a:gd name="connsiteY146" fmla="*/ 0 h 604534"/>
              <a:gd name="connsiteX147" fmla="*/ 319065 w 594718"/>
              <a:gd name="connsiteY147" fmla="*/ 27265 h 604534"/>
              <a:gd name="connsiteX148" fmla="*/ 319065 w 594718"/>
              <a:gd name="connsiteY148" fmla="*/ 56029 h 604534"/>
              <a:gd name="connsiteX149" fmla="*/ 292051 w 594718"/>
              <a:gd name="connsiteY149" fmla="*/ 56029 h 604534"/>
              <a:gd name="connsiteX150" fmla="*/ 286198 w 594718"/>
              <a:gd name="connsiteY150" fmla="*/ 56328 h 604534"/>
              <a:gd name="connsiteX151" fmla="*/ 286198 w 594718"/>
              <a:gd name="connsiteY151" fmla="*/ 32808 h 604534"/>
              <a:gd name="connsiteX152" fmla="*/ 81194 w 594718"/>
              <a:gd name="connsiteY152" fmla="*/ 32808 h 604534"/>
              <a:gd name="connsiteX153" fmla="*/ 81194 w 594718"/>
              <a:gd name="connsiteY153" fmla="*/ 97676 h 604534"/>
              <a:gd name="connsiteX154" fmla="*/ 244927 w 594718"/>
              <a:gd name="connsiteY154" fmla="*/ 97676 h 604534"/>
              <a:gd name="connsiteX155" fmla="*/ 244627 w 594718"/>
              <a:gd name="connsiteY155" fmla="*/ 103219 h 604534"/>
              <a:gd name="connsiteX156" fmla="*/ 244627 w 594718"/>
              <a:gd name="connsiteY156" fmla="*/ 179172 h 604534"/>
              <a:gd name="connsiteX157" fmla="*/ 254532 w 594718"/>
              <a:gd name="connsiteY157" fmla="*/ 207935 h 604534"/>
              <a:gd name="connsiteX158" fmla="*/ 197953 w 594718"/>
              <a:gd name="connsiteY158" fmla="*/ 520138 h 604534"/>
              <a:gd name="connsiteX159" fmla="*/ 66486 w 594718"/>
              <a:gd name="connsiteY159" fmla="*/ 520138 h 604534"/>
              <a:gd name="connsiteX160" fmla="*/ 3754 w 594718"/>
              <a:gd name="connsiteY160" fmla="*/ 464559 h 604534"/>
              <a:gd name="connsiteX161" fmla="*/ 62134 w 594718"/>
              <a:gd name="connsiteY161" fmla="*/ 126889 h 604534"/>
              <a:gd name="connsiteX162" fmla="*/ 48327 w 594718"/>
              <a:gd name="connsiteY162" fmla="*/ 103219 h 604534"/>
              <a:gd name="connsiteX163" fmla="*/ 48327 w 594718"/>
              <a:gd name="connsiteY163" fmla="*/ 27265 h 604534"/>
              <a:gd name="connsiteX164" fmla="*/ 75791 w 594718"/>
              <a:gd name="connsiteY164" fmla="*/ 0 h 60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594718" h="604534">
                <a:moveTo>
                  <a:pt x="484894" y="510117"/>
                </a:moveTo>
                <a:cubicBezTo>
                  <a:pt x="492611" y="510117"/>
                  <a:pt x="498866" y="516357"/>
                  <a:pt x="498866" y="524054"/>
                </a:cubicBezTo>
                <a:cubicBezTo>
                  <a:pt x="498866" y="531751"/>
                  <a:pt x="492611" y="537991"/>
                  <a:pt x="484894" y="537991"/>
                </a:cubicBezTo>
                <a:cubicBezTo>
                  <a:pt x="477177" y="537991"/>
                  <a:pt x="470922" y="531751"/>
                  <a:pt x="470922" y="524054"/>
                </a:cubicBezTo>
                <a:cubicBezTo>
                  <a:pt x="470922" y="516357"/>
                  <a:pt x="477177" y="510117"/>
                  <a:pt x="484894" y="510117"/>
                </a:cubicBezTo>
                <a:close/>
                <a:moveTo>
                  <a:pt x="435675" y="510117"/>
                </a:moveTo>
                <a:cubicBezTo>
                  <a:pt x="443372" y="510117"/>
                  <a:pt x="449612" y="516357"/>
                  <a:pt x="449612" y="524054"/>
                </a:cubicBezTo>
                <a:cubicBezTo>
                  <a:pt x="449612" y="531751"/>
                  <a:pt x="443372" y="537991"/>
                  <a:pt x="435675" y="537991"/>
                </a:cubicBezTo>
                <a:cubicBezTo>
                  <a:pt x="427978" y="537991"/>
                  <a:pt x="421738" y="531751"/>
                  <a:pt x="421738" y="524054"/>
                </a:cubicBezTo>
                <a:cubicBezTo>
                  <a:pt x="421738" y="516357"/>
                  <a:pt x="427978" y="510117"/>
                  <a:pt x="435675" y="510117"/>
                </a:cubicBezTo>
                <a:close/>
                <a:moveTo>
                  <a:pt x="386349" y="510117"/>
                </a:moveTo>
                <a:cubicBezTo>
                  <a:pt x="394007" y="510117"/>
                  <a:pt x="400215" y="516357"/>
                  <a:pt x="400215" y="524054"/>
                </a:cubicBezTo>
                <a:cubicBezTo>
                  <a:pt x="400215" y="531751"/>
                  <a:pt x="394007" y="537991"/>
                  <a:pt x="386349" y="537991"/>
                </a:cubicBezTo>
                <a:cubicBezTo>
                  <a:pt x="378691" y="537991"/>
                  <a:pt x="372483" y="531751"/>
                  <a:pt x="372483" y="524054"/>
                </a:cubicBezTo>
                <a:cubicBezTo>
                  <a:pt x="372483" y="516357"/>
                  <a:pt x="378691" y="510117"/>
                  <a:pt x="386349" y="510117"/>
                </a:cubicBezTo>
                <a:close/>
                <a:moveTo>
                  <a:pt x="337060" y="510117"/>
                </a:moveTo>
                <a:cubicBezTo>
                  <a:pt x="344777" y="510117"/>
                  <a:pt x="351032" y="516357"/>
                  <a:pt x="351032" y="524054"/>
                </a:cubicBezTo>
                <a:cubicBezTo>
                  <a:pt x="351032" y="531751"/>
                  <a:pt x="344777" y="537991"/>
                  <a:pt x="337060" y="537991"/>
                </a:cubicBezTo>
                <a:cubicBezTo>
                  <a:pt x="329343" y="537991"/>
                  <a:pt x="323088" y="531751"/>
                  <a:pt x="323088" y="524054"/>
                </a:cubicBezTo>
                <a:cubicBezTo>
                  <a:pt x="323088" y="516357"/>
                  <a:pt x="329343" y="510117"/>
                  <a:pt x="337060" y="510117"/>
                </a:cubicBezTo>
                <a:close/>
                <a:moveTo>
                  <a:pt x="509486" y="461004"/>
                </a:moveTo>
                <a:cubicBezTo>
                  <a:pt x="517183" y="461004"/>
                  <a:pt x="523423" y="467244"/>
                  <a:pt x="523423" y="474941"/>
                </a:cubicBezTo>
                <a:cubicBezTo>
                  <a:pt x="523423" y="482638"/>
                  <a:pt x="517183" y="488878"/>
                  <a:pt x="509486" y="488878"/>
                </a:cubicBezTo>
                <a:cubicBezTo>
                  <a:pt x="501789" y="488878"/>
                  <a:pt x="495549" y="482638"/>
                  <a:pt x="495549" y="474941"/>
                </a:cubicBezTo>
                <a:cubicBezTo>
                  <a:pt x="495549" y="467244"/>
                  <a:pt x="501789" y="461004"/>
                  <a:pt x="509486" y="461004"/>
                </a:cubicBezTo>
                <a:close/>
                <a:moveTo>
                  <a:pt x="460267" y="461004"/>
                </a:moveTo>
                <a:cubicBezTo>
                  <a:pt x="467984" y="461004"/>
                  <a:pt x="474239" y="467244"/>
                  <a:pt x="474239" y="474941"/>
                </a:cubicBezTo>
                <a:cubicBezTo>
                  <a:pt x="474239" y="482638"/>
                  <a:pt x="467984" y="488878"/>
                  <a:pt x="460267" y="488878"/>
                </a:cubicBezTo>
                <a:cubicBezTo>
                  <a:pt x="452550" y="488878"/>
                  <a:pt x="446295" y="482638"/>
                  <a:pt x="446295" y="474941"/>
                </a:cubicBezTo>
                <a:cubicBezTo>
                  <a:pt x="446295" y="467244"/>
                  <a:pt x="452550" y="461004"/>
                  <a:pt x="460267" y="461004"/>
                </a:cubicBezTo>
                <a:close/>
                <a:moveTo>
                  <a:pt x="410977" y="461004"/>
                </a:moveTo>
                <a:cubicBezTo>
                  <a:pt x="418635" y="461004"/>
                  <a:pt x="424843" y="467244"/>
                  <a:pt x="424843" y="474941"/>
                </a:cubicBezTo>
                <a:cubicBezTo>
                  <a:pt x="424843" y="482638"/>
                  <a:pt x="418635" y="488878"/>
                  <a:pt x="410977" y="488878"/>
                </a:cubicBezTo>
                <a:cubicBezTo>
                  <a:pt x="403319" y="488878"/>
                  <a:pt x="397111" y="482638"/>
                  <a:pt x="397111" y="474941"/>
                </a:cubicBezTo>
                <a:cubicBezTo>
                  <a:pt x="397111" y="467244"/>
                  <a:pt x="403319" y="461004"/>
                  <a:pt x="410977" y="461004"/>
                </a:cubicBezTo>
                <a:close/>
                <a:moveTo>
                  <a:pt x="361687" y="461004"/>
                </a:moveTo>
                <a:cubicBezTo>
                  <a:pt x="369404" y="461004"/>
                  <a:pt x="375659" y="467244"/>
                  <a:pt x="375659" y="474941"/>
                </a:cubicBezTo>
                <a:cubicBezTo>
                  <a:pt x="375659" y="482638"/>
                  <a:pt x="369404" y="488878"/>
                  <a:pt x="361687" y="488878"/>
                </a:cubicBezTo>
                <a:cubicBezTo>
                  <a:pt x="353970" y="488878"/>
                  <a:pt x="347715" y="482638"/>
                  <a:pt x="347715" y="474941"/>
                </a:cubicBezTo>
                <a:cubicBezTo>
                  <a:pt x="347715" y="467244"/>
                  <a:pt x="353970" y="461004"/>
                  <a:pt x="361687" y="461004"/>
                </a:cubicBezTo>
                <a:close/>
                <a:moveTo>
                  <a:pt x="312468" y="461004"/>
                </a:moveTo>
                <a:cubicBezTo>
                  <a:pt x="320165" y="461004"/>
                  <a:pt x="326405" y="467244"/>
                  <a:pt x="326405" y="474941"/>
                </a:cubicBezTo>
                <a:cubicBezTo>
                  <a:pt x="326405" y="482638"/>
                  <a:pt x="320165" y="488878"/>
                  <a:pt x="312468" y="488878"/>
                </a:cubicBezTo>
                <a:cubicBezTo>
                  <a:pt x="304771" y="488878"/>
                  <a:pt x="298531" y="482638"/>
                  <a:pt x="298531" y="474941"/>
                </a:cubicBezTo>
                <a:cubicBezTo>
                  <a:pt x="298531" y="467244"/>
                  <a:pt x="304771" y="461004"/>
                  <a:pt x="312468" y="461004"/>
                </a:cubicBezTo>
                <a:close/>
                <a:moveTo>
                  <a:pt x="484894" y="411820"/>
                </a:moveTo>
                <a:cubicBezTo>
                  <a:pt x="492611" y="411820"/>
                  <a:pt x="498866" y="418060"/>
                  <a:pt x="498866" y="425757"/>
                </a:cubicBezTo>
                <a:cubicBezTo>
                  <a:pt x="498866" y="433454"/>
                  <a:pt x="492611" y="439694"/>
                  <a:pt x="484894" y="439694"/>
                </a:cubicBezTo>
                <a:cubicBezTo>
                  <a:pt x="477177" y="439694"/>
                  <a:pt x="470922" y="433454"/>
                  <a:pt x="470922" y="425757"/>
                </a:cubicBezTo>
                <a:cubicBezTo>
                  <a:pt x="470922" y="418060"/>
                  <a:pt x="477177" y="411820"/>
                  <a:pt x="484894" y="411820"/>
                </a:cubicBezTo>
                <a:close/>
                <a:moveTo>
                  <a:pt x="435675" y="411820"/>
                </a:moveTo>
                <a:cubicBezTo>
                  <a:pt x="443372" y="411820"/>
                  <a:pt x="449612" y="418060"/>
                  <a:pt x="449612" y="425757"/>
                </a:cubicBezTo>
                <a:cubicBezTo>
                  <a:pt x="449612" y="433454"/>
                  <a:pt x="443372" y="439694"/>
                  <a:pt x="435675" y="439694"/>
                </a:cubicBezTo>
                <a:cubicBezTo>
                  <a:pt x="427978" y="439694"/>
                  <a:pt x="421738" y="433454"/>
                  <a:pt x="421738" y="425757"/>
                </a:cubicBezTo>
                <a:cubicBezTo>
                  <a:pt x="421738" y="418060"/>
                  <a:pt x="427978" y="411820"/>
                  <a:pt x="435675" y="411820"/>
                </a:cubicBezTo>
                <a:close/>
                <a:moveTo>
                  <a:pt x="386349" y="411820"/>
                </a:moveTo>
                <a:cubicBezTo>
                  <a:pt x="394007" y="411820"/>
                  <a:pt x="400215" y="418060"/>
                  <a:pt x="400215" y="425757"/>
                </a:cubicBezTo>
                <a:cubicBezTo>
                  <a:pt x="400215" y="433454"/>
                  <a:pt x="394007" y="439694"/>
                  <a:pt x="386349" y="439694"/>
                </a:cubicBezTo>
                <a:cubicBezTo>
                  <a:pt x="378691" y="439694"/>
                  <a:pt x="372483" y="433454"/>
                  <a:pt x="372483" y="425757"/>
                </a:cubicBezTo>
                <a:cubicBezTo>
                  <a:pt x="372483" y="418060"/>
                  <a:pt x="378691" y="411820"/>
                  <a:pt x="386349" y="411820"/>
                </a:cubicBezTo>
                <a:close/>
                <a:moveTo>
                  <a:pt x="337060" y="411820"/>
                </a:moveTo>
                <a:cubicBezTo>
                  <a:pt x="344777" y="411820"/>
                  <a:pt x="351032" y="418060"/>
                  <a:pt x="351032" y="425757"/>
                </a:cubicBezTo>
                <a:cubicBezTo>
                  <a:pt x="351032" y="433454"/>
                  <a:pt x="344777" y="439694"/>
                  <a:pt x="337060" y="439694"/>
                </a:cubicBezTo>
                <a:cubicBezTo>
                  <a:pt x="329343" y="439694"/>
                  <a:pt x="323088" y="433454"/>
                  <a:pt x="323088" y="425757"/>
                </a:cubicBezTo>
                <a:cubicBezTo>
                  <a:pt x="323088" y="418060"/>
                  <a:pt x="329343" y="411820"/>
                  <a:pt x="337060" y="411820"/>
                </a:cubicBezTo>
                <a:close/>
                <a:moveTo>
                  <a:pt x="69638" y="393100"/>
                </a:moveTo>
                <a:cubicBezTo>
                  <a:pt x="62584" y="393699"/>
                  <a:pt x="57181" y="399991"/>
                  <a:pt x="57782" y="407182"/>
                </a:cubicBezTo>
                <a:cubicBezTo>
                  <a:pt x="59132" y="423211"/>
                  <a:pt x="61684" y="439241"/>
                  <a:pt x="65436" y="454821"/>
                </a:cubicBezTo>
                <a:cubicBezTo>
                  <a:pt x="66786" y="460814"/>
                  <a:pt x="72189" y="464858"/>
                  <a:pt x="78042" y="464858"/>
                </a:cubicBezTo>
                <a:cubicBezTo>
                  <a:pt x="79093" y="464858"/>
                  <a:pt x="79993" y="464709"/>
                  <a:pt x="81044" y="464559"/>
                </a:cubicBezTo>
                <a:cubicBezTo>
                  <a:pt x="88097" y="462911"/>
                  <a:pt x="92299" y="455870"/>
                  <a:pt x="90648" y="448829"/>
                </a:cubicBezTo>
                <a:cubicBezTo>
                  <a:pt x="87347" y="434597"/>
                  <a:pt x="84946" y="419766"/>
                  <a:pt x="83745" y="404935"/>
                </a:cubicBezTo>
                <a:cubicBezTo>
                  <a:pt x="83145" y="397744"/>
                  <a:pt x="76841" y="392500"/>
                  <a:pt x="69638" y="393100"/>
                </a:cubicBezTo>
                <a:close/>
                <a:moveTo>
                  <a:pt x="509486" y="362706"/>
                </a:moveTo>
                <a:cubicBezTo>
                  <a:pt x="517183" y="362706"/>
                  <a:pt x="523423" y="368946"/>
                  <a:pt x="523423" y="376643"/>
                </a:cubicBezTo>
                <a:cubicBezTo>
                  <a:pt x="523423" y="384340"/>
                  <a:pt x="517183" y="390580"/>
                  <a:pt x="509486" y="390580"/>
                </a:cubicBezTo>
                <a:cubicBezTo>
                  <a:pt x="501789" y="390580"/>
                  <a:pt x="495549" y="384340"/>
                  <a:pt x="495549" y="376643"/>
                </a:cubicBezTo>
                <a:cubicBezTo>
                  <a:pt x="495549" y="368946"/>
                  <a:pt x="501789" y="362706"/>
                  <a:pt x="509486" y="362706"/>
                </a:cubicBezTo>
                <a:close/>
                <a:moveTo>
                  <a:pt x="460267" y="362706"/>
                </a:moveTo>
                <a:cubicBezTo>
                  <a:pt x="467984" y="362706"/>
                  <a:pt x="474239" y="368946"/>
                  <a:pt x="474239" y="376643"/>
                </a:cubicBezTo>
                <a:cubicBezTo>
                  <a:pt x="474239" y="384340"/>
                  <a:pt x="467984" y="390580"/>
                  <a:pt x="460267" y="390580"/>
                </a:cubicBezTo>
                <a:cubicBezTo>
                  <a:pt x="452550" y="390580"/>
                  <a:pt x="446295" y="384340"/>
                  <a:pt x="446295" y="376643"/>
                </a:cubicBezTo>
                <a:cubicBezTo>
                  <a:pt x="446295" y="368946"/>
                  <a:pt x="452550" y="362706"/>
                  <a:pt x="460267" y="362706"/>
                </a:cubicBezTo>
                <a:close/>
                <a:moveTo>
                  <a:pt x="410977" y="362706"/>
                </a:moveTo>
                <a:cubicBezTo>
                  <a:pt x="418635" y="362706"/>
                  <a:pt x="424843" y="368946"/>
                  <a:pt x="424843" y="376643"/>
                </a:cubicBezTo>
                <a:cubicBezTo>
                  <a:pt x="424843" y="384340"/>
                  <a:pt x="418635" y="390580"/>
                  <a:pt x="410977" y="390580"/>
                </a:cubicBezTo>
                <a:cubicBezTo>
                  <a:pt x="403319" y="390580"/>
                  <a:pt x="397111" y="384340"/>
                  <a:pt x="397111" y="376643"/>
                </a:cubicBezTo>
                <a:cubicBezTo>
                  <a:pt x="397111" y="368946"/>
                  <a:pt x="403319" y="362706"/>
                  <a:pt x="410977" y="362706"/>
                </a:cubicBezTo>
                <a:close/>
                <a:moveTo>
                  <a:pt x="361687" y="362706"/>
                </a:moveTo>
                <a:cubicBezTo>
                  <a:pt x="369404" y="362706"/>
                  <a:pt x="375659" y="368946"/>
                  <a:pt x="375659" y="376643"/>
                </a:cubicBezTo>
                <a:cubicBezTo>
                  <a:pt x="375659" y="384340"/>
                  <a:pt x="369404" y="390580"/>
                  <a:pt x="361687" y="390580"/>
                </a:cubicBezTo>
                <a:cubicBezTo>
                  <a:pt x="353970" y="390580"/>
                  <a:pt x="347715" y="384340"/>
                  <a:pt x="347715" y="376643"/>
                </a:cubicBezTo>
                <a:cubicBezTo>
                  <a:pt x="347715" y="368946"/>
                  <a:pt x="353970" y="362706"/>
                  <a:pt x="361687" y="362706"/>
                </a:cubicBezTo>
                <a:close/>
                <a:moveTo>
                  <a:pt x="312468" y="362706"/>
                </a:moveTo>
                <a:cubicBezTo>
                  <a:pt x="320165" y="362706"/>
                  <a:pt x="326405" y="368946"/>
                  <a:pt x="326405" y="376643"/>
                </a:cubicBezTo>
                <a:cubicBezTo>
                  <a:pt x="326405" y="384340"/>
                  <a:pt x="320165" y="390580"/>
                  <a:pt x="312468" y="390580"/>
                </a:cubicBezTo>
                <a:cubicBezTo>
                  <a:pt x="304771" y="390580"/>
                  <a:pt x="298531" y="384340"/>
                  <a:pt x="298531" y="376643"/>
                </a:cubicBezTo>
                <a:cubicBezTo>
                  <a:pt x="298531" y="368946"/>
                  <a:pt x="304771" y="362706"/>
                  <a:pt x="312468" y="362706"/>
                </a:cubicBezTo>
                <a:close/>
                <a:moveTo>
                  <a:pt x="102955" y="216175"/>
                </a:moveTo>
                <a:cubicBezTo>
                  <a:pt x="96201" y="213778"/>
                  <a:pt x="88697" y="217224"/>
                  <a:pt x="86296" y="223965"/>
                </a:cubicBezTo>
                <a:cubicBezTo>
                  <a:pt x="71439" y="265163"/>
                  <a:pt x="62134" y="304862"/>
                  <a:pt x="58382" y="341865"/>
                </a:cubicBezTo>
                <a:cubicBezTo>
                  <a:pt x="57782" y="349056"/>
                  <a:pt x="62884" y="355348"/>
                  <a:pt x="70088" y="356097"/>
                </a:cubicBezTo>
                <a:cubicBezTo>
                  <a:pt x="70538" y="356097"/>
                  <a:pt x="70988" y="356097"/>
                  <a:pt x="71439" y="356097"/>
                </a:cubicBezTo>
                <a:cubicBezTo>
                  <a:pt x="78042" y="356097"/>
                  <a:pt x="83595" y="351153"/>
                  <a:pt x="84345" y="344412"/>
                </a:cubicBezTo>
                <a:cubicBezTo>
                  <a:pt x="87797" y="309506"/>
                  <a:pt x="96651" y="271904"/>
                  <a:pt x="110759" y="232804"/>
                </a:cubicBezTo>
                <a:cubicBezTo>
                  <a:pt x="113160" y="226062"/>
                  <a:pt x="109708" y="218572"/>
                  <a:pt x="102955" y="216175"/>
                </a:cubicBezTo>
                <a:close/>
                <a:moveTo>
                  <a:pt x="341722" y="214827"/>
                </a:moveTo>
                <a:cubicBezTo>
                  <a:pt x="310058" y="284049"/>
                  <a:pt x="290100" y="349824"/>
                  <a:pt x="281396" y="413352"/>
                </a:cubicBezTo>
                <a:cubicBezTo>
                  <a:pt x="283347" y="412453"/>
                  <a:pt x="285598" y="411853"/>
                  <a:pt x="287849" y="411853"/>
                </a:cubicBezTo>
                <a:cubicBezTo>
                  <a:pt x="295652" y="411853"/>
                  <a:pt x="301805" y="417996"/>
                  <a:pt x="301805" y="425787"/>
                </a:cubicBezTo>
                <a:cubicBezTo>
                  <a:pt x="301805" y="433429"/>
                  <a:pt x="295652" y="439722"/>
                  <a:pt x="287849" y="439722"/>
                </a:cubicBezTo>
                <a:cubicBezTo>
                  <a:pt x="284397" y="439722"/>
                  <a:pt x="281246" y="438373"/>
                  <a:pt x="278845" y="436275"/>
                </a:cubicBezTo>
                <a:cubicBezTo>
                  <a:pt x="276294" y="462795"/>
                  <a:pt x="275844" y="489015"/>
                  <a:pt x="277494" y="514786"/>
                </a:cubicBezTo>
                <a:cubicBezTo>
                  <a:pt x="280045" y="511939"/>
                  <a:pt x="283797" y="510141"/>
                  <a:pt x="287849" y="510141"/>
                </a:cubicBezTo>
                <a:cubicBezTo>
                  <a:pt x="295652" y="510141"/>
                  <a:pt x="301805" y="516434"/>
                  <a:pt x="301805" y="524076"/>
                </a:cubicBezTo>
                <a:cubicBezTo>
                  <a:pt x="301805" y="531717"/>
                  <a:pt x="295652" y="538010"/>
                  <a:pt x="287849" y="538010"/>
                </a:cubicBezTo>
                <a:cubicBezTo>
                  <a:pt x="284547" y="538010"/>
                  <a:pt x="281546" y="536811"/>
                  <a:pt x="279145" y="534863"/>
                </a:cubicBezTo>
                <a:cubicBezTo>
                  <a:pt x="279295" y="537560"/>
                  <a:pt x="279595" y="540407"/>
                  <a:pt x="279895" y="543104"/>
                </a:cubicBezTo>
                <a:cubicBezTo>
                  <a:pt x="280796" y="550146"/>
                  <a:pt x="286648" y="555390"/>
                  <a:pt x="293701" y="555390"/>
                </a:cubicBezTo>
                <a:lnTo>
                  <a:pt x="528253" y="555390"/>
                </a:lnTo>
                <a:cubicBezTo>
                  <a:pt x="535306" y="555390"/>
                  <a:pt x="541158" y="550146"/>
                  <a:pt x="542059" y="543104"/>
                </a:cubicBezTo>
                <a:cubicBezTo>
                  <a:pt x="542359" y="540407"/>
                  <a:pt x="542659" y="537560"/>
                  <a:pt x="542959" y="534863"/>
                </a:cubicBezTo>
                <a:cubicBezTo>
                  <a:pt x="540558" y="536811"/>
                  <a:pt x="537407" y="538010"/>
                  <a:pt x="534105" y="538010"/>
                </a:cubicBezTo>
                <a:cubicBezTo>
                  <a:pt x="526302" y="538010"/>
                  <a:pt x="520149" y="531717"/>
                  <a:pt x="520149" y="524076"/>
                </a:cubicBezTo>
                <a:cubicBezTo>
                  <a:pt x="520149" y="516434"/>
                  <a:pt x="526302" y="510141"/>
                  <a:pt x="534105" y="510141"/>
                </a:cubicBezTo>
                <a:cubicBezTo>
                  <a:pt x="538157" y="510141"/>
                  <a:pt x="541909" y="511939"/>
                  <a:pt x="544460" y="514786"/>
                </a:cubicBezTo>
                <a:cubicBezTo>
                  <a:pt x="546110" y="489015"/>
                  <a:pt x="545660" y="462795"/>
                  <a:pt x="543109" y="436275"/>
                </a:cubicBezTo>
                <a:cubicBezTo>
                  <a:pt x="540708" y="438373"/>
                  <a:pt x="537557" y="439722"/>
                  <a:pt x="534105" y="439722"/>
                </a:cubicBezTo>
                <a:cubicBezTo>
                  <a:pt x="526302" y="439722"/>
                  <a:pt x="520149" y="433429"/>
                  <a:pt x="520149" y="425787"/>
                </a:cubicBezTo>
                <a:cubicBezTo>
                  <a:pt x="520149" y="417996"/>
                  <a:pt x="526302" y="411853"/>
                  <a:pt x="534105" y="411853"/>
                </a:cubicBezTo>
                <a:cubicBezTo>
                  <a:pt x="536356" y="411853"/>
                  <a:pt x="538607" y="412453"/>
                  <a:pt x="540558" y="413352"/>
                </a:cubicBezTo>
                <a:cubicBezTo>
                  <a:pt x="531854" y="349824"/>
                  <a:pt x="511896" y="284049"/>
                  <a:pt x="480232" y="214827"/>
                </a:cubicBezTo>
                <a:close/>
                <a:moveTo>
                  <a:pt x="303005" y="84326"/>
                </a:moveTo>
                <a:lnTo>
                  <a:pt x="518949" y="84326"/>
                </a:lnTo>
                <a:cubicBezTo>
                  <a:pt x="534105" y="84326"/>
                  <a:pt x="546261" y="96462"/>
                  <a:pt x="546261" y="111595"/>
                </a:cubicBezTo>
                <a:lnTo>
                  <a:pt x="546261" y="187409"/>
                </a:lnTo>
                <a:cubicBezTo>
                  <a:pt x="546261" y="197597"/>
                  <a:pt x="540708" y="206437"/>
                  <a:pt x="532455" y="211082"/>
                </a:cubicBezTo>
                <a:cubicBezTo>
                  <a:pt x="584377" y="330646"/>
                  <a:pt x="603585" y="441520"/>
                  <a:pt x="590980" y="548797"/>
                </a:cubicBezTo>
                <a:cubicBezTo>
                  <a:pt x="587228" y="580561"/>
                  <a:pt x="560217" y="604534"/>
                  <a:pt x="528253" y="604534"/>
                </a:cubicBezTo>
                <a:lnTo>
                  <a:pt x="293701" y="604534"/>
                </a:lnTo>
                <a:cubicBezTo>
                  <a:pt x="261737" y="604534"/>
                  <a:pt x="234726" y="580561"/>
                  <a:pt x="230974" y="548797"/>
                </a:cubicBezTo>
                <a:cubicBezTo>
                  <a:pt x="218369" y="441520"/>
                  <a:pt x="237577" y="330646"/>
                  <a:pt x="289499" y="211082"/>
                </a:cubicBezTo>
                <a:cubicBezTo>
                  <a:pt x="281246" y="206437"/>
                  <a:pt x="275693" y="197597"/>
                  <a:pt x="275693" y="187409"/>
                </a:cubicBezTo>
                <a:lnTo>
                  <a:pt x="275693" y="111595"/>
                </a:lnTo>
                <a:cubicBezTo>
                  <a:pt x="275693" y="96462"/>
                  <a:pt x="287849" y="84326"/>
                  <a:pt x="303005" y="84326"/>
                </a:cubicBezTo>
                <a:close/>
                <a:moveTo>
                  <a:pt x="75791" y="0"/>
                </a:moveTo>
                <a:lnTo>
                  <a:pt x="291751" y="0"/>
                </a:lnTo>
                <a:cubicBezTo>
                  <a:pt x="306758" y="0"/>
                  <a:pt x="319065" y="12284"/>
                  <a:pt x="319065" y="27265"/>
                </a:cubicBezTo>
                <a:lnTo>
                  <a:pt x="319065" y="56029"/>
                </a:lnTo>
                <a:lnTo>
                  <a:pt x="292051" y="56029"/>
                </a:lnTo>
                <a:cubicBezTo>
                  <a:pt x="290100" y="56029"/>
                  <a:pt x="288149" y="56178"/>
                  <a:pt x="286198" y="56328"/>
                </a:cubicBezTo>
                <a:lnTo>
                  <a:pt x="286198" y="32808"/>
                </a:lnTo>
                <a:lnTo>
                  <a:pt x="81194" y="32808"/>
                </a:lnTo>
                <a:lnTo>
                  <a:pt x="81194" y="97676"/>
                </a:lnTo>
                <a:lnTo>
                  <a:pt x="244927" y="97676"/>
                </a:lnTo>
                <a:cubicBezTo>
                  <a:pt x="244777" y="99473"/>
                  <a:pt x="244627" y="101421"/>
                  <a:pt x="244627" y="103219"/>
                </a:cubicBezTo>
                <a:lnTo>
                  <a:pt x="244627" y="179172"/>
                </a:lnTo>
                <a:cubicBezTo>
                  <a:pt x="244627" y="189958"/>
                  <a:pt x="248379" y="199995"/>
                  <a:pt x="254532" y="207935"/>
                </a:cubicBezTo>
                <a:cubicBezTo>
                  <a:pt x="208909" y="317446"/>
                  <a:pt x="190299" y="420365"/>
                  <a:pt x="197953" y="520138"/>
                </a:cubicBezTo>
                <a:lnTo>
                  <a:pt x="66486" y="520138"/>
                </a:lnTo>
                <a:cubicBezTo>
                  <a:pt x="34370" y="520138"/>
                  <a:pt x="7506" y="496168"/>
                  <a:pt x="3754" y="464559"/>
                </a:cubicBezTo>
                <a:cubicBezTo>
                  <a:pt x="-8852" y="357145"/>
                  <a:pt x="10207" y="246287"/>
                  <a:pt x="62134" y="126889"/>
                </a:cubicBezTo>
                <a:cubicBezTo>
                  <a:pt x="53880" y="122095"/>
                  <a:pt x="48327" y="113256"/>
                  <a:pt x="48327" y="103219"/>
                </a:cubicBezTo>
                <a:lnTo>
                  <a:pt x="48327" y="27265"/>
                </a:lnTo>
                <a:cubicBezTo>
                  <a:pt x="48327" y="12284"/>
                  <a:pt x="60633" y="0"/>
                  <a:pt x="75791" y="0"/>
                </a:cubicBezTo>
                <a:close/>
              </a:path>
            </a:pathLst>
          </a:custGeom>
          <a:solidFill>
            <a:schemeClr val="bg1"/>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08" name="Freeform 5">
            <a:extLst>
              <a:ext uri="{FF2B5EF4-FFF2-40B4-BE49-F238E27FC236}">
                <a16:creationId xmlns:a16="http://schemas.microsoft.com/office/drawing/2014/main" id="{CE5BC0C7-BF8F-4494-8F11-6F207DB2771C}"/>
              </a:ext>
            </a:extLst>
          </p:cNvPr>
          <p:cNvSpPr/>
          <p:nvPr/>
        </p:nvSpPr>
        <p:spPr bwMode="auto">
          <a:xfrm>
            <a:off x="5629722" y="3411081"/>
            <a:ext cx="1148615" cy="884270"/>
          </a:xfrm>
          <a:custGeom>
            <a:avLst/>
            <a:gdLst>
              <a:gd name="T0" fmla="*/ 685 w 1520"/>
              <a:gd name="T1" fmla="*/ 1102 h 1174"/>
              <a:gd name="T2" fmla="*/ 898 w 1520"/>
              <a:gd name="T3" fmla="*/ 989 h 1174"/>
              <a:gd name="T4" fmla="*/ 1033 w 1520"/>
              <a:gd name="T5" fmla="*/ 995 h 1174"/>
              <a:gd name="T6" fmla="*/ 961 w 1520"/>
              <a:gd name="T7" fmla="*/ 943 h 1174"/>
              <a:gd name="T8" fmla="*/ 1186 w 1520"/>
              <a:gd name="T9" fmla="*/ 839 h 1174"/>
              <a:gd name="T10" fmla="*/ 1230 w 1520"/>
              <a:gd name="T11" fmla="*/ 825 h 1174"/>
              <a:gd name="T12" fmla="*/ 1304 w 1520"/>
              <a:gd name="T13" fmla="*/ 759 h 1174"/>
              <a:gd name="T14" fmla="*/ 1111 w 1520"/>
              <a:gd name="T15" fmla="*/ 280 h 1174"/>
              <a:gd name="T16" fmla="*/ 1062 w 1520"/>
              <a:gd name="T17" fmla="*/ 269 h 1174"/>
              <a:gd name="T18" fmla="*/ 1091 w 1520"/>
              <a:gd name="T19" fmla="*/ 275 h 1174"/>
              <a:gd name="T20" fmla="*/ 1180 w 1520"/>
              <a:gd name="T21" fmla="*/ 234 h 1174"/>
              <a:gd name="T22" fmla="*/ 1146 w 1520"/>
              <a:gd name="T23" fmla="*/ 225 h 1174"/>
              <a:gd name="T24" fmla="*/ 1083 w 1520"/>
              <a:gd name="T25" fmla="*/ 229 h 1174"/>
              <a:gd name="T26" fmla="*/ 1097 w 1520"/>
              <a:gd name="T27" fmla="*/ 249 h 1174"/>
              <a:gd name="T28" fmla="*/ 1128 w 1520"/>
              <a:gd name="T29" fmla="*/ 211 h 1174"/>
              <a:gd name="T30" fmla="*/ 1135 w 1520"/>
              <a:gd name="T31" fmla="*/ 220 h 1174"/>
              <a:gd name="T32" fmla="*/ 1175 w 1520"/>
              <a:gd name="T33" fmla="*/ 209 h 1174"/>
              <a:gd name="T34" fmla="*/ 1212 w 1520"/>
              <a:gd name="T35" fmla="*/ 200 h 1174"/>
              <a:gd name="T36" fmla="*/ 1414 w 1520"/>
              <a:gd name="T37" fmla="*/ 15 h 1174"/>
              <a:gd name="T38" fmla="*/ 1491 w 1520"/>
              <a:gd name="T39" fmla="*/ 64 h 1174"/>
              <a:gd name="T40" fmla="*/ 1506 w 1520"/>
              <a:gd name="T41" fmla="*/ 119 h 1174"/>
              <a:gd name="T42" fmla="*/ 1293 w 1520"/>
              <a:gd name="T43" fmla="*/ 205 h 1174"/>
              <a:gd name="T44" fmla="*/ 1235 w 1520"/>
              <a:gd name="T45" fmla="*/ 197 h 1174"/>
              <a:gd name="T46" fmla="*/ 1166 w 1520"/>
              <a:gd name="T47" fmla="*/ 243 h 1174"/>
              <a:gd name="T48" fmla="*/ 1074 w 1520"/>
              <a:gd name="T49" fmla="*/ 321 h 1174"/>
              <a:gd name="T50" fmla="*/ 1273 w 1520"/>
              <a:gd name="T51" fmla="*/ 462 h 1174"/>
              <a:gd name="T52" fmla="*/ 1411 w 1520"/>
              <a:gd name="T53" fmla="*/ 649 h 1174"/>
              <a:gd name="T54" fmla="*/ 1307 w 1520"/>
              <a:gd name="T55" fmla="*/ 782 h 1174"/>
              <a:gd name="T56" fmla="*/ 1212 w 1520"/>
              <a:gd name="T57" fmla="*/ 822 h 1174"/>
              <a:gd name="T58" fmla="*/ 1203 w 1520"/>
              <a:gd name="T59" fmla="*/ 828 h 1174"/>
              <a:gd name="T60" fmla="*/ 1157 w 1520"/>
              <a:gd name="T61" fmla="*/ 862 h 1174"/>
              <a:gd name="T62" fmla="*/ 1111 w 1520"/>
              <a:gd name="T63" fmla="*/ 880 h 1174"/>
              <a:gd name="T64" fmla="*/ 1002 w 1520"/>
              <a:gd name="T65" fmla="*/ 934 h 1174"/>
              <a:gd name="T66" fmla="*/ 1080 w 1520"/>
              <a:gd name="T67" fmla="*/ 923 h 1174"/>
              <a:gd name="T68" fmla="*/ 1010 w 1520"/>
              <a:gd name="T69" fmla="*/ 969 h 1174"/>
              <a:gd name="T70" fmla="*/ 938 w 1520"/>
              <a:gd name="T71" fmla="*/ 1000 h 1174"/>
              <a:gd name="T72" fmla="*/ 915 w 1520"/>
              <a:gd name="T73" fmla="*/ 1012 h 1174"/>
              <a:gd name="T74" fmla="*/ 800 w 1520"/>
              <a:gd name="T75" fmla="*/ 1059 h 1174"/>
              <a:gd name="T76" fmla="*/ 670 w 1520"/>
              <a:gd name="T77" fmla="*/ 1116 h 1174"/>
              <a:gd name="T78" fmla="*/ 575 w 1520"/>
              <a:gd name="T79" fmla="*/ 1107 h 1174"/>
              <a:gd name="T80" fmla="*/ 1031 w 1520"/>
              <a:gd name="T81" fmla="*/ 574 h 1174"/>
              <a:gd name="T82" fmla="*/ 1316 w 1520"/>
              <a:gd name="T83" fmla="*/ 39 h 1174"/>
              <a:gd name="T84" fmla="*/ 150 w 1520"/>
              <a:gd name="T85" fmla="*/ 0 h 1174"/>
              <a:gd name="T86" fmla="*/ 270 w 1520"/>
              <a:gd name="T87" fmla="*/ 37 h 1174"/>
              <a:gd name="T88" fmla="*/ 253 w 1520"/>
              <a:gd name="T89" fmla="*/ 62 h 1174"/>
              <a:gd name="T90" fmla="*/ 276 w 1520"/>
              <a:gd name="T91" fmla="*/ 560 h 1174"/>
              <a:gd name="T92" fmla="*/ 807 w 1520"/>
              <a:gd name="T93" fmla="*/ 129 h 1174"/>
              <a:gd name="T94" fmla="*/ 721 w 1520"/>
              <a:gd name="T95" fmla="*/ 299 h 1174"/>
              <a:gd name="T96" fmla="*/ 537 w 1520"/>
              <a:gd name="T97" fmla="*/ 519 h 1174"/>
              <a:gd name="T98" fmla="*/ 167 w 1520"/>
              <a:gd name="T99" fmla="*/ 989 h 1174"/>
              <a:gd name="T100" fmla="*/ 145 w 1520"/>
              <a:gd name="T101" fmla="*/ 1014 h 1174"/>
              <a:gd name="T102" fmla="*/ 81 w 1520"/>
              <a:gd name="T103" fmla="*/ 1055 h 1174"/>
              <a:gd name="T104" fmla="*/ 45 w 1520"/>
              <a:gd name="T105" fmla="*/ 1033 h 1174"/>
              <a:gd name="T106" fmla="*/ 17 w 1520"/>
              <a:gd name="T107" fmla="*/ 1039 h 1174"/>
              <a:gd name="T108" fmla="*/ 14 w 1520"/>
              <a:gd name="T109" fmla="*/ 858 h 1174"/>
              <a:gd name="T110" fmla="*/ 14 w 1520"/>
              <a:gd name="T111" fmla="*/ 691 h 1174"/>
              <a:gd name="T112" fmla="*/ 0 w 1520"/>
              <a:gd name="T113" fmla="*/ 346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20" h="1174">
                <a:moveTo>
                  <a:pt x="648" y="1119"/>
                </a:moveTo>
                <a:lnTo>
                  <a:pt x="656" y="1119"/>
                </a:lnTo>
                <a:cubicBezTo>
                  <a:pt x="656" y="1123"/>
                  <a:pt x="654" y="1125"/>
                  <a:pt x="650" y="1125"/>
                </a:cubicBezTo>
                <a:lnTo>
                  <a:pt x="648" y="1125"/>
                </a:lnTo>
                <a:lnTo>
                  <a:pt x="648" y="1119"/>
                </a:lnTo>
                <a:close/>
                <a:moveTo>
                  <a:pt x="682" y="1095"/>
                </a:moveTo>
                <a:lnTo>
                  <a:pt x="682" y="1102"/>
                </a:lnTo>
                <a:lnTo>
                  <a:pt x="685" y="1102"/>
                </a:lnTo>
                <a:cubicBezTo>
                  <a:pt x="689" y="1102"/>
                  <a:pt x="691" y="1100"/>
                  <a:pt x="691" y="1095"/>
                </a:cubicBezTo>
                <a:lnTo>
                  <a:pt x="682" y="1095"/>
                </a:lnTo>
                <a:close/>
                <a:moveTo>
                  <a:pt x="823" y="1004"/>
                </a:moveTo>
                <a:cubicBezTo>
                  <a:pt x="823" y="1006"/>
                  <a:pt x="827" y="1009"/>
                  <a:pt x="835" y="1012"/>
                </a:cubicBezTo>
                <a:lnTo>
                  <a:pt x="838" y="1007"/>
                </a:lnTo>
                <a:lnTo>
                  <a:pt x="823" y="1004"/>
                </a:lnTo>
                <a:close/>
                <a:moveTo>
                  <a:pt x="906" y="986"/>
                </a:moveTo>
                <a:cubicBezTo>
                  <a:pt x="903" y="988"/>
                  <a:pt x="900" y="989"/>
                  <a:pt x="898" y="989"/>
                </a:cubicBezTo>
                <a:lnTo>
                  <a:pt x="898" y="995"/>
                </a:lnTo>
                <a:cubicBezTo>
                  <a:pt x="899" y="999"/>
                  <a:pt x="901" y="1000"/>
                  <a:pt x="904" y="1000"/>
                </a:cubicBezTo>
                <a:lnTo>
                  <a:pt x="906" y="995"/>
                </a:lnTo>
                <a:lnTo>
                  <a:pt x="906" y="986"/>
                </a:lnTo>
                <a:close/>
                <a:moveTo>
                  <a:pt x="1031" y="984"/>
                </a:moveTo>
                <a:lnTo>
                  <a:pt x="1033" y="984"/>
                </a:lnTo>
                <a:cubicBezTo>
                  <a:pt x="1037" y="984"/>
                  <a:pt x="1039" y="986"/>
                  <a:pt x="1039" y="989"/>
                </a:cubicBezTo>
                <a:cubicBezTo>
                  <a:pt x="1039" y="993"/>
                  <a:pt x="1037" y="995"/>
                  <a:pt x="1033" y="995"/>
                </a:cubicBezTo>
                <a:lnTo>
                  <a:pt x="1031" y="989"/>
                </a:lnTo>
                <a:lnTo>
                  <a:pt x="1031" y="984"/>
                </a:lnTo>
                <a:close/>
                <a:moveTo>
                  <a:pt x="961" y="943"/>
                </a:moveTo>
                <a:cubicBezTo>
                  <a:pt x="958" y="944"/>
                  <a:pt x="956" y="946"/>
                  <a:pt x="956" y="949"/>
                </a:cubicBezTo>
                <a:lnTo>
                  <a:pt x="961" y="952"/>
                </a:lnTo>
                <a:lnTo>
                  <a:pt x="965" y="952"/>
                </a:lnTo>
                <a:lnTo>
                  <a:pt x="965" y="943"/>
                </a:lnTo>
                <a:lnTo>
                  <a:pt x="961" y="943"/>
                </a:lnTo>
                <a:close/>
                <a:moveTo>
                  <a:pt x="973" y="934"/>
                </a:moveTo>
                <a:cubicBezTo>
                  <a:pt x="973" y="938"/>
                  <a:pt x="971" y="940"/>
                  <a:pt x="967" y="940"/>
                </a:cubicBezTo>
                <a:lnTo>
                  <a:pt x="967" y="943"/>
                </a:lnTo>
                <a:lnTo>
                  <a:pt x="970" y="943"/>
                </a:lnTo>
                <a:cubicBezTo>
                  <a:pt x="974" y="941"/>
                  <a:pt x="977" y="940"/>
                  <a:pt x="979" y="940"/>
                </a:cubicBezTo>
                <a:lnTo>
                  <a:pt x="979" y="934"/>
                </a:lnTo>
                <a:lnTo>
                  <a:pt x="973" y="934"/>
                </a:lnTo>
                <a:close/>
                <a:moveTo>
                  <a:pt x="1186" y="839"/>
                </a:moveTo>
                <a:cubicBezTo>
                  <a:pt x="1183" y="841"/>
                  <a:pt x="1180" y="842"/>
                  <a:pt x="1178" y="842"/>
                </a:cubicBezTo>
                <a:lnTo>
                  <a:pt x="1178" y="848"/>
                </a:lnTo>
                <a:cubicBezTo>
                  <a:pt x="1181" y="846"/>
                  <a:pt x="1184" y="845"/>
                  <a:pt x="1186" y="845"/>
                </a:cubicBezTo>
                <a:lnTo>
                  <a:pt x="1186" y="839"/>
                </a:lnTo>
                <a:close/>
                <a:moveTo>
                  <a:pt x="1235" y="822"/>
                </a:moveTo>
                <a:lnTo>
                  <a:pt x="1250" y="822"/>
                </a:lnTo>
                <a:cubicBezTo>
                  <a:pt x="1248" y="828"/>
                  <a:pt x="1242" y="830"/>
                  <a:pt x="1232" y="830"/>
                </a:cubicBezTo>
                <a:lnTo>
                  <a:pt x="1230" y="825"/>
                </a:lnTo>
                <a:lnTo>
                  <a:pt x="1235" y="822"/>
                </a:lnTo>
                <a:close/>
                <a:moveTo>
                  <a:pt x="1325" y="785"/>
                </a:moveTo>
                <a:cubicBezTo>
                  <a:pt x="1328" y="785"/>
                  <a:pt x="1330" y="787"/>
                  <a:pt x="1330" y="790"/>
                </a:cubicBezTo>
                <a:cubicBezTo>
                  <a:pt x="1330" y="793"/>
                  <a:pt x="1327" y="796"/>
                  <a:pt x="1321" y="799"/>
                </a:cubicBezTo>
                <a:lnTo>
                  <a:pt x="1316" y="796"/>
                </a:lnTo>
                <a:cubicBezTo>
                  <a:pt x="1319" y="789"/>
                  <a:pt x="1322" y="785"/>
                  <a:pt x="1325" y="785"/>
                </a:cubicBezTo>
                <a:close/>
                <a:moveTo>
                  <a:pt x="1310" y="753"/>
                </a:moveTo>
                <a:cubicBezTo>
                  <a:pt x="1306" y="753"/>
                  <a:pt x="1304" y="755"/>
                  <a:pt x="1304" y="759"/>
                </a:cubicBezTo>
                <a:lnTo>
                  <a:pt x="1310" y="762"/>
                </a:lnTo>
                <a:lnTo>
                  <a:pt x="1313" y="762"/>
                </a:lnTo>
                <a:cubicBezTo>
                  <a:pt x="1311" y="758"/>
                  <a:pt x="1310" y="755"/>
                  <a:pt x="1310" y="753"/>
                </a:cubicBezTo>
                <a:close/>
                <a:moveTo>
                  <a:pt x="1111" y="280"/>
                </a:moveTo>
                <a:lnTo>
                  <a:pt x="1111" y="286"/>
                </a:lnTo>
                <a:lnTo>
                  <a:pt x="1114" y="286"/>
                </a:lnTo>
                <a:cubicBezTo>
                  <a:pt x="1118" y="286"/>
                  <a:pt x="1120" y="284"/>
                  <a:pt x="1120" y="280"/>
                </a:cubicBezTo>
                <a:lnTo>
                  <a:pt x="1111" y="280"/>
                </a:lnTo>
                <a:close/>
                <a:moveTo>
                  <a:pt x="1062" y="269"/>
                </a:moveTo>
                <a:lnTo>
                  <a:pt x="1056" y="272"/>
                </a:lnTo>
                <a:cubicBezTo>
                  <a:pt x="1059" y="275"/>
                  <a:pt x="1060" y="279"/>
                  <a:pt x="1060" y="284"/>
                </a:cubicBezTo>
                <a:cubicBezTo>
                  <a:pt x="1067" y="279"/>
                  <a:pt x="1074" y="277"/>
                  <a:pt x="1080" y="277"/>
                </a:cubicBezTo>
                <a:lnTo>
                  <a:pt x="1080" y="272"/>
                </a:lnTo>
                <a:lnTo>
                  <a:pt x="1074" y="272"/>
                </a:lnTo>
                <a:lnTo>
                  <a:pt x="1065" y="277"/>
                </a:lnTo>
                <a:cubicBezTo>
                  <a:pt x="1063" y="274"/>
                  <a:pt x="1062" y="271"/>
                  <a:pt x="1062" y="269"/>
                </a:cubicBezTo>
                <a:close/>
                <a:moveTo>
                  <a:pt x="1151" y="266"/>
                </a:moveTo>
                <a:lnTo>
                  <a:pt x="1160" y="266"/>
                </a:lnTo>
                <a:lnTo>
                  <a:pt x="1160" y="272"/>
                </a:lnTo>
                <a:lnTo>
                  <a:pt x="1157" y="272"/>
                </a:lnTo>
                <a:cubicBezTo>
                  <a:pt x="1153" y="272"/>
                  <a:pt x="1151" y="270"/>
                  <a:pt x="1151" y="266"/>
                </a:cubicBezTo>
                <a:close/>
                <a:moveTo>
                  <a:pt x="1085" y="266"/>
                </a:moveTo>
                <a:lnTo>
                  <a:pt x="1085" y="269"/>
                </a:lnTo>
                <a:cubicBezTo>
                  <a:pt x="1086" y="273"/>
                  <a:pt x="1088" y="275"/>
                  <a:pt x="1091" y="275"/>
                </a:cubicBezTo>
                <a:lnTo>
                  <a:pt x="1094" y="275"/>
                </a:lnTo>
                <a:cubicBezTo>
                  <a:pt x="1098" y="275"/>
                  <a:pt x="1100" y="273"/>
                  <a:pt x="1100" y="269"/>
                </a:cubicBezTo>
                <a:lnTo>
                  <a:pt x="1100" y="266"/>
                </a:lnTo>
                <a:lnTo>
                  <a:pt x="1094" y="269"/>
                </a:lnTo>
                <a:lnTo>
                  <a:pt x="1091" y="269"/>
                </a:lnTo>
                <a:lnTo>
                  <a:pt x="1085" y="266"/>
                </a:lnTo>
                <a:close/>
                <a:moveTo>
                  <a:pt x="1186" y="229"/>
                </a:moveTo>
                <a:cubicBezTo>
                  <a:pt x="1182" y="229"/>
                  <a:pt x="1180" y="231"/>
                  <a:pt x="1180" y="234"/>
                </a:cubicBezTo>
                <a:lnTo>
                  <a:pt x="1183" y="234"/>
                </a:lnTo>
                <a:cubicBezTo>
                  <a:pt x="1187" y="234"/>
                  <a:pt x="1189" y="232"/>
                  <a:pt x="1189" y="229"/>
                </a:cubicBezTo>
                <a:lnTo>
                  <a:pt x="1186" y="229"/>
                </a:lnTo>
                <a:close/>
                <a:moveTo>
                  <a:pt x="1146" y="225"/>
                </a:moveTo>
                <a:cubicBezTo>
                  <a:pt x="1123" y="238"/>
                  <a:pt x="1110" y="247"/>
                  <a:pt x="1108" y="252"/>
                </a:cubicBezTo>
                <a:lnTo>
                  <a:pt x="1114" y="252"/>
                </a:lnTo>
                <a:cubicBezTo>
                  <a:pt x="1129" y="252"/>
                  <a:pt x="1142" y="246"/>
                  <a:pt x="1151" y="234"/>
                </a:cubicBezTo>
                <a:lnTo>
                  <a:pt x="1146" y="225"/>
                </a:lnTo>
                <a:close/>
                <a:moveTo>
                  <a:pt x="1238" y="217"/>
                </a:moveTo>
                <a:lnTo>
                  <a:pt x="1241" y="217"/>
                </a:lnTo>
                <a:lnTo>
                  <a:pt x="1241" y="225"/>
                </a:lnTo>
                <a:lnTo>
                  <a:pt x="1232" y="225"/>
                </a:lnTo>
                <a:lnTo>
                  <a:pt x="1232" y="223"/>
                </a:lnTo>
                <a:cubicBezTo>
                  <a:pt x="1233" y="219"/>
                  <a:pt x="1235" y="217"/>
                  <a:pt x="1238" y="217"/>
                </a:cubicBezTo>
                <a:close/>
                <a:moveTo>
                  <a:pt x="1091" y="217"/>
                </a:moveTo>
                <a:cubicBezTo>
                  <a:pt x="1091" y="225"/>
                  <a:pt x="1088" y="229"/>
                  <a:pt x="1083" y="229"/>
                </a:cubicBezTo>
                <a:lnTo>
                  <a:pt x="1076" y="229"/>
                </a:lnTo>
                <a:lnTo>
                  <a:pt x="1076" y="234"/>
                </a:lnTo>
                <a:lnTo>
                  <a:pt x="1100" y="234"/>
                </a:lnTo>
                <a:lnTo>
                  <a:pt x="1108" y="229"/>
                </a:lnTo>
                <a:lnTo>
                  <a:pt x="1111" y="229"/>
                </a:lnTo>
                <a:lnTo>
                  <a:pt x="1111" y="232"/>
                </a:lnTo>
                <a:cubicBezTo>
                  <a:pt x="1100" y="241"/>
                  <a:pt x="1094" y="247"/>
                  <a:pt x="1094" y="249"/>
                </a:cubicBezTo>
                <a:lnTo>
                  <a:pt x="1097" y="249"/>
                </a:lnTo>
                <a:lnTo>
                  <a:pt x="1117" y="232"/>
                </a:lnTo>
                <a:lnTo>
                  <a:pt x="1105" y="220"/>
                </a:lnTo>
                <a:lnTo>
                  <a:pt x="1100" y="223"/>
                </a:lnTo>
                <a:lnTo>
                  <a:pt x="1091" y="217"/>
                </a:lnTo>
                <a:close/>
                <a:moveTo>
                  <a:pt x="1128" y="209"/>
                </a:moveTo>
                <a:cubicBezTo>
                  <a:pt x="1125" y="209"/>
                  <a:pt x="1123" y="211"/>
                  <a:pt x="1123" y="214"/>
                </a:cubicBezTo>
                <a:lnTo>
                  <a:pt x="1123" y="217"/>
                </a:lnTo>
                <a:cubicBezTo>
                  <a:pt x="1126" y="217"/>
                  <a:pt x="1128" y="215"/>
                  <a:pt x="1128" y="211"/>
                </a:cubicBezTo>
                <a:lnTo>
                  <a:pt x="1128" y="209"/>
                </a:lnTo>
                <a:close/>
                <a:moveTo>
                  <a:pt x="1111" y="209"/>
                </a:moveTo>
                <a:lnTo>
                  <a:pt x="1111" y="217"/>
                </a:lnTo>
                <a:lnTo>
                  <a:pt x="1117" y="217"/>
                </a:lnTo>
                <a:lnTo>
                  <a:pt x="1117" y="209"/>
                </a:lnTo>
                <a:lnTo>
                  <a:pt x="1111" y="209"/>
                </a:lnTo>
                <a:close/>
                <a:moveTo>
                  <a:pt x="1163" y="191"/>
                </a:moveTo>
                <a:cubicBezTo>
                  <a:pt x="1144" y="201"/>
                  <a:pt x="1135" y="211"/>
                  <a:pt x="1135" y="220"/>
                </a:cubicBezTo>
                <a:cubicBezTo>
                  <a:pt x="1133" y="220"/>
                  <a:pt x="1131" y="221"/>
                  <a:pt x="1131" y="223"/>
                </a:cubicBezTo>
                <a:lnTo>
                  <a:pt x="1137" y="223"/>
                </a:lnTo>
                <a:cubicBezTo>
                  <a:pt x="1137" y="218"/>
                  <a:pt x="1146" y="212"/>
                  <a:pt x="1163" y="203"/>
                </a:cubicBezTo>
                <a:lnTo>
                  <a:pt x="1166" y="191"/>
                </a:lnTo>
                <a:lnTo>
                  <a:pt x="1163" y="191"/>
                </a:lnTo>
                <a:close/>
                <a:moveTo>
                  <a:pt x="1230" y="182"/>
                </a:moveTo>
                <a:lnTo>
                  <a:pt x="1178" y="205"/>
                </a:lnTo>
                <a:cubicBezTo>
                  <a:pt x="1178" y="207"/>
                  <a:pt x="1177" y="209"/>
                  <a:pt x="1175" y="209"/>
                </a:cubicBezTo>
                <a:cubicBezTo>
                  <a:pt x="1177" y="212"/>
                  <a:pt x="1178" y="215"/>
                  <a:pt x="1178" y="217"/>
                </a:cubicBezTo>
                <a:cubicBezTo>
                  <a:pt x="1184" y="217"/>
                  <a:pt x="1191" y="214"/>
                  <a:pt x="1198" y="209"/>
                </a:cubicBezTo>
                <a:lnTo>
                  <a:pt x="1201" y="209"/>
                </a:lnTo>
                <a:lnTo>
                  <a:pt x="1218" y="211"/>
                </a:lnTo>
                <a:cubicBezTo>
                  <a:pt x="1226" y="209"/>
                  <a:pt x="1230" y="206"/>
                  <a:pt x="1230" y="203"/>
                </a:cubicBezTo>
                <a:lnTo>
                  <a:pt x="1223" y="203"/>
                </a:lnTo>
                <a:cubicBezTo>
                  <a:pt x="1220" y="205"/>
                  <a:pt x="1217" y="205"/>
                  <a:pt x="1215" y="205"/>
                </a:cubicBezTo>
                <a:lnTo>
                  <a:pt x="1212" y="200"/>
                </a:lnTo>
                <a:cubicBezTo>
                  <a:pt x="1225" y="191"/>
                  <a:pt x="1232" y="186"/>
                  <a:pt x="1232" y="182"/>
                </a:cubicBezTo>
                <a:lnTo>
                  <a:pt x="1230" y="182"/>
                </a:lnTo>
                <a:close/>
                <a:moveTo>
                  <a:pt x="1163" y="165"/>
                </a:moveTo>
                <a:lnTo>
                  <a:pt x="1155" y="177"/>
                </a:lnTo>
                <a:lnTo>
                  <a:pt x="1157" y="177"/>
                </a:lnTo>
                <a:cubicBezTo>
                  <a:pt x="1162" y="173"/>
                  <a:pt x="1166" y="171"/>
                  <a:pt x="1169" y="171"/>
                </a:cubicBezTo>
                <a:cubicBezTo>
                  <a:pt x="1169" y="167"/>
                  <a:pt x="1167" y="165"/>
                  <a:pt x="1163" y="165"/>
                </a:cubicBezTo>
                <a:close/>
                <a:moveTo>
                  <a:pt x="1414" y="15"/>
                </a:moveTo>
                <a:cubicBezTo>
                  <a:pt x="1418" y="15"/>
                  <a:pt x="1420" y="16"/>
                  <a:pt x="1420" y="19"/>
                </a:cubicBezTo>
                <a:lnTo>
                  <a:pt x="1440" y="15"/>
                </a:lnTo>
                <a:lnTo>
                  <a:pt x="1454" y="15"/>
                </a:lnTo>
                <a:lnTo>
                  <a:pt x="1491" y="30"/>
                </a:lnTo>
                <a:cubicBezTo>
                  <a:pt x="1495" y="28"/>
                  <a:pt x="1498" y="27"/>
                  <a:pt x="1500" y="27"/>
                </a:cubicBezTo>
                <a:lnTo>
                  <a:pt x="1503" y="33"/>
                </a:lnTo>
                <a:cubicBezTo>
                  <a:pt x="1491" y="42"/>
                  <a:pt x="1486" y="51"/>
                  <a:pt x="1486" y="59"/>
                </a:cubicBezTo>
                <a:cubicBezTo>
                  <a:pt x="1490" y="59"/>
                  <a:pt x="1491" y="61"/>
                  <a:pt x="1491" y="64"/>
                </a:cubicBezTo>
                <a:lnTo>
                  <a:pt x="1497" y="62"/>
                </a:lnTo>
                <a:cubicBezTo>
                  <a:pt x="1500" y="62"/>
                  <a:pt x="1505" y="68"/>
                  <a:pt x="1515" y="82"/>
                </a:cubicBezTo>
                <a:lnTo>
                  <a:pt x="1515" y="85"/>
                </a:lnTo>
                <a:lnTo>
                  <a:pt x="1509" y="85"/>
                </a:lnTo>
                <a:lnTo>
                  <a:pt x="1509" y="87"/>
                </a:lnTo>
                <a:lnTo>
                  <a:pt x="1520" y="110"/>
                </a:lnTo>
                <a:lnTo>
                  <a:pt x="1520" y="116"/>
                </a:lnTo>
                <a:lnTo>
                  <a:pt x="1506" y="119"/>
                </a:lnTo>
                <a:lnTo>
                  <a:pt x="1506" y="122"/>
                </a:lnTo>
                <a:lnTo>
                  <a:pt x="1518" y="122"/>
                </a:lnTo>
                <a:cubicBezTo>
                  <a:pt x="1518" y="134"/>
                  <a:pt x="1513" y="142"/>
                  <a:pt x="1503" y="148"/>
                </a:cubicBezTo>
                <a:lnTo>
                  <a:pt x="1497" y="148"/>
                </a:lnTo>
                <a:lnTo>
                  <a:pt x="1477" y="145"/>
                </a:lnTo>
                <a:lnTo>
                  <a:pt x="1477" y="151"/>
                </a:lnTo>
                <a:lnTo>
                  <a:pt x="1460" y="151"/>
                </a:lnTo>
                <a:cubicBezTo>
                  <a:pt x="1393" y="170"/>
                  <a:pt x="1337" y="188"/>
                  <a:pt x="1293" y="205"/>
                </a:cubicBezTo>
                <a:cubicBezTo>
                  <a:pt x="1283" y="207"/>
                  <a:pt x="1273" y="209"/>
                  <a:pt x="1264" y="209"/>
                </a:cubicBezTo>
                <a:lnTo>
                  <a:pt x="1264" y="203"/>
                </a:lnTo>
                <a:cubicBezTo>
                  <a:pt x="1269" y="203"/>
                  <a:pt x="1280" y="200"/>
                  <a:pt x="1296" y="194"/>
                </a:cubicBezTo>
                <a:lnTo>
                  <a:pt x="1296" y="189"/>
                </a:lnTo>
                <a:cubicBezTo>
                  <a:pt x="1270" y="194"/>
                  <a:pt x="1255" y="199"/>
                  <a:pt x="1253" y="203"/>
                </a:cubicBezTo>
                <a:lnTo>
                  <a:pt x="1246" y="203"/>
                </a:lnTo>
                <a:lnTo>
                  <a:pt x="1238" y="197"/>
                </a:lnTo>
                <a:lnTo>
                  <a:pt x="1235" y="197"/>
                </a:lnTo>
                <a:cubicBezTo>
                  <a:pt x="1235" y="211"/>
                  <a:pt x="1226" y="220"/>
                  <a:pt x="1206" y="223"/>
                </a:cubicBezTo>
                <a:cubicBezTo>
                  <a:pt x="1206" y="227"/>
                  <a:pt x="1202" y="231"/>
                  <a:pt x="1192" y="237"/>
                </a:cubicBezTo>
                <a:cubicBezTo>
                  <a:pt x="1192" y="241"/>
                  <a:pt x="1191" y="245"/>
                  <a:pt x="1189" y="249"/>
                </a:cubicBezTo>
                <a:lnTo>
                  <a:pt x="1175" y="246"/>
                </a:lnTo>
                <a:lnTo>
                  <a:pt x="1166" y="252"/>
                </a:lnTo>
                <a:lnTo>
                  <a:pt x="1163" y="252"/>
                </a:lnTo>
                <a:lnTo>
                  <a:pt x="1163" y="249"/>
                </a:lnTo>
                <a:lnTo>
                  <a:pt x="1166" y="243"/>
                </a:lnTo>
                <a:lnTo>
                  <a:pt x="1160" y="243"/>
                </a:lnTo>
                <a:cubicBezTo>
                  <a:pt x="1153" y="246"/>
                  <a:pt x="1149" y="249"/>
                  <a:pt x="1149" y="252"/>
                </a:cubicBezTo>
                <a:lnTo>
                  <a:pt x="1157" y="252"/>
                </a:lnTo>
                <a:lnTo>
                  <a:pt x="1157" y="257"/>
                </a:lnTo>
                <a:cubicBezTo>
                  <a:pt x="1155" y="257"/>
                  <a:pt x="1144" y="264"/>
                  <a:pt x="1123" y="277"/>
                </a:cubicBezTo>
                <a:cubicBezTo>
                  <a:pt x="1125" y="281"/>
                  <a:pt x="1126" y="285"/>
                  <a:pt x="1126" y="289"/>
                </a:cubicBezTo>
                <a:cubicBezTo>
                  <a:pt x="1098" y="306"/>
                  <a:pt x="1081" y="315"/>
                  <a:pt x="1074" y="315"/>
                </a:cubicBezTo>
                <a:lnTo>
                  <a:pt x="1074" y="321"/>
                </a:lnTo>
                <a:lnTo>
                  <a:pt x="1076" y="321"/>
                </a:lnTo>
                <a:cubicBezTo>
                  <a:pt x="1080" y="319"/>
                  <a:pt x="1083" y="318"/>
                  <a:pt x="1085" y="318"/>
                </a:cubicBezTo>
                <a:cubicBezTo>
                  <a:pt x="1088" y="325"/>
                  <a:pt x="1091" y="329"/>
                  <a:pt x="1094" y="329"/>
                </a:cubicBezTo>
                <a:cubicBezTo>
                  <a:pt x="1107" y="324"/>
                  <a:pt x="1115" y="321"/>
                  <a:pt x="1117" y="321"/>
                </a:cubicBezTo>
                <a:cubicBezTo>
                  <a:pt x="1113" y="335"/>
                  <a:pt x="1102" y="350"/>
                  <a:pt x="1085" y="367"/>
                </a:cubicBezTo>
                <a:cubicBezTo>
                  <a:pt x="1085" y="378"/>
                  <a:pt x="1079" y="399"/>
                  <a:pt x="1065" y="427"/>
                </a:cubicBezTo>
                <a:lnTo>
                  <a:pt x="1068" y="427"/>
                </a:lnTo>
                <a:cubicBezTo>
                  <a:pt x="1103" y="437"/>
                  <a:pt x="1171" y="448"/>
                  <a:pt x="1273" y="462"/>
                </a:cubicBezTo>
                <a:cubicBezTo>
                  <a:pt x="1326" y="478"/>
                  <a:pt x="1360" y="500"/>
                  <a:pt x="1373" y="528"/>
                </a:cubicBezTo>
                <a:cubicBezTo>
                  <a:pt x="1373" y="536"/>
                  <a:pt x="1384" y="562"/>
                  <a:pt x="1405" y="606"/>
                </a:cubicBezTo>
                <a:cubicBezTo>
                  <a:pt x="1407" y="620"/>
                  <a:pt x="1408" y="627"/>
                  <a:pt x="1408" y="629"/>
                </a:cubicBezTo>
                <a:cubicBezTo>
                  <a:pt x="1406" y="632"/>
                  <a:pt x="1405" y="636"/>
                  <a:pt x="1405" y="640"/>
                </a:cubicBezTo>
                <a:lnTo>
                  <a:pt x="1411" y="638"/>
                </a:lnTo>
                <a:lnTo>
                  <a:pt x="1414" y="638"/>
                </a:lnTo>
                <a:lnTo>
                  <a:pt x="1414" y="649"/>
                </a:lnTo>
                <a:lnTo>
                  <a:pt x="1411" y="649"/>
                </a:lnTo>
                <a:lnTo>
                  <a:pt x="1402" y="644"/>
                </a:lnTo>
                <a:cubicBezTo>
                  <a:pt x="1402" y="685"/>
                  <a:pt x="1393" y="712"/>
                  <a:pt x="1373" y="724"/>
                </a:cubicBezTo>
                <a:cubicBezTo>
                  <a:pt x="1373" y="736"/>
                  <a:pt x="1363" y="745"/>
                  <a:pt x="1341" y="753"/>
                </a:cubicBezTo>
                <a:lnTo>
                  <a:pt x="1345" y="759"/>
                </a:lnTo>
                <a:lnTo>
                  <a:pt x="1345" y="762"/>
                </a:lnTo>
                <a:cubicBezTo>
                  <a:pt x="1333" y="762"/>
                  <a:pt x="1327" y="767"/>
                  <a:pt x="1327" y="779"/>
                </a:cubicBezTo>
                <a:cubicBezTo>
                  <a:pt x="1318" y="779"/>
                  <a:pt x="1313" y="781"/>
                  <a:pt x="1313" y="785"/>
                </a:cubicBezTo>
                <a:lnTo>
                  <a:pt x="1307" y="782"/>
                </a:lnTo>
                <a:lnTo>
                  <a:pt x="1301" y="782"/>
                </a:lnTo>
                <a:lnTo>
                  <a:pt x="1301" y="787"/>
                </a:lnTo>
                <a:cubicBezTo>
                  <a:pt x="1307" y="787"/>
                  <a:pt x="1310" y="790"/>
                  <a:pt x="1310" y="796"/>
                </a:cubicBezTo>
                <a:cubicBezTo>
                  <a:pt x="1307" y="806"/>
                  <a:pt x="1302" y="810"/>
                  <a:pt x="1296" y="810"/>
                </a:cubicBezTo>
                <a:cubicBezTo>
                  <a:pt x="1291" y="810"/>
                  <a:pt x="1280" y="809"/>
                  <a:pt x="1264" y="805"/>
                </a:cubicBezTo>
                <a:cubicBezTo>
                  <a:pt x="1264" y="811"/>
                  <a:pt x="1263" y="814"/>
                  <a:pt x="1261" y="814"/>
                </a:cubicBezTo>
                <a:lnTo>
                  <a:pt x="1235" y="810"/>
                </a:lnTo>
                <a:cubicBezTo>
                  <a:pt x="1224" y="818"/>
                  <a:pt x="1216" y="822"/>
                  <a:pt x="1212" y="822"/>
                </a:cubicBezTo>
                <a:lnTo>
                  <a:pt x="1212" y="830"/>
                </a:lnTo>
                <a:lnTo>
                  <a:pt x="1221" y="825"/>
                </a:lnTo>
                <a:lnTo>
                  <a:pt x="1223" y="825"/>
                </a:lnTo>
                <a:lnTo>
                  <a:pt x="1223" y="828"/>
                </a:lnTo>
                <a:cubicBezTo>
                  <a:pt x="1223" y="830"/>
                  <a:pt x="1219" y="834"/>
                  <a:pt x="1209" y="839"/>
                </a:cubicBezTo>
                <a:cubicBezTo>
                  <a:pt x="1205" y="839"/>
                  <a:pt x="1203" y="837"/>
                  <a:pt x="1203" y="834"/>
                </a:cubicBezTo>
                <a:cubicBezTo>
                  <a:pt x="1207" y="834"/>
                  <a:pt x="1209" y="832"/>
                  <a:pt x="1209" y="828"/>
                </a:cubicBezTo>
                <a:lnTo>
                  <a:pt x="1203" y="828"/>
                </a:lnTo>
                <a:cubicBezTo>
                  <a:pt x="1201" y="828"/>
                  <a:pt x="1198" y="834"/>
                  <a:pt x="1195" y="845"/>
                </a:cubicBezTo>
                <a:lnTo>
                  <a:pt x="1198" y="851"/>
                </a:lnTo>
                <a:lnTo>
                  <a:pt x="1198" y="854"/>
                </a:lnTo>
                <a:cubicBezTo>
                  <a:pt x="1198" y="856"/>
                  <a:pt x="1194" y="860"/>
                  <a:pt x="1186" y="865"/>
                </a:cubicBezTo>
                <a:lnTo>
                  <a:pt x="1180" y="865"/>
                </a:lnTo>
                <a:cubicBezTo>
                  <a:pt x="1176" y="865"/>
                  <a:pt x="1172" y="864"/>
                  <a:pt x="1169" y="862"/>
                </a:cubicBezTo>
                <a:cubicBezTo>
                  <a:pt x="1166" y="864"/>
                  <a:pt x="1162" y="865"/>
                  <a:pt x="1157" y="865"/>
                </a:cubicBezTo>
                <a:lnTo>
                  <a:pt x="1157" y="862"/>
                </a:lnTo>
                <a:lnTo>
                  <a:pt x="1163" y="854"/>
                </a:lnTo>
                <a:lnTo>
                  <a:pt x="1160" y="854"/>
                </a:lnTo>
                <a:lnTo>
                  <a:pt x="1149" y="859"/>
                </a:lnTo>
                <a:lnTo>
                  <a:pt x="1151" y="865"/>
                </a:lnTo>
                <a:cubicBezTo>
                  <a:pt x="1151" y="868"/>
                  <a:pt x="1146" y="873"/>
                  <a:pt x="1135" y="880"/>
                </a:cubicBezTo>
                <a:lnTo>
                  <a:pt x="1120" y="877"/>
                </a:lnTo>
                <a:cubicBezTo>
                  <a:pt x="1120" y="880"/>
                  <a:pt x="1118" y="882"/>
                  <a:pt x="1114" y="882"/>
                </a:cubicBezTo>
                <a:cubicBezTo>
                  <a:pt x="1112" y="882"/>
                  <a:pt x="1111" y="881"/>
                  <a:pt x="1111" y="880"/>
                </a:cubicBezTo>
                <a:cubicBezTo>
                  <a:pt x="1108" y="880"/>
                  <a:pt x="1099" y="886"/>
                  <a:pt x="1083" y="900"/>
                </a:cubicBezTo>
                <a:lnTo>
                  <a:pt x="1076" y="903"/>
                </a:lnTo>
                <a:lnTo>
                  <a:pt x="1053" y="903"/>
                </a:lnTo>
                <a:cubicBezTo>
                  <a:pt x="1053" y="915"/>
                  <a:pt x="1051" y="922"/>
                  <a:pt x="1045" y="923"/>
                </a:cubicBezTo>
                <a:cubicBezTo>
                  <a:pt x="1045" y="919"/>
                  <a:pt x="1043" y="917"/>
                  <a:pt x="1039" y="917"/>
                </a:cubicBezTo>
                <a:lnTo>
                  <a:pt x="1036" y="917"/>
                </a:lnTo>
                <a:cubicBezTo>
                  <a:pt x="1033" y="917"/>
                  <a:pt x="1021" y="921"/>
                  <a:pt x="1002" y="929"/>
                </a:cubicBezTo>
                <a:lnTo>
                  <a:pt x="1002" y="934"/>
                </a:lnTo>
                <a:cubicBezTo>
                  <a:pt x="1008" y="934"/>
                  <a:pt x="1013" y="935"/>
                  <a:pt x="1016" y="937"/>
                </a:cubicBezTo>
                <a:cubicBezTo>
                  <a:pt x="1020" y="937"/>
                  <a:pt x="1026" y="935"/>
                  <a:pt x="1036" y="932"/>
                </a:cubicBezTo>
                <a:lnTo>
                  <a:pt x="1033" y="926"/>
                </a:lnTo>
                <a:lnTo>
                  <a:pt x="1033" y="923"/>
                </a:lnTo>
                <a:lnTo>
                  <a:pt x="1036" y="923"/>
                </a:lnTo>
                <a:cubicBezTo>
                  <a:pt x="1038" y="923"/>
                  <a:pt x="1041" y="926"/>
                  <a:pt x="1045" y="932"/>
                </a:cubicBezTo>
                <a:cubicBezTo>
                  <a:pt x="1055" y="927"/>
                  <a:pt x="1060" y="921"/>
                  <a:pt x="1060" y="911"/>
                </a:cubicBezTo>
                <a:cubicBezTo>
                  <a:pt x="1073" y="914"/>
                  <a:pt x="1080" y="918"/>
                  <a:pt x="1080" y="923"/>
                </a:cubicBezTo>
                <a:cubicBezTo>
                  <a:pt x="1072" y="926"/>
                  <a:pt x="1068" y="929"/>
                  <a:pt x="1068" y="932"/>
                </a:cubicBezTo>
                <a:cubicBezTo>
                  <a:pt x="1068" y="935"/>
                  <a:pt x="1072" y="937"/>
                  <a:pt x="1080" y="937"/>
                </a:cubicBezTo>
                <a:cubicBezTo>
                  <a:pt x="1080" y="941"/>
                  <a:pt x="1072" y="945"/>
                  <a:pt x="1056" y="949"/>
                </a:cubicBezTo>
                <a:lnTo>
                  <a:pt x="1051" y="946"/>
                </a:lnTo>
                <a:cubicBezTo>
                  <a:pt x="1044" y="946"/>
                  <a:pt x="1036" y="952"/>
                  <a:pt x="1028" y="963"/>
                </a:cubicBezTo>
                <a:lnTo>
                  <a:pt x="1022" y="963"/>
                </a:lnTo>
                <a:lnTo>
                  <a:pt x="1016" y="960"/>
                </a:lnTo>
                <a:cubicBezTo>
                  <a:pt x="1016" y="966"/>
                  <a:pt x="1014" y="969"/>
                  <a:pt x="1010" y="969"/>
                </a:cubicBezTo>
                <a:lnTo>
                  <a:pt x="1005" y="969"/>
                </a:lnTo>
                <a:lnTo>
                  <a:pt x="990" y="966"/>
                </a:lnTo>
                <a:cubicBezTo>
                  <a:pt x="990" y="968"/>
                  <a:pt x="989" y="971"/>
                  <a:pt x="987" y="975"/>
                </a:cubicBezTo>
                <a:cubicBezTo>
                  <a:pt x="989" y="978"/>
                  <a:pt x="990" y="982"/>
                  <a:pt x="990" y="986"/>
                </a:cubicBezTo>
                <a:cubicBezTo>
                  <a:pt x="989" y="986"/>
                  <a:pt x="986" y="989"/>
                  <a:pt x="981" y="995"/>
                </a:cubicBezTo>
                <a:lnTo>
                  <a:pt x="956" y="992"/>
                </a:lnTo>
                <a:cubicBezTo>
                  <a:pt x="956" y="995"/>
                  <a:pt x="953" y="997"/>
                  <a:pt x="947" y="1000"/>
                </a:cubicBezTo>
                <a:lnTo>
                  <a:pt x="938" y="1000"/>
                </a:lnTo>
                <a:cubicBezTo>
                  <a:pt x="935" y="1000"/>
                  <a:pt x="933" y="999"/>
                  <a:pt x="933" y="995"/>
                </a:cubicBezTo>
                <a:lnTo>
                  <a:pt x="935" y="980"/>
                </a:lnTo>
                <a:lnTo>
                  <a:pt x="924" y="980"/>
                </a:lnTo>
                <a:cubicBezTo>
                  <a:pt x="920" y="981"/>
                  <a:pt x="918" y="983"/>
                  <a:pt x="918" y="986"/>
                </a:cubicBezTo>
                <a:lnTo>
                  <a:pt x="918" y="989"/>
                </a:lnTo>
                <a:cubicBezTo>
                  <a:pt x="924" y="989"/>
                  <a:pt x="927" y="991"/>
                  <a:pt x="927" y="995"/>
                </a:cubicBezTo>
                <a:cubicBezTo>
                  <a:pt x="918" y="999"/>
                  <a:pt x="913" y="1002"/>
                  <a:pt x="913" y="1004"/>
                </a:cubicBezTo>
                <a:cubicBezTo>
                  <a:pt x="914" y="1007"/>
                  <a:pt x="915" y="1010"/>
                  <a:pt x="915" y="1012"/>
                </a:cubicBezTo>
                <a:lnTo>
                  <a:pt x="906" y="1012"/>
                </a:lnTo>
                <a:lnTo>
                  <a:pt x="910" y="1007"/>
                </a:lnTo>
                <a:lnTo>
                  <a:pt x="904" y="1007"/>
                </a:lnTo>
                <a:cubicBezTo>
                  <a:pt x="891" y="1020"/>
                  <a:pt x="863" y="1034"/>
                  <a:pt x="820" y="1050"/>
                </a:cubicBezTo>
                <a:lnTo>
                  <a:pt x="823" y="1055"/>
                </a:lnTo>
                <a:lnTo>
                  <a:pt x="823" y="1061"/>
                </a:lnTo>
                <a:lnTo>
                  <a:pt x="809" y="1059"/>
                </a:lnTo>
                <a:lnTo>
                  <a:pt x="800" y="1059"/>
                </a:lnTo>
                <a:cubicBezTo>
                  <a:pt x="772" y="1073"/>
                  <a:pt x="755" y="1083"/>
                  <a:pt x="748" y="1090"/>
                </a:cubicBezTo>
                <a:cubicBezTo>
                  <a:pt x="745" y="1088"/>
                  <a:pt x="741" y="1087"/>
                  <a:pt x="736" y="1087"/>
                </a:cubicBezTo>
                <a:lnTo>
                  <a:pt x="714" y="1102"/>
                </a:lnTo>
                <a:cubicBezTo>
                  <a:pt x="706" y="1100"/>
                  <a:pt x="702" y="1096"/>
                  <a:pt x="702" y="1090"/>
                </a:cubicBezTo>
                <a:lnTo>
                  <a:pt x="700" y="1090"/>
                </a:lnTo>
                <a:lnTo>
                  <a:pt x="700" y="1093"/>
                </a:lnTo>
                <a:cubicBezTo>
                  <a:pt x="701" y="1097"/>
                  <a:pt x="702" y="1100"/>
                  <a:pt x="702" y="1102"/>
                </a:cubicBezTo>
                <a:cubicBezTo>
                  <a:pt x="687" y="1111"/>
                  <a:pt x="676" y="1116"/>
                  <a:pt x="670" y="1116"/>
                </a:cubicBezTo>
                <a:lnTo>
                  <a:pt x="670" y="1113"/>
                </a:lnTo>
                <a:lnTo>
                  <a:pt x="676" y="1104"/>
                </a:lnTo>
                <a:lnTo>
                  <a:pt x="662" y="1099"/>
                </a:lnTo>
                <a:cubicBezTo>
                  <a:pt x="656" y="1099"/>
                  <a:pt x="650" y="1106"/>
                  <a:pt x="645" y="1119"/>
                </a:cubicBezTo>
                <a:cubicBezTo>
                  <a:pt x="608" y="1129"/>
                  <a:pt x="580" y="1146"/>
                  <a:pt x="558" y="1168"/>
                </a:cubicBezTo>
                <a:cubicBezTo>
                  <a:pt x="556" y="1168"/>
                  <a:pt x="555" y="1167"/>
                  <a:pt x="555" y="1165"/>
                </a:cubicBezTo>
                <a:cubicBezTo>
                  <a:pt x="549" y="1171"/>
                  <a:pt x="539" y="1174"/>
                  <a:pt x="526" y="1174"/>
                </a:cubicBezTo>
                <a:cubicBezTo>
                  <a:pt x="550" y="1147"/>
                  <a:pt x="566" y="1125"/>
                  <a:pt x="575" y="1107"/>
                </a:cubicBezTo>
                <a:cubicBezTo>
                  <a:pt x="704" y="1014"/>
                  <a:pt x="851" y="923"/>
                  <a:pt x="1016" y="834"/>
                </a:cubicBezTo>
                <a:cubicBezTo>
                  <a:pt x="1123" y="773"/>
                  <a:pt x="1203" y="719"/>
                  <a:pt x="1255" y="672"/>
                </a:cubicBezTo>
                <a:cubicBezTo>
                  <a:pt x="1265" y="661"/>
                  <a:pt x="1270" y="654"/>
                  <a:pt x="1270" y="652"/>
                </a:cubicBezTo>
                <a:cubicBezTo>
                  <a:pt x="1268" y="649"/>
                  <a:pt x="1267" y="646"/>
                  <a:pt x="1267" y="644"/>
                </a:cubicBezTo>
                <a:cubicBezTo>
                  <a:pt x="1269" y="640"/>
                  <a:pt x="1270" y="637"/>
                  <a:pt x="1270" y="635"/>
                </a:cubicBezTo>
                <a:cubicBezTo>
                  <a:pt x="1267" y="635"/>
                  <a:pt x="1260" y="626"/>
                  <a:pt x="1250" y="609"/>
                </a:cubicBezTo>
                <a:cubicBezTo>
                  <a:pt x="1229" y="599"/>
                  <a:pt x="1181" y="592"/>
                  <a:pt x="1105" y="589"/>
                </a:cubicBezTo>
                <a:cubicBezTo>
                  <a:pt x="1094" y="585"/>
                  <a:pt x="1070" y="580"/>
                  <a:pt x="1031" y="574"/>
                </a:cubicBezTo>
                <a:cubicBezTo>
                  <a:pt x="1031" y="569"/>
                  <a:pt x="1022" y="564"/>
                  <a:pt x="1005" y="560"/>
                </a:cubicBezTo>
                <a:cubicBezTo>
                  <a:pt x="1005" y="564"/>
                  <a:pt x="1003" y="565"/>
                  <a:pt x="999" y="565"/>
                </a:cubicBezTo>
                <a:cubicBezTo>
                  <a:pt x="995" y="558"/>
                  <a:pt x="968" y="535"/>
                  <a:pt x="918" y="497"/>
                </a:cubicBezTo>
                <a:cubicBezTo>
                  <a:pt x="891" y="463"/>
                  <a:pt x="878" y="439"/>
                  <a:pt x="878" y="425"/>
                </a:cubicBezTo>
                <a:lnTo>
                  <a:pt x="878" y="416"/>
                </a:lnTo>
                <a:cubicBezTo>
                  <a:pt x="882" y="364"/>
                  <a:pt x="903" y="315"/>
                  <a:pt x="938" y="272"/>
                </a:cubicBezTo>
                <a:cubicBezTo>
                  <a:pt x="988" y="225"/>
                  <a:pt x="1052" y="177"/>
                  <a:pt x="1131" y="130"/>
                </a:cubicBezTo>
                <a:cubicBezTo>
                  <a:pt x="1173" y="100"/>
                  <a:pt x="1235" y="70"/>
                  <a:pt x="1316" y="39"/>
                </a:cubicBezTo>
                <a:cubicBezTo>
                  <a:pt x="1356" y="29"/>
                  <a:pt x="1388" y="22"/>
                  <a:pt x="1411" y="19"/>
                </a:cubicBezTo>
                <a:cubicBezTo>
                  <a:pt x="1411" y="16"/>
                  <a:pt x="1412" y="15"/>
                  <a:pt x="1414" y="15"/>
                </a:cubicBezTo>
                <a:close/>
                <a:moveTo>
                  <a:pt x="117" y="0"/>
                </a:moveTo>
                <a:lnTo>
                  <a:pt x="117" y="4"/>
                </a:lnTo>
                <a:lnTo>
                  <a:pt x="123" y="0"/>
                </a:lnTo>
                <a:lnTo>
                  <a:pt x="131" y="0"/>
                </a:lnTo>
                <a:lnTo>
                  <a:pt x="148" y="4"/>
                </a:lnTo>
                <a:cubicBezTo>
                  <a:pt x="149" y="4"/>
                  <a:pt x="150" y="2"/>
                  <a:pt x="150" y="0"/>
                </a:cubicBezTo>
                <a:cubicBezTo>
                  <a:pt x="174" y="2"/>
                  <a:pt x="186" y="5"/>
                  <a:pt x="186" y="9"/>
                </a:cubicBezTo>
                <a:lnTo>
                  <a:pt x="192" y="6"/>
                </a:lnTo>
                <a:lnTo>
                  <a:pt x="195" y="6"/>
                </a:lnTo>
                <a:cubicBezTo>
                  <a:pt x="199" y="7"/>
                  <a:pt x="201" y="9"/>
                  <a:pt x="201" y="12"/>
                </a:cubicBezTo>
                <a:cubicBezTo>
                  <a:pt x="199" y="12"/>
                  <a:pt x="198" y="13"/>
                  <a:pt x="198" y="15"/>
                </a:cubicBezTo>
                <a:cubicBezTo>
                  <a:pt x="209" y="15"/>
                  <a:pt x="228" y="21"/>
                  <a:pt x="253" y="34"/>
                </a:cubicBezTo>
                <a:cubicBezTo>
                  <a:pt x="257" y="32"/>
                  <a:pt x="260" y="31"/>
                  <a:pt x="262" y="31"/>
                </a:cubicBezTo>
                <a:cubicBezTo>
                  <a:pt x="262" y="35"/>
                  <a:pt x="265" y="37"/>
                  <a:pt x="270" y="37"/>
                </a:cubicBezTo>
                <a:lnTo>
                  <a:pt x="270" y="42"/>
                </a:lnTo>
                <a:lnTo>
                  <a:pt x="256" y="42"/>
                </a:lnTo>
                <a:cubicBezTo>
                  <a:pt x="253" y="43"/>
                  <a:pt x="251" y="45"/>
                  <a:pt x="251" y="48"/>
                </a:cubicBezTo>
                <a:lnTo>
                  <a:pt x="256" y="48"/>
                </a:lnTo>
                <a:lnTo>
                  <a:pt x="281" y="45"/>
                </a:lnTo>
                <a:cubicBezTo>
                  <a:pt x="289" y="48"/>
                  <a:pt x="294" y="52"/>
                  <a:pt x="298" y="59"/>
                </a:cubicBezTo>
                <a:cubicBezTo>
                  <a:pt x="287" y="63"/>
                  <a:pt x="273" y="65"/>
                  <a:pt x="256" y="65"/>
                </a:cubicBezTo>
                <a:cubicBezTo>
                  <a:pt x="256" y="63"/>
                  <a:pt x="255" y="62"/>
                  <a:pt x="253" y="62"/>
                </a:cubicBezTo>
                <a:cubicBezTo>
                  <a:pt x="246" y="72"/>
                  <a:pt x="242" y="80"/>
                  <a:pt x="242" y="84"/>
                </a:cubicBezTo>
                <a:cubicBezTo>
                  <a:pt x="244" y="84"/>
                  <a:pt x="245" y="85"/>
                  <a:pt x="245" y="87"/>
                </a:cubicBezTo>
                <a:cubicBezTo>
                  <a:pt x="241" y="87"/>
                  <a:pt x="240" y="89"/>
                  <a:pt x="240" y="92"/>
                </a:cubicBezTo>
                <a:cubicBezTo>
                  <a:pt x="238" y="92"/>
                  <a:pt x="235" y="91"/>
                  <a:pt x="231" y="90"/>
                </a:cubicBezTo>
                <a:cubicBezTo>
                  <a:pt x="221" y="91"/>
                  <a:pt x="213" y="92"/>
                  <a:pt x="206" y="92"/>
                </a:cubicBezTo>
                <a:cubicBezTo>
                  <a:pt x="206" y="102"/>
                  <a:pt x="205" y="107"/>
                  <a:pt x="203" y="107"/>
                </a:cubicBezTo>
                <a:cubicBezTo>
                  <a:pt x="239" y="196"/>
                  <a:pt x="256" y="287"/>
                  <a:pt x="256" y="382"/>
                </a:cubicBezTo>
                <a:cubicBezTo>
                  <a:pt x="266" y="450"/>
                  <a:pt x="272" y="509"/>
                  <a:pt x="276" y="560"/>
                </a:cubicBezTo>
                <a:lnTo>
                  <a:pt x="281" y="560"/>
                </a:lnTo>
                <a:cubicBezTo>
                  <a:pt x="405" y="414"/>
                  <a:pt x="524" y="297"/>
                  <a:pt x="638" y="207"/>
                </a:cubicBezTo>
                <a:cubicBezTo>
                  <a:pt x="666" y="186"/>
                  <a:pt x="718" y="155"/>
                  <a:pt x="793" y="112"/>
                </a:cubicBezTo>
                <a:cubicBezTo>
                  <a:pt x="803" y="101"/>
                  <a:pt x="822" y="92"/>
                  <a:pt x="851" y="84"/>
                </a:cubicBezTo>
                <a:lnTo>
                  <a:pt x="851" y="87"/>
                </a:lnTo>
                <a:cubicBezTo>
                  <a:pt x="826" y="111"/>
                  <a:pt x="810" y="123"/>
                  <a:pt x="805" y="123"/>
                </a:cubicBezTo>
                <a:lnTo>
                  <a:pt x="805" y="129"/>
                </a:lnTo>
                <a:lnTo>
                  <a:pt x="807" y="129"/>
                </a:lnTo>
                <a:cubicBezTo>
                  <a:pt x="813" y="129"/>
                  <a:pt x="819" y="125"/>
                  <a:pt x="826" y="117"/>
                </a:cubicBezTo>
                <a:cubicBezTo>
                  <a:pt x="829" y="117"/>
                  <a:pt x="830" y="118"/>
                  <a:pt x="830" y="120"/>
                </a:cubicBezTo>
                <a:lnTo>
                  <a:pt x="857" y="112"/>
                </a:lnTo>
                <a:lnTo>
                  <a:pt x="860" y="117"/>
                </a:lnTo>
                <a:lnTo>
                  <a:pt x="801" y="182"/>
                </a:lnTo>
                <a:cubicBezTo>
                  <a:pt x="801" y="184"/>
                  <a:pt x="795" y="193"/>
                  <a:pt x="782" y="209"/>
                </a:cubicBezTo>
                <a:cubicBezTo>
                  <a:pt x="777" y="225"/>
                  <a:pt x="769" y="235"/>
                  <a:pt x="760" y="240"/>
                </a:cubicBezTo>
                <a:cubicBezTo>
                  <a:pt x="737" y="279"/>
                  <a:pt x="724" y="299"/>
                  <a:pt x="721" y="299"/>
                </a:cubicBezTo>
                <a:lnTo>
                  <a:pt x="718" y="299"/>
                </a:lnTo>
                <a:lnTo>
                  <a:pt x="718" y="304"/>
                </a:lnTo>
                <a:lnTo>
                  <a:pt x="721" y="310"/>
                </a:lnTo>
                <a:cubicBezTo>
                  <a:pt x="717" y="310"/>
                  <a:pt x="708" y="324"/>
                  <a:pt x="693" y="351"/>
                </a:cubicBezTo>
                <a:lnTo>
                  <a:pt x="618" y="443"/>
                </a:lnTo>
                <a:cubicBezTo>
                  <a:pt x="618" y="446"/>
                  <a:pt x="611" y="453"/>
                  <a:pt x="598" y="463"/>
                </a:cubicBezTo>
                <a:cubicBezTo>
                  <a:pt x="594" y="473"/>
                  <a:pt x="584" y="484"/>
                  <a:pt x="568" y="496"/>
                </a:cubicBezTo>
                <a:cubicBezTo>
                  <a:pt x="561" y="511"/>
                  <a:pt x="551" y="519"/>
                  <a:pt x="537" y="519"/>
                </a:cubicBezTo>
                <a:cubicBezTo>
                  <a:pt x="517" y="551"/>
                  <a:pt x="499" y="572"/>
                  <a:pt x="485" y="582"/>
                </a:cubicBezTo>
                <a:cubicBezTo>
                  <a:pt x="350" y="782"/>
                  <a:pt x="273" y="894"/>
                  <a:pt x="253" y="919"/>
                </a:cubicBezTo>
                <a:cubicBezTo>
                  <a:pt x="224" y="947"/>
                  <a:pt x="200" y="966"/>
                  <a:pt x="181" y="975"/>
                </a:cubicBezTo>
                <a:cubicBezTo>
                  <a:pt x="181" y="981"/>
                  <a:pt x="180" y="986"/>
                  <a:pt x="178" y="989"/>
                </a:cubicBezTo>
                <a:cubicBezTo>
                  <a:pt x="180" y="992"/>
                  <a:pt x="181" y="995"/>
                  <a:pt x="181" y="997"/>
                </a:cubicBezTo>
                <a:lnTo>
                  <a:pt x="175" y="997"/>
                </a:lnTo>
                <a:lnTo>
                  <a:pt x="175" y="989"/>
                </a:lnTo>
                <a:lnTo>
                  <a:pt x="167" y="989"/>
                </a:lnTo>
                <a:lnTo>
                  <a:pt x="167" y="997"/>
                </a:lnTo>
                <a:lnTo>
                  <a:pt x="165" y="997"/>
                </a:lnTo>
                <a:cubicBezTo>
                  <a:pt x="161" y="997"/>
                  <a:pt x="159" y="995"/>
                  <a:pt x="159" y="991"/>
                </a:cubicBezTo>
                <a:cubicBezTo>
                  <a:pt x="161" y="991"/>
                  <a:pt x="161" y="990"/>
                  <a:pt x="161" y="989"/>
                </a:cubicBezTo>
                <a:lnTo>
                  <a:pt x="156" y="989"/>
                </a:lnTo>
                <a:cubicBezTo>
                  <a:pt x="156" y="993"/>
                  <a:pt x="155" y="996"/>
                  <a:pt x="153" y="1000"/>
                </a:cubicBezTo>
                <a:cubicBezTo>
                  <a:pt x="159" y="1000"/>
                  <a:pt x="161" y="1002"/>
                  <a:pt x="161" y="1005"/>
                </a:cubicBezTo>
                <a:cubicBezTo>
                  <a:pt x="161" y="1008"/>
                  <a:pt x="156" y="1011"/>
                  <a:pt x="145" y="1014"/>
                </a:cubicBezTo>
                <a:cubicBezTo>
                  <a:pt x="139" y="1045"/>
                  <a:pt x="132" y="1064"/>
                  <a:pt x="125" y="1069"/>
                </a:cubicBezTo>
                <a:cubicBezTo>
                  <a:pt x="125" y="1072"/>
                  <a:pt x="127" y="1078"/>
                  <a:pt x="131" y="1086"/>
                </a:cubicBezTo>
                <a:lnTo>
                  <a:pt x="125" y="1089"/>
                </a:lnTo>
                <a:cubicBezTo>
                  <a:pt x="112" y="1066"/>
                  <a:pt x="105" y="1055"/>
                  <a:pt x="103" y="1055"/>
                </a:cubicBezTo>
                <a:lnTo>
                  <a:pt x="103" y="1064"/>
                </a:lnTo>
                <a:lnTo>
                  <a:pt x="111" y="1105"/>
                </a:lnTo>
                <a:lnTo>
                  <a:pt x="109" y="1105"/>
                </a:lnTo>
                <a:cubicBezTo>
                  <a:pt x="100" y="1100"/>
                  <a:pt x="91" y="1084"/>
                  <a:pt x="81" y="1055"/>
                </a:cubicBezTo>
                <a:cubicBezTo>
                  <a:pt x="78" y="1055"/>
                  <a:pt x="74" y="1054"/>
                  <a:pt x="70" y="1050"/>
                </a:cubicBezTo>
                <a:cubicBezTo>
                  <a:pt x="68" y="1053"/>
                  <a:pt x="67" y="1057"/>
                  <a:pt x="67" y="1061"/>
                </a:cubicBezTo>
                <a:lnTo>
                  <a:pt x="61" y="1061"/>
                </a:lnTo>
                <a:lnTo>
                  <a:pt x="58" y="1044"/>
                </a:lnTo>
                <a:lnTo>
                  <a:pt x="56" y="1044"/>
                </a:lnTo>
                <a:lnTo>
                  <a:pt x="56" y="1069"/>
                </a:lnTo>
                <a:lnTo>
                  <a:pt x="53" y="1069"/>
                </a:lnTo>
                <a:cubicBezTo>
                  <a:pt x="48" y="1069"/>
                  <a:pt x="45" y="1057"/>
                  <a:pt x="45" y="1033"/>
                </a:cubicBezTo>
                <a:lnTo>
                  <a:pt x="42" y="1033"/>
                </a:lnTo>
                <a:lnTo>
                  <a:pt x="42" y="1044"/>
                </a:lnTo>
                <a:lnTo>
                  <a:pt x="36" y="1044"/>
                </a:lnTo>
                <a:cubicBezTo>
                  <a:pt x="34" y="1028"/>
                  <a:pt x="33" y="1018"/>
                  <a:pt x="33" y="1014"/>
                </a:cubicBezTo>
                <a:lnTo>
                  <a:pt x="28" y="1014"/>
                </a:lnTo>
                <a:lnTo>
                  <a:pt x="28" y="1019"/>
                </a:lnTo>
                <a:cubicBezTo>
                  <a:pt x="28" y="1033"/>
                  <a:pt x="25" y="1040"/>
                  <a:pt x="20" y="1042"/>
                </a:cubicBezTo>
                <a:cubicBezTo>
                  <a:pt x="20" y="1040"/>
                  <a:pt x="19" y="1039"/>
                  <a:pt x="17" y="1039"/>
                </a:cubicBezTo>
                <a:cubicBezTo>
                  <a:pt x="15" y="1049"/>
                  <a:pt x="14" y="1054"/>
                  <a:pt x="14" y="1055"/>
                </a:cubicBezTo>
                <a:lnTo>
                  <a:pt x="8" y="1055"/>
                </a:lnTo>
                <a:cubicBezTo>
                  <a:pt x="10" y="1008"/>
                  <a:pt x="11" y="974"/>
                  <a:pt x="11" y="952"/>
                </a:cubicBezTo>
                <a:lnTo>
                  <a:pt x="11" y="941"/>
                </a:lnTo>
                <a:cubicBezTo>
                  <a:pt x="11" y="936"/>
                  <a:pt x="13" y="931"/>
                  <a:pt x="17" y="925"/>
                </a:cubicBezTo>
                <a:cubicBezTo>
                  <a:pt x="13" y="925"/>
                  <a:pt x="11" y="923"/>
                  <a:pt x="11" y="919"/>
                </a:cubicBezTo>
                <a:lnTo>
                  <a:pt x="11" y="869"/>
                </a:lnTo>
                <a:cubicBezTo>
                  <a:pt x="11" y="865"/>
                  <a:pt x="12" y="861"/>
                  <a:pt x="14" y="858"/>
                </a:cubicBezTo>
                <a:cubicBezTo>
                  <a:pt x="12" y="855"/>
                  <a:pt x="11" y="851"/>
                  <a:pt x="11" y="847"/>
                </a:cubicBezTo>
                <a:lnTo>
                  <a:pt x="11" y="841"/>
                </a:lnTo>
                <a:lnTo>
                  <a:pt x="20" y="814"/>
                </a:lnTo>
                <a:lnTo>
                  <a:pt x="17" y="799"/>
                </a:lnTo>
                <a:cubicBezTo>
                  <a:pt x="19" y="786"/>
                  <a:pt x="20" y="775"/>
                  <a:pt x="20" y="766"/>
                </a:cubicBezTo>
                <a:lnTo>
                  <a:pt x="17" y="755"/>
                </a:lnTo>
                <a:lnTo>
                  <a:pt x="20" y="749"/>
                </a:lnTo>
                <a:lnTo>
                  <a:pt x="14" y="691"/>
                </a:lnTo>
                <a:cubicBezTo>
                  <a:pt x="16" y="681"/>
                  <a:pt x="17" y="670"/>
                  <a:pt x="17" y="657"/>
                </a:cubicBezTo>
                <a:cubicBezTo>
                  <a:pt x="17" y="652"/>
                  <a:pt x="14" y="645"/>
                  <a:pt x="8" y="635"/>
                </a:cubicBezTo>
                <a:lnTo>
                  <a:pt x="11" y="630"/>
                </a:lnTo>
                <a:cubicBezTo>
                  <a:pt x="11" y="628"/>
                  <a:pt x="10" y="625"/>
                  <a:pt x="8" y="621"/>
                </a:cubicBezTo>
                <a:cubicBezTo>
                  <a:pt x="11" y="602"/>
                  <a:pt x="13" y="591"/>
                  <a:pt x="14" y="588"/>
                </a:cubicBezTo>
                <a:lnTo>
                  <a:pt x="8" y="574"/>
                </a:lnTo>
                <a:cubicBezTo>
                  <a:pt x="10" y="548"/>
                  <a:pt x="11" y="526"/>
                  <a:pt x="11" y="507"/>
                </a:cubicBezTo>
                <a:cubicBezTo>
                  <a:pt x="8" y="501"/>
                  <a:pt x="4" y="447"/>
                  <a:pt x="0" y="346"/>
                </a:cubicBezTo>
                <a:cubicBezTo>
                  <a:pt x="0" y="344"/>
                  <a:pt x="1" y="341"/>
                  <a:pt x="3" y="337"/>
                </a:cubicBezTo>
                <a:cubicBezTo>
                  <a:pt x="1" y="325"/>
                  <a:pt x="0" y="315"/>
                  <a:pt x="0" y="307"/>
                </a:cubicBezTo>
                <a:lnTo>
                  <a:pt x="0" y="257"/>
                </a:lnTo>
                <a:cubicBezTo>
                  <a:pt x="0" y="174"/>
                  <a:pt x="16" y="124"/>
                  <a:pt x="48" y="107"/>
                </a:cubicBezTo>
                <a:cubicBezTo>
                  <a:pt x="79" y="67"/>
                  <a:pt x="97" y="44"/>
                  <a:pt x="100" y="37"/>
                </a:cubicBezTo>
                <a:lnTo>
                  <a:pt x="92" y="20"/>
                </a:lnTo>
                <a:cubicBezTo>
                  <a:pt x="96" y="7"/>
                  <a:pt x="104" y="0"/>
                  <a:pt x="117" y="0"/>
                </a:cubicBezTo>
                <a:close/>
              </a:path>
            </a:pathLst>
          </a:custGeom>
          <a:solidFill>
            <a:srgbClr val="36456E"/>
          </a:solidFill>
          <a:ln w="0">
            <a:noFill/>
            <a:prstDash val="solid"/>
            <a:round/>
            <a:headEnd/>
            <a:tailEnd/>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a:extLst>
              <a:ext uri="{FF2B5EF4-FFF2-40B4-BE49-F238E27FC236}">
                <a16:creationId xmlns:a16="http://schemas.microsoft.com/office/drawing/2014/main" id="{0D7DB800-8F30-4EBE-BF53-160A70AF5D79}"/>
              </a:ext>
            </a:extLst>
          </p:cNvPr>
          <p:cNvSpPr>
            <a:spLocks noGrp="1"/>
          </p:cNvSpPr>
          <p:nvPr>
            <p:ph type="body" sz="quarter" idx="10"/>
          </p:nvPr>
        </p:nvSpPr>
        <p:spPr/>
        <p:txBody>
          <a:bodyPr/>
          <a:lstStyle/>
          <a:p>
            <a:r>
              <a:rPr lang="zh-CN" altLang="en-US" dirty="0"/>
              <a:t>时间轴</a:t>
            </a:r>
          </a:p>
        </p:txBody>
      </p:sp>
      <p:grpSp>
        <p:nvGrpSpPr>
          <p:cNvPr id="14" name="组合 13">
            <a:extLst>
              <a:ext uri="{FF2B5EF4-FFF2-40B4-BE49-F238E27FC236}">
                <a16:creationId xmlns:a16="http://schemas.microsoft.com/office/drawing/2014/main" id="{BBB4018C-23F3-4E36-AFC8-745C6E86B16C}"/>
              </a:ext>
            </a:extLst>
          </p:cNvPr>
          <p:cNvGrpSpPr/>
          <p:nvPr/>
        </p:nvGrpSpPr>
        <p:grpSpPr>
          <a:xfrm>
            <a:off x="1230474" y="2307925"/>
            <a:ext cx="9731052" cy="2432649"/>
            <a:chOff x="1380646" y="2639682"/>
            <a:chExt cx="9566274" cy="2432649"/>
          </a:xfrm>
        </p:grpSpPr>
        <p:cxnSp>
          <p:nvCxnSpPr>
            <p:cNvPr id="10" name="直接连接符 9">
              <a:extLst>
                <a:ext uri="{FF2B5EF4-FFF2-40B4-BE49-F238E27FC236}">
                  <a16:creationId xmlns:a16="http://schemas.microsoft.com/office/drawing/2014/main" id="{A5EB05D3-8F33-4515-B278-65A68C0E5EB6}"/>
                </a:ext>
              </a:extLst>
            </p:cNvPr>
            <p:cNvCxnSpPr>
              <a:cxnSpLocks/>
              <a:endCxn id="11" idx="0"/>
            </p:cNvCxnSpPr>
            <p:nvPr/>
          </p:nvCxnSpPr>
          <p:spPr>
            <a:xfrm>
              <a:off x="1380646" y="2639682"/>
              <a:ext cx="834994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弧形 10">
              <a:extLst>
                <a:ext uri="{FF2B5EF4-FFF2-40B4-BE49-F238E27FC236}">
                  <a16:creationId xmlns:a16="http://schemas.microsoft.com/office/drawing/2014/main" id="{EF5B6603-0E62-42F0-A42A-0504F932E878}"/>
                </a:ext>
              </a:extLst>
            </p:cNvPr>
            <p:cNvSpPr/>
            <p:nvPr/>
          </p:nvSpPr>
          <p:spPr>
            <a:xfrm>
              <a:off x="8514271" y="2639682"/>
              <a:ext cx="2432649" cy="2432649"/>
            </a:xfrm>
            <a:prstGeom prst="arc">
              <a:avLst>
                <a:gd name="adj1" fmla="val 16200000"/>
                <a:gd name="adj2" fmla="val 5330325"/>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cxnSp>
          <p:nvCxnSpPr>
            <p:cNvPr id="13" name="直接箭头连接符 12">
              <a:extLst>
                <a:ext uri="{FF2B5EF4-FFF2-40B4-BE49-F238E27FC236}">
                  <a16:creationId xmlns:a16="http://schemas.microsoft.com/office/drawing/2014/main" id="{ED1B9C68-3BF5-443E-892E-8DE797F77CD5}"/>
                </a:ext>
              </a:extLst>
            </p:cNvPr>
            <p:cNvCxnSpPr/>
            <p:nvPr/>
          </p:nvCxnSpPr>
          <p:spPr>
            <a:xfrm flipH="1">
              <a:off x="1380646" y="5072331"/>
              <a:ext cx="8395538" cy="0"/>
            </a:xfrm>
            <a:prstGeom prst="straightConnector1">
              <a:avLst/>
            </a:prstGeom>
            <a:ln>
              <a:tailEnd type="triangle" w="lg" len="lg"/>
            </a:ln>
          </p:spPr>
          <p:style>
            <a:lnRef idx="1">
              <a:schemeClr val="accent1"/>
            </a:lnRef>
            <a:fillRef idx="0">
              <a:schemeClr val="accent1"/>
            </a:fillRef>
            <a:effectRef idx="0">
              <a:schemeClr val="accent1"/>
            </a:effectRef>
            <a:fontRef idx="minor">
              <a:schemeClr val="tx1"/>
            </a:fontRef>
          </p:style>
        </p:cxnSp>
      </p:grpSp>
      <p:grpSp>
        <p:nvGrpSpPr>
          <p:cNvPr id="18" name="组合 17">
            <a:extLst>
              <a:ext uri="{FF2B5EF4-FFF2-40B4-BE49-F238E27FC236}">
                <a16:creationId xmlns:a16="http://schemas.microsoft.com/office/drawing/2014/main" id="{B7A731E0-0F90-45FF-9551-AF52F7BE1EF4}"/>
              </a:ext>
            </a:extLst>
          </p:cNvPr>
          <p:cNvGrpSpPr/>
          <p:nvPr/>
        </p:nvGrpSpPr>
        <p:grpSpPr>
          <a:xfrm>
            <a:off x="1355807" y="1729058"/>
            <a:ext cx="1879086" cy="1434655"/>
            <a:chOff x="965337" y="2043562"/>
            <a:chExt cx="1879086" cy="1434655"/>
          </a:xfrm>
        </p:grpSpPr>
        <p:sp>
          <p:nvSpPr>
            <p:cNvPr id="16" name="文本框 15">
              <a:extLst>
                <a:ext uri="{FF2B5EF4-FFF2-40B4-BE49-F238E27FC236}">
                  <a16:creationId xmlns:a16="http://schemas.microsoft.com/office/drawing/2014/main" id="{4D98539C-DFEA-4720-B509-8749918A5979}"/>
                </a:ext>
              </a:extLst>
            </p:cNvPr>
            <p:cNvSpPr txBox="1"/>
            <p:nvPr/>
          </p:nvSpPr>
          <p:spPr>
            <a:xfrm>
              <a:off x="1242119" y="2043562"/>
              <a:ext cx="132552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36456E"/>
                  </a:solidFill>
                  <a:effectLst/>
                  <a:uLnTx/>
                  <a:uFillTx/>
                  <a:latin typeface="Arial"/>
                  <a:ea typeface="微软雅黑"/>
                  <a:cs typeface="+mn-cs"/>
                </a:rPr>
                <a:t>2018.6</a:t>
              </a:r>
              <a:endParaRPr kumimoji="0" lang="zh-CN" altLang="en-US" sz="1800" b="1" i="0" u="none" strike="noStrike" kern="1200" cap="none" spc="0" normalizeH="0" baseline="0" noProof="0" dirty="0">
                <a:ln>
                  <a:noFill/>
                </a:ln>
                <a:solidFill>
                  <a:srgbClr val="36456E"/>
                </a:solidFill>
                <a:effectLst/>
                <a:uLnTx/>
                <a:uFillTx/>
                <a:latin typeface="Arial"/>
                <a:ea typeface="微软雅黑"/>
                <a:cs typeface="+mn-cs"/>
              </a:endParaRPr>
            </a:p>
          </p:txBody>
        </p:sp>
        <p:sp>
          <p:nvSpPr>
            <p:cNvPr id="17" name="文本框 16">
              <a:extLst>
                <a:ext uri="{FF2B5EF4-FFF2-40B4-BE49-F238E27FC236}">
                  <a16:creationId xmlns:a16="http://schemas.microsoft.com/office/drawing/2014/main" id="{EC45E277-432C-4261-BC49-92181DF58CD2}"/>
                </a:ext>
              </a:extLst>
            </p:cNvPr>
            <p:cNvSpPr txBox="1"/>
            <p:nvPr/>
          </p:nvSpPr>
          <p:spPr>
            <a:xfrm>
              <a:off x="965337" y="2798416"/>
              <a:ext cx="1879086" cy="679801"/>
            </a:xfrm>
            <a:prstGeom prst="rect">
              <a:avLst/>
            </a:prstGeom>
            <a:noFill/>
          </p:spPr>
          <p:txBody>
            <a:bodyPr wrap="square" rtlCol="0">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grpSp>
          <p:nvGrpSpPr>
            <p:cNvPr id="15" name="组合 14">
              <a:extLst>
                <a:ext uri="{FF2B5EF4-FFF2-40B4-BE49-F238E27FC236}">
                  <a16:creationId xmlns:a16="http://schemas.microsoft.com/office/drawing/2014/main" id="{47FF97FD-A077-4609-A38C-4B15BAD17E4D}"/>
                </a:ext>
              </a:extLst>
            </p:cNvPr>
            <p:cNvGrpSpPr/>
            <p:nvPr/>
          </p:nvGrpSpPr>
          <p:grpSpPr>
            <a:xfrm>
              <a:off x="1767337" y="2468112"/>
              <a:ext cx="275086" cy="275086"/>
              <a:chOff x="1577556" y="2113532"/>
              <a:chExt cx="275086" cy="275086"/>
            </a:xfrm>
          </p:grpSpPr>
          <p:sp>
            <p:nvSpPr>
              <p:cNvPr id="8" name="椭圆 7">
                <a:extLst>
                  <a:ext uri="{FF2B5EF4-FFF2-40B4-BE49-F238E27FC236}">
                    <a16:creationId xmlns:a16="http://schemas.microsoft.com/office/drawing/2014/main" id="{7609FE11-7216-47D2-AAAD-E72FCF34D20D}"/>
                  </a:ext>
                </a:extLst>
              </p:cNvPr>
              <p:cNvSpPr/>
              <p:nvPr/>
            </p:nvSpPr>
            <p:spPr>
              <a:xfrm>
                <a:off x="1577556" y="2113532"/>
                <a:ext cx="275086" cy="275086"/>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椭圆 6">
                <a:extLst>
                  <a:ext uri="{FF2B5EF4-FFF2-40B4-BE49-F238E27FC236}">
                    <a16:creationId xmlns:a16="http://schemas.microsoft.com/office/drawing/2014/main" id="{EC8D8026-AA9D-4203-ABC1-942D1FBEF1E0}"/>
                  </a:ext>
                </a:extLst>
              </p:cNvPr>
              <p:cNvSpPr/>
              <p:nvPr/>
            </p:nvSpPr>
            <p:spPr>
              <a:xfrm>
                <a:off x="1619055" y="2157413"/>
                <a:ext cx="196280" cy="1962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grpSp>
      <p:grpSp>
        <p:nvGrpSpPr>
          <p:cNvPr id="19" name="组合 18">
            <a:extLst>
              <a:ext uri="{FF2B5EF4-FFF2-40B4-BE49-F238E27FC236}">
                <a16:creationId xmlns:a16="http://schemas.microsoft.com/office/drawing/2014/main" id="{4DB0907B-CF85-44E3-BB56-A3A17C97EC5A}"/>
              </a:ext>
            </a:extLst>
          </p:cNvPr>
          <p:cNvGrpSpPr/>
          <p:nvPr/>
        </p:nvGrpSpPr>
        <p:grpSpPr>
          <a:xfrm>
            <a:off x="3689038" y="1729058"/>
            <a:ext cx="1879086" cy="1434655"/>
            <a:chOff x="965337" y="2043562"/>
            <a:chExt cx="1879086" cy="1434655"/>
          </a:xfrm>
        </p:grpSpPr>
        <p:sp>
          <p:nvSpPr>
            <p:cNvPr id="20" name="文本框 19">
              <a:extLst>
                <a:ext uri="{FF2B5EF4-FFF2-40B4-BE49-F238E27FC236}">
                  <a16:creationId xmlns:a16="http://schemas.microsoft.com/office/drawing/2014/main" id="{66E3F5D8-1E7E-4EC0-BCDE-7FCD7790E731}"/>
                </a:ext>
              </a:extLst>
            </p:cNvPr>
            <p:cNvSpPr txBox="1"/>
            <p:nvPr/>
          </p:nvSpPr>
          <p:spPr>
            <a:xfrm>
              <a:off x="1242119" y="2043562"/>
              <a:ext cx="132552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36456E"/>
                  </a:solidFill>
                  <a:effectLst/>
                  <a:uLnTx/>
                  <a:uFillTx/>
                  <a:latin typeface="Arial"/>
                  <a:ea typeface="微软雅黑"/>
                  <a:cs typeface="+mn-cs"/>
                </a:rPr>
                <a:t>2018.7</a:t>
              </a:r>
              <a:endParaRPr kumimoji="0" lang="zh-CN" altLang="en-US" sz="1800" b="1" i="0" u="none" strike="noStrike" kern="1200" cap="none" spc="0" normalizeH="0" baseline="0" noProof="0" dirty="0">
                <a:ln>
                  <a:noFill/>
                </a:ln>
                <a:solidFill>
                  <a:srgbClr val="36456E"/>
                </a:solidFill>
                <a:effectLst/>
                <a:uLnTx/>
                <a:uFillTx/>
                <a:latin typeface="Arial"/>
                <a:ea typeface="微软雅黑"/>
                <a:cs typeface="+mn-cs"/>
              </a:endParaRPr>
            </a:p>
          </p:txBody>
        </p:sp>
        <p:sp>
          <p:nvSpPr>
            <p:cNvPr id="21" name="文本框 20">
              <a:extLst>
                <a:ext uri="{FF2B5EF4-FFF2-40B4-BE49-F238E27FC236}">
                  <a16:creationId xmlns:a16="http://schemas.microsoft.com/office/drawing/2014/main" id="{3FD13D6A-779D-41B1-BE97-5921292E3529}"/>
                </a:ext>
              </a:extLst>
            </p:cNvPr>
            <p:cNvSpPr txBox="1"/>
            <p:nvPr/>
          </p:nvSpPr>
          <p:spPr>
            <a:xfrm>
              <a:off x="965337" y="2798416"/>
              <a:ext cx="1879086" cy="679801"/>
            </a:xfrm>
            <a:prstGeom prst="rect">
              <a:avLst/>
            </a:prstGeom>
            <a:noFill/>
          </p:spPr>
          <p:txBody>
            <a:bodyPr wrap="square" rtlCol="0">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grpSp>
          <p:nvGrpSpPr>
            <p:cNvPr id="22" name="组合 21">
              <a:extLst>
                <a:ext uri="{FF2B5EF4-FFF2-40B4-BE49-F238E27FC236}">
                  <a16:creationId xmlns:a16="http://schemas.microsoft.com/office/drawing/2014/main" id="{DD20BA39-82CA-4654-9C0B-3B4BEFD18041}"/>
                </a:ext>
              </a:extLst>
            </p:cNvPr>
            <p:cNvGrpSpPr/>
            <p:nvPr/>
          </p:nvGrpSpPr>
          <p:grpSpPr>
            <a:xfrm>
              <a:off x="1767337" y="2468112"/>
              <a:ext cx="275086" cy="275086"/>
              <a:chOff x="1577556" y="2113532"/>
              <a:chExt cx="275086" cy="275086"/>
            </a:xfrm>
          </p:grpSpPr>
          <p:sp>
            <p:nvSpPr>
              <p:cNvPr id="23" name="椭圆 22">
                <a:extLst>
                  <a:ext uri="{FF2B5EF4-FFF2-40B4-BE49-F238E27FC236}">
                    <a16:creationId xmlns:a16="http://schemas.microsoft.com/office/drawing/2014/main" id="{1D4191D2-5701-4AB4-AF3E-C3D24F3A3495}"/>
                  </a:ext>
                </a:extLst>
              </p:cNvPr>
              <p:cNvSpPr/>
              <p:nvPr/>
            </p:nvSpPr>
            <p:spPr>
              <a:xfrm>
                <a:off x="1577556" y="2113532"/>
                <a:ext cx="275086" cy="275086"/>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4" name="椭圆 23">
                <a:extLst>
                  <a:ext uri="{FF2B5EF4-FFF2-40B4-BE49-F238E27FC236}">
                    <a16:creationId xmlns:a16="http://schemas.microsoft.com/office/drawing/2014/main" id="{F1EC80AF-E0A5-4BD5-AE16-9492BFE1694E}"/>
                  </a:ext>
                </a:extLst>
              </p:cNvPr>
              <p:cNvSpPr/>
              <p:nvPr/>
            </p:nvSpPr>
            <p:spPr>
              <a:xfrm>
                <a:off x="1619055" y="2157413"/>
                <a:ext cx="196280" cy="1962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grpSp>
      <p:grpSp>
        <p:nvGrpSpPr>
          <p:cNvPr id="25" name="组合 24">
            <a:extLst>
              <a:ext uri="{FF2B5EF4-FFF2-40B4-BE49-F238E27FC236}">
                <a16:creationId xmlns:a16="http://schemas.microsoft.com/office/drawing/2014/main" id="{B0D9587F-F8D6-4846-9127-236ACFD69DD8}"/>
              </a:ext>
            </a:extLst>
          </p:cNvPr>
          <p:cNvGrpSpPr/>
          <p:nvPr/>
        </p:nvGrpSpPr>
        <p:grpSpPr>
          <a:xfrm>
            <a:off x="6022269" y="1729058"/>
            <a:ext cx="1879086" cy="1434655"/>
            <a:chOff x="965337" y="2043562"/>
            <a:chExt cx="1879086" cy="1434655"/>
          </a:xfrm>
        </p:grpSpPr>
        <p:sp>
          <p:nvSpPr>
            <p:cNvPr id="26" name="文本框 25">
              <a:extLst>
                <a:ext uri="{FF2B5EF4-FFF2-40B4-BE49-F238E27FC236}">
                  <a16:creationId xmlns:a16="http://schemas.microsoft.com/office/drawing/2014/main" id="{9D33FDA9-15EE-4F64-B8AC-FB6E01200538}"/>
                </a:ext>
              </a:extLst>
            </p:cNvPr>
            <p:cNvSpPr txBox="1"/>
            <p:nvPr/>
          </p:nvSpPr>
          <p:spPr>
            <a:xfrm>
              <a:off x="1242119" y="2043562"/>
              <a:ext cx="132552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36456E"/>
                  </a:solidFill>
                  <a:effectLst/>
                  <a:uLnTx/>
                  <a:uFillTx/>
                  <a:latin typeface="Arial"/>
                  <a:ea typeface="微软雅黑"/>
                  <a:cs typeface="+mn-cs"/>
                </a:rPr>
                <a:t>2018.8</a:t>
              </a:r>
              <a:endParaRPr kumimoji="0" lang="zh-CN" altLang="en-US" sz="1800" b="1" i="0" u="none" strike="noStrike" kern="1200" cap="none" spc="0" normalizeH="0" baseline="0" noProof="0" dirty="0">
                <a:ln>
                  <a:noFill/>
                </a:ln>
                <a:solidFill>
                  <a:srgbClr val="36456E"/>
                </a:solidFill>
                <a:effectLst/>
                <a:uLnTx/>
                <a:uFillTx/>
                <a:latin typeface="Arial"/>
                <a:ea typeface="微软雅黑"/>
                <a:cs typeface="+mn-cs"/>
              </a:endParaRPr>
            </a:p>
          </p:txBody>
        </p:sp>
        <p:sp>
          <p:nvSpPr>
            <p:cNvPr id="27" name="文本框 26">
              <a:extLst>
                <a:ext uri="{FF2B5EF4-FFF2-40B4-BE49-F238E27FC236}">
                  <a16:creationId xmlns:a16="http://schemas.microsoft.com/office/drawing/2014/main" id="{FBF8B0D7-7286-4894-A804-DBF3FA1F86A2}"/>
                </a:ext>
              </a:extLst>
            </p:cNvPr>
            <p:cNvSpPr txBox="1"/>
            <p:nvPr/>
          </p:nvSpPr>
          <p:spPr>
            <a:xfrm>
              <a:off x="965337" y="2798416"/>
              <a:ext cx="1879086" cy="679801"/>
            </a:xfrm>
            <a:prstGeom prst="rect">
              <a:avLst/>
            </a:prstGeom>
            <a:noFill/>
          </p:spPr>
          <p:txBody>
            <a:bodyPr wrap="square" rtlCol="0">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grpSp>
          <p:nvGrpSpPr>
            <p:cNvPr id="28" name="组合 27">
              <a:extLst>
                <a:ext uri="{FF2B5EF4-FFF2-40B4-BE49-F238E27FC236}">
                  <a16:creationId xmlns:a16="http://schemas.microsoft.com/office/drawing/2014/main" id="{07504334-ACED-4237-9492-AB5C8DE6D407}"/>
                </a:ext>
              </a:extLst>
            </p:cNvPr>
            <p:cNvGrpSpPr/>
            <p:nvPr/>
          </p:nvGrpSpPr>
          <p:grpSpPr>
            <a:xfrm>
              <a:off x="1767337" y="2468112"/>
              <a:ext cx="275086" cy="275086"/>
              <a:chOff x="1577556" y="2113532"/>
              <a:chExt cx="275086" cy="275086"/>
            </a:xfrm>
          </p:grpSpPr>
          <p:sp>
            <p:nvSpPr>
              <p:cNvPr id="29" name="椭圆 28">
                <a:extLst>
                  <a:ext uri="{FF2B5EF4-FFF2-40B4-BE49-F238E27FC236}">
                    <a16:creationId xmlns:a16="http://schemas.microsoft.com/office/drawing/2014/main" id="{10E7CA80-BECE-42F8-96C0-BD1FF1E62F24}"/>
                  </a:ext>
                </a:extLst>
              </p:cNvPr>
              <p:cNvSpPr/>
              <p:nvPr/>
            </p:nvSpPr>
            <p:spPr>
              <a:xfrm>
                <a:off x="1577556" y="2113532"/>
                <a:ext cx="275086" cy="275086"/>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0" name="椭圆 29">
                <a:extLst>
                  <a:ext uri="{FF2B5EF4-FFF2-40B4-BE49-F238E27FC236}">
                    <a16:creationId xmlns:a16="http://schemas.microsoft.com/office/drawing/2014/main" id="{BB4C1BD0-1E14-4B05-9677-9C42C40A3CDF}"/>
                  </a:ext>
                </a:extLst>
              </p:cNvPr>
              <p:cNvSpPr/>
              <p:nvPr/>
            </p:nvSpPr>
            <p:spPr>
              <a:xfrm>
                <a:off x="1619055" y="2157413"/>
                <a:ext cx="196280" cy="1962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grpSp>
      <p:grpSp>
        <p:nvGrpSpPr>
          <p:cNvPr id="31" name="组合 30">
            <a:extLst>
              <a:ext uri="{FF2B5EF4-FFF2-40B4-BE49-F238E27FC236}">
                <a16:creationId xmlns:a16="http://schemas.microsoft.com/office/drawing/2014/main" id="{E39C06A7-C7B7-44D9-9C0C-22677ADA94CE}"/>
              </a:ext>
            </a:extLst>
          </p:cNvPr>
          <p:cNvGrpSpPr/>
          <p:nvPr/>
        </p:nvGrpSpPr>
        <p:grpSpPr>
          <a:xfrm>
            <a:off x="8355499" y="1729058"/>
            <a:ext cx="1879086" cy="1434655"/>
            <a:chOff x="965337" y="2043562"/>
            <a:chExt cx="1879086" cy="1434655"/>
          </a:xfrm>
        </p:grpSpPr>
        <p:sp>
          <p:nvSpPr>
            <p:cNvPr id="32" name="文本框 31">
              <a:extLst>
                <a:ext uri="{FF2B5EF4-FFF2-40B4-BE49-F238E27FC236}">
                  <a16:creationId xmlns:a16="http://schemas.microsoft.com/office/drawing/2014/main" id="{74E78BF8-F63D-4A3D-ADE3-4F6D860CD852}"/>
                </a:ext>
              </a:extLst>
            </p:cNvPr>
            <p:cNvSpPr txBox="1"/>
            <p:nvPr/>
          </p:nvSpPr>
          <p:spPr>
            <a:xfrm>
              <a:off x="1242119" y="2043562"/>
              <a:ext cx="132552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36456E"/>
                  </a:solidFill>
                  <a:effectLst/>
                  <a:uLnTx/>
                  <a:uFillTx/>
                  <a:latin typeface="Arial"/>
                  <a:ea typeface="微软雅黑"/>
                  <a:cs typeface="+mn-cs"/>
                </a:rPr>
                <a:t>2018.9</a:t>
              </a:r>
              <a:endParaRPr kumimoji="0" lang="zh-CN" altLang="en-US" sz="1800" b="1" i="0" u="none" strike="noStrike" kern="1200" cap="none" spc="0" normalizeH="0" baseline="0" noProof="0" dirty="0">
                <a:ln>
                  <a:noFill/>
                </a:ln>
                <a:solidFill>
                  <a:srgbClr val="36456E"/>
                </a:solidFill>
                <a:effectLst/>
                <a:uLnTx/>
                <a:uFillTx/>
                <a:latin typeface="Arial"/>
                <a:ea typeface="微软雅黑"/>
                <a:cs typeface="+mn-cs"/>
              </a:endParaRPr>
            </a:p>
          </p:txBody>
        </p:sp>
        <p:sp>
          <p:nvSpPr>
            <p:cNvPr id="33" name="文本框 32">
              <a:extLst>
                <a:ext uri="{FF2B5EF4-FFF2-40B4-BE49-F238E27FC236}">
                  <a16:creationId xmlns:a16="http://schemas.microsoft.com/office/drawing/2014/main" id="{EF8BD6E5-1434-460D-BE42-722DD423B3DA}"/>
                </a:ext>
              </a:extLst>
            </p:cNvPr>
            <p:cNvSpPr txBox="1"/>
            <p:nvPr/>
          </p:nvSpPr>
          <p:spPr>
            <a:xfrm>
              <a:off x="965337" y="2798416"/>
              <a:ext cx="1879086" cy="679801"/>
            </a:xfrm>
            <a:prstGeom prst="rect">
              <a:avLst/>
            </a:prstGeom>
            <a:noFill/>
          </p:spPr>
          <p:txBody>
            <a:bodyPr wrap="square" rtlCol="0">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grpSp>
          <p:nvGrpSpPr>
            <p:cNvPr id="34" name="组合 33">
              <a:extLst>
                <a:ext uri="{FF2B5EF4-FFF2-40B4-BE49-F238E27FC236}">
                  <a16:creationId xmlns:a16="http://schemas.microsoft.com/office/drawing/2014/main" id="{55C2C7A9-84BB-49B1-9680-4460173D6A16}"/>
                </a:ext>
              </a:extLst>
            </p:cNvPr>
            <p:cNvGrpSpPr/>
            <p:nvPr/>
          </p:nvGrpSpPr>
          <p:grpSpPr>
            <a:xfrm>
              <a:off x="1767337" y="2468112"/>
              <a:ext cx="275086" cy="275086"/>
              <a:chOff x="1577556" y="2113532"/>
              <a:chExt cx="275086" cy="275086"/>
            </a:xfrm>
          </p:grpSpPr>
          <p:sp>
            <p:nvSpPr>
              <p:cNvPr id="35" name="椭圆 34">
                <a:extLst>
                  <a:ext uri="{FF2B5EF4-FFF2-40B4-BE49-F238E27FC236}">
                    <a16:creationId xmlns:a16="http://schemas.microsoft.com/office/drawing/2014/main" id="{728CC0A7-3804-4C72-B289-541444540C32}"/>
                  </a:ext>
                </a:extLst>
              </p:cNvPr>
              <p:cNvSpPr/>
              <p:nvPr/>
            </p:nvSpPr>
            <p:spPr>
              <a:xfrm>
                <a:off x="1577556" y="2113532"/>
                <a:ext cx="275086" cy="275086"/>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6" name="椭圆 35">
                <a:extLst>
                  <a:ext uri="{FF2B5EF4-FFF2-40B4-BE49-F238E27FC236}">
                    <a16:creationId xmlns:a16="http://schemas.microsoft.com/office/drawing/2014/main" id="{6E580FF1-B17D-4884-A184-879EB990D034}"/>
                  </a:ext>
                </a:extLst>
              </p:cNvPr>
              <p:cNvSpPr/>
              <p:nvPr/>
            </p:nvSpPr>
            <p:spPr>
              <a:xfrm>
                <a:off x="1619055" y="2157413"/>
                <a:ext cx="196280" cy="1962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grpSp>
      <p:grpSp>
        <p:nvGrpSpPr>
          <p:cNvPr id="37" name="组合 36">
            <a:extLst>
              <a:ext uri="{FF2B5EF4-FFF2-40B4-BE49-F238E27FC236}">
                <a16:creationId xmlns:a16="http://schemas.microsoft.com/office/drawing/2014/main" id="{A133CE66-C76C-425E-9284-E53F70021474}"/>
              </a:ext>
            </a:extLst>
          </p:cNvPr>
          <p:cNvGrpSpPr/>
          <p:nvPr/>
        </p:nvGrpSpPr>
        <p:grpSpPr>
          <a:xfrm>
            <a:off x="1355807" y="4179981"/>
            <a:ext cx="1879086" cy="1434655"/>
            <a:chOff x="965337" y="2043562"/>
            <a:chExt cx="1879086" cy="1434655"/>
          </a:xfrm>
        </p:grpSpPr>
        <p:sp>
          <p:nvSpPr>
            <p:cNvPr id="38" name="文本框 37">
              <a:extLst>
                <a:ext uri="{FF2B5EF4-FFF2-40B4-BE49-F238E27FC236}">
                  <a16:creationId xmlns:a16="http://schemas.microsoft.com/office/drawing/2014/main" id="{59BC26D4-4285-41EA-B165-48FFD563E553}"/>
                </a:ext>
              </a:extLst>
            </p:cNvPr>
            <p:cNvSpPr txBox="1"/>
            <p:nvPr/>
          </p:nvSpPr>
          <p:spPr>
            <a:xfrm>
              <a:off x="1242119" y="2043562"/>
              <a:ext cx="132552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36456E"/>
                  </a:solidFill>
                  <a:effectLst/>
                  <a:uLnTx/>
                  <a:uFillTx/>
                  <a:latin typeface="Arial"/>
                  <a:ea typeface="微软雅黑"/>
                  <a:cs typeface="+mn-cs"/>
                </a:rPr>
                <a:t>2019.1</a:t>
              </a:r>
              <a:endParaRPr kumimoji="0" lang="zh-CN" altLang="en-US" sz="1800" b="1" i="0" u="none" strike="noStrike" kern="1200" cap="none" spc="0" normalizeH="0" baseline="0" noProof="0" dirty="0">
                <a:ln>
                  <a:noFill/>
                </a:ln>
                <a:solidFill>
                  <a:srgbClr val="36456E"/>
                </a:solidFill>
                <a:effectLst/>
                <a:uLnTx/>
                <a:uFillTx/>
                <a:latin typeface="Arial"/>
                <a:ea typeface="微软雅黑"/>
                <a:cs typeface="+mn-cs"/>
              </a:endParaRPr>
            </a:p>
          </p:txBody>
        </p:sp>
        <p:sp>
          <p:nvSpPr>
            <p:cNvPr id="39" name="文本框 38">
              <a:extLst>
                <a:ext uri="{FF2B5EF4-FFF2-40B4-BE49-F238E27FC236}">
                  <a16:creationId xmlns:a16="http://schemas.microsoft.com/office/drawing/2014/main" id="{E5E4EC20-58B4-4A6F-B27A-CB6EBF04A01A}"/>
                </a:ext>
              </a:extLst>
            </p:cNvPr>
            <p:cNvSpPr txBox="1"/>
            <p:nvPr/>
          </p:nvSpPr>
          <p:spPr>
            <a:xfrm>
              <a:off x="965337" y="2798416"/>
              <a:ext cx="1879086" cy="679801"/>
            </a:xfrm>
            <a:prstGeom prst="rect">
              <a:avLst/>
            </a:prstGeom>
            <a:noFill/>
          </p:spPr>
          <p:txBody>
            <a:bodyPr wrap="square" rtlCol="0">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grpSp>
          <p:nvGrpSpPr>
            <p:cNvPr id="40" name="组合 39">
              <a:extLst>
                <a:ext uri="{FF2B5EF4-FFF2-40B4-BE49-F238E27FC236}">
                  <a16:creationId xmlns:a16="http://schemas.microsoft.com/office/drawing/2014/main" id="{A56F162E-95D8-4EEE-BA6E-CDD566AC5AA5}"/>
                </a:ext>
              </a:extLst>
            </p:cNvPr>
            <p:cNvGrpSpPr/>
            <p:nvPr/>
          </p:nvGrpSpPr>
          <p:grpSpPr>
            <a:xfrm>
              <a:off x="1767337" y="2468112"/>
              <a:ext cx="275086" cy="275086"/>
              <a:chOff x="1577556" y="2113532"/>
              <a:chExt cx="275086" cy="275086"/>
            </a:xfrm>
          </p:grpSpPr>
          <p:sp>
            <p:nvSpPr>
              <p:cNvPr id="41" name="椭圆 40">
                <a:extLst>
                  <a:ext uri="{FF2B5EF4-FFF2-40B4-BE49-F238E27FC236}">
                    <a16:creationId xmlns:a16="http://schemas.microsoft.com/office/drawing/2014/main" id="{A49AD0C1-D4BD-4748-9DF7-96A2F2353D4D}"/>
                  </a:ext>
                </a:extLst>
              </p:cNvPr>
              <p:cNvSpPr/>
              <p:nvPr/>
            </p:nvSpPr>
            <p:spPr>
              <a:xfrm>
                <a:off x="1577556" y="2113532"/>
                <a:ext cx="275086" cy="275086"/>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2" name="椭圆 41">
                <a:extLst>
                  <a:ext uri="{FF2B5EF4-FFF2-40B4-BE49-F238E27FC236}">
                    <a16:creationId xmlns:a16="http://schemas.microsoft.com/office/drawing/2014/main" id="{572AFCCF-83C8-4DA6-AD25-C2CE28B8C246}"/>
                  </a:ext>
                </a:extLst>
              </p:cNvPr>
              <p:cNvSpPr/>
              <p:nvPr/>
            </p:nvSpPr>
            <p:spPr>
              <a:xfrm>
                <a:off x="1619055" y="2157413"/>
                <a:ext cx="196280" cy="1962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grpSp>
      <p:grpSp>
        <p:nvGrpSpPr>
          <p:cNvPr id="43" name="组合 42">
            <a:extLst>
              <a:ext uri="{FF2B5EF4-FFF2-40B4-BE49-F238E27FC236}">
                <a16:creationId xmlns:a16="http://schemas.microsoft.com/office/drawing/2014/main" id="{732ECB30-C558-43FA-A331-35806017F54B}"/>
              </a:ext>
            </a:extLst>
          </p:cNvPr>
          <p:cNvGrpSpPr/>
          <p:nvPr/>
        </p:nvGrpSpPr>
        <p:grpSpPr>
          <a:xfrm>
            <a:off x="3689038" y="4179981"/>
            <a:ext cx="1879086" cy="1434655"/>
            <a:chOff x="965337" y="2043562"/>
            <a:chExt cx="1879086" cy="1434655"/>
          </a:xfrm>
        </p:grpSpPr>
        <p:sp>
          <p:nvSpPr>
            <p:cNvPr id="44" name="文本框 43">
              <a:extLst>
                <a:ext uri="{FF2B5EF4-FFF2-40B4-BE49-F238E27FC236}">
                  <a16:creationId xmlns:a16="http://schemas.microsoft.com/office/drawing/2014/main" id="{FE39DBF1-3114-4F85-B078-B3D5A3363E76}"/>
                </a:ext>
              </a:extLst>
            </p:cNvPr>
            <p:cNvSpPr txBox="1"/>
            <p:nvPr/>
          </p:nvSpPr>
          <p:spPr>
            <a:xfrm>
              <a:off x="1242119" y="2043562"/>
              <a:ext cx="132552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36456E"/>
                  </a:solidFill>
                  <a:effectLst/>
                  <a:uLnTx/>
                  <a:uFillTx/>
                  <a:latin typeface="Arial"/>
                  <a:ea typeface="微软雅黑"/>
                  <a:cs typeface="+mn-cs"/>
                </a:rPr>
                <a:t>2018.12</a:t>
              </a:r>
              <a:endParaRPr kumimoji="0" lang="zh-CN" altLang="en-US" sz="1800" b="1" i="0" u="none" strike="noStrike" kern="1200" cap="none" spc="0" normalizeH="0" baseline="0" noProof="0" dirty="0">
                <a:ln>
                  <a:noFill/>
                </a:ln>
                <a:solidFill>
                  <a:srgbClr val="36456E"/>
                </a:solidFill>
                <a:effectLst/>
                <a:uLnTx/>
                <a:uFillTx/>
                <a:latin typeface="Arial"/>
                <a:ea typeface="微软雅黑"/>
                <a:cs typeface="+mn-cs"/>
              </a:endParaRPr>
            </a:p>
          </p:txBody>
        </p:sp>
        <p:sp>
          <p:nvSpPr>
            <p:cNvPr id="45" name="文本框 44">
              <a:extLst>
                <a:ext uri="{FF2B5EF4-FFF2-40B4-BE49-F238E27FC236}">
                  <a16:creationId xmlns:a16="http://schemas.microsoft.com/office/drawing/2014/main" id="{5FD30B3D-6346-4B05-B848-CE32A718A5FC}"/>
                </a:ext>
              </a:extLst>
            </p:cNvPr>
            <p:cNvSpPr txBox="1"/>
            <p:nvPr/>
          </p:nvSpPr>
          <p:spPr>
            <a:xfrm>
              <a:off x="965337" y="2798416"/>
              <a:ext cx="1879086" cy="679801"/>
            </a:xfrm>
            <a:prstGeom prst="rect">
              <a:avLst/>
            </a:prstGeom>
            <a:noFill/>
          </p:spPr>
          <p:txBody>
            <a:bodyPr wrap="square" rtlCol="0">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grpSp>
          <p:nvGrpSpPr>
            <p:cNvPr id="46" name="组合 45">
              <a:extLst>
                <a:ext uri="{FF2B5EF4-FFF2-40B4-BE49-F238E27FC236}">
                  <a16:creationId xmlns:a16="http://schemas.microsoft.com/office/drawing/2014/main" id="{658C8D21-A50C-4C95-8677-AB391AE66273}"/>
                </a:ext>
              </a:extLst>
            </p:cNvPr>
            <p:cNvGrpSpPr/>
            <p:nvPr/>
          </p:nvGrpSpPr>
          <p:grpSpPr>
            <a:xfrm>
              <a:off x="1767337" y="2468112"/>
              <a:ext cx="275086" cy="275086"/>
              <a:chOff x="1577556" y="2113532"/>
              <a:chExt cx="275086" cy="275086"/>
            </a:xfrm>
          </p:grpSpPr>
          <p:sp>
            <p:nvSpPr>
              <p:cNvPr id="47" name="椭圆 46">
                <a:extLst>
                  <a:ext uri="{FF2B5EF4-FFF2-40B4-BE49-F238E27FC236}">
                    <a16:creationId xmlns:a16="http://schemas.microsoft.com/office/drawing/2014/main" id="{B6B8468A-F432-4F8B-9AD4-7FB2EC1435D8}"/>
                  </a:ext>
                </a:extLst>
              </p:cNvPr>
              <p:cNvSpPr/>
              <p:nvPr/>
            </p:nvSpPr>
            <p:spPr>
              <a:xfrm>
                <a:off x="1577556" y="2113532"/>
                <a:ext cx="275086" cy="275086"/>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8" name="椭圆 47">
                <a:extLst>
                  <a:ext uri="{FF2B5EF4-FFF2-40B4-BE49-F238E27FC236}">
                    <a16:creationId xmlns:a16="http://schemas.microsoft.com/office/drawing/2014/main" id="{4B28A8D5-05C7-4997-81EF-ECC25221CA9C}"/>
                  </a:ext>
                </a:extLst>
              </p:cNvPr>
              <p:cNvSpPr/>
              <p:nvPr/>
            </p:nvSpPr>
            <p:spPr>
              <a:xfrm>
                <a:off x="1619055" y="2157413"/>
                <a:ext cx="196280" cy="1962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grpSp>
      <p:grpSp>
        <p:nvGrpSpPr>
          <p:cNvPr id="49" name="组合 48">
            <a:extLst>
              <a:ext uri="{FF2B5EF4-FFF2-40B4-BE49-F238E27FC236}">
                <a16:creationId xmlns:a16="http://schemas.microsoft.com/office/drawing/2014/main" id="{BC5D2088-F686-4886-903F-8DCB66D6C76B}"/>
              </a:ext>
            </a:extLst>
          </p:cNvPr>
          <p:cNvGrpSpPr/>
          <p:nvPr/>
        </p:nvGrpSpPr>
        <p:grpSpPr>
          <a:xfrm>
            <a:off x="6022269" y="4179981"/>
            <a:ext cx="1879086" cy="1434655"/>
            <a:chOff x="965337" y="2043562"/>
            <a:chExt cx="1879086" cy="1434655"/>
          </a:xfrm>
        </p:grpSpPr>
        <p:sp>
          <p:nvSpPr>
            <p:cNvPr id="50" name="文本框 49">
              <a:extLst>
                <a:ext uri="{FF2B5EF4-FFF2-40B4-BE49-F238E27FC236}">
                  <a16:creationId xmlns:a16="http://schemas.microsoft.com/office/drawing/2014/main" id="{1F339392-A597-4B71-B168-69CA85A52903}"/>
                </a:ext>
              </a:extLst>
            </p:cNvPr>
            <p:cNvSpPr txBox="1"/>
            <p:nvPr/>
          </p:nvSpPr>
          <p:spPr>
            <a:xfrm>
              <a:off x="1242119" y="2043562"/>
              <a:ext cx="132552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36456E"/>
                  </a:solidFill>
                  <a:effectLst/>
                  <a:uLnTx/>
                  <a:uFillTx/>
                  <a:latin typeface="Arial"/>
                  <a:ea typeface="微软雅黑"/>
                  <a:cs typeface="+mn-cs"/>
                </a:rPr>
                <a:t>2018.11</a:t>
              </a:r>
              <a:endParaRPr kumimoji="0" lang="zh-CN" altLang="en-US" sz="1800" b="1" i="0" u="none" strike="noStrike" kern="1200" cap="none" spc="0" normalizeH="0" baseline="0" noProof="0" dirty="0">
                <a:ln>
                  <a:noFill/>
                </a:ln>
                <a:solidFill>
                  <a:srgbClr val="36456E"/>
                </a:solidFill>
                <a:effectLst/>
                <a:uLnTx/>
                <a:uFillTx/>
                <a:latin typeface="Arial"/>
                <a:ea typeface="微软雅黑"/>
                <a:cs typeface="+mn-cs"/>
              </a:endParaRPr>
            </a:p>
          </p:txBody>
        </p:sp>
        <p:sp>
          <p:nvSpPr>
            <p:cNvPr id="51" name="文本框 50">
              <a:extLst>
                <a:ext uri="{FF2B5EF4-FFF2-40B4-BE49-F238E27FC236}">
                  <a16:creationId xmlns:a16="http://schemas.microsoft.com/office/drawing/2014/main" id="{7B7B9EFC-39E3-4CEB-9AE2-0C47A6D6F4F5}"/>
                </a:ext>
              </a:extLst>
            </p:cNvPr>
            <p:cNvSpPr txBox="1"/>
            <p:nvPr/>
          </p:nvSpPr>
          <p:spPr>
            <a:xfrm>
              <a:off x="965337" y="2798416"/>
              <a:ext cx="1879086" cy="679801"/>
            </a:xfrm>
            <a:prstGeom prst="rect">
              <a:avLst/>
            </a:prstGeom>
            <a:noFill/>
          </p:spPr>
          <p:txBody>
            <a:bodyPr wrap="square" rtlCol="0">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grpSp>
          <p:nvGrpSpPr>
            <p:cNvPr id="52" name="组合 51">
              <a:extLst>
                <a:ext uri="{FF2B5EF4-FFF2-40B4-BE49-F238E27FC236}">
                  <a16:creationId xmlns:a16="http://schemas.microsoft.com/office/drawing/2014/main" id="{988D1056-48B5-4F7E-A155-CCF86DDCC934}"/>
                </a:ext>
              </a:extLst>
            </p:cNvPr>
            <p:cNvGrpSpPr/>
            <p:nvPr/>
          </p:nvGrpSpPr>
          <p:grpSpPr>
            <a:xfrm>
              <a:off x="1767337" y="2468112"/>
              <a:ext cx="275086" cy="275086"/>
              <a:chOff x="1577556" y="2113532"/>
              <a:chExt cx="275086" cy="275086"/>
            </a:xfrm>
          </p:grpSpPr>
          <p:sp>
            <p:nvSpPr>
              <p:cNvPr id="53" name="椭圆 52">
                <a:extLst>
                  <a:ext uri="{FF2B5EF4-FFF2-40B4-BE49-F238E27FC236}">
                    <a16:creationId xmlns:a16="http://schemas.microsoft.com/office/drawing/2014/main" id="{FE1B0659-6BC6-4F36-B12F-C59911E2F57E}"/>
                  </a:ext>
                </a:extLst>
              </p:cNvPr>
              <p:cNvSpPr/>
              <p:nvPr/>
            </p:nvSpPr>
            <p:spPr>
              <a:xfrm>
                <a:off x="1577556" y="2113532"/>
                <a:ext cx="275086" cy="275086"/>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4" name="椭圆 53">
                <a:extLst>
                  <a:ext uri="{FF2B5EF4-FFF2-40B4-BE49-F238E27FC236}">
                    <a16:creationId xmlns:a16="http://schemas.microsoft.com/office/drawing/2014/main" id="{B5044E77-CFCC-41D1-803A-AA7A6BC27F20}"/>
                  </a:ext>
                </a:extLst>
              </p:cNvPr>
              <p:cNvSpPr/>
              <p:nvPr/>
            </p:nvSpPr>
            <p:spPr>
              <a:xfrm>
                <a:off x="1619055" y="2157413"/>
                <a:ext cx="196280" cy="1962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grpSp>
      <p:grpSp>
        <p:nvGrpSpPr>
          <p:cNvPr id="55" name="组合 54">
            <a:extLst>
              <a:ext uri="{FF2B5EF4-FFF2-40B4-BE49-F238E27FC236}">
                <a16:creationId xmlns:a16="http://schemas.microsoft.com/office/drawing/2014/main" id="{4DD18801-4A34-48D3-BE01-59F7F724D4F6}"/>
              </a:ext>
            </a:extLst>
          </p:cNvPr>
          <p:cNvGrpSpPr/>
          <p:nvPr/>
        </p:nvGrpSpPr>
        <p:grpSpPr>
          <a:xfrm>
            <a:off x="8355499" y="4179981"/>
            <a:ext cx="1879086" cy="1434655"/>
            <a:chOff x="965337" y="2043562"/>
            <a:chExt cx="1879086" cy="1434655"/>
          </a:xfrm>
        </p:grpSpPr>
        <p:sp>
          <p:nvSpPr>
            <p:cNvPr id="56" name="文本框 55">
              <a:extLst>
                <a:ext uri="{FF2B5EF4-FFF2-40B4-BE49-F238E27FC236}">
                  <a16:creationId xmlns:a16="http://schemas.microsoft.com/office/drawing/2014/main" id="{F28DCD4F-16D2-4803-B54B-B17282E51833}"/>
                </a:ext>
              </a:extLst>
            </p:cNvPr>
            <p:cNvSpPr txBox="1"/>
            <p:nvPr/>
          </p:nvSpPr>
          <p:spPr>
            <a:xfrm>
              <a:off x="1242119" y="2043562"/>
              <a:ext cx="132552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36456E"/>
                  </a:solidFill>
                  <a:effectLst/>
                  <a:uLnTx/>
                  <a:uFillTx/>
                  <a:latin typeface="Arial"/>
                  <a:ea typeface="微软雅黑"/>
                  <a:cs typeface="+mn-cs"/>
                </a:rPr>
                <a:t>2018.10</a:t>
              </a:r>
              <a:endParaRPr kumimoji="0" lang="zh-CN" altLang="en-US" sz="1800" b="1" i="0" u="none" strike="noStrike" kern="1200" cap="none" spc="0" normalizeH="0" baseline="0" noProof="0" dirty="0">
                <a:ln>
                  <a:noFill/>
                </a:ln>
                <a:solidFill>
                  <a:srgbClr val="36456E"/>
                </a:solidFill>
                <a:effectLst/>
                <a:uLnTx/>
                <a:uFillTx/>
                <a:latin typeface="Arial"/>
                <a:ea typeface="微软雅黑"/>
                <a:cs typeface="+mn-cs"/>
              </a:endParaRPr>
            </a:p>
          </p:txBody>
        </p:sp>
        <p:sp>
          <p:nvSpPr>
            <p:cNvPr id="57" name="文本框 56">
              <a:extLst>
                <a:ext uri="{FF2B5EF4-FFF2-40B4-BE49-F238E27FC236}">
                  <a16:creationId xmlns:a16="http://schemas.microsoft.com/office/drawing/2014/main" id="{F12F79D2-F805-4EC0-AFDA-DE90F451A61F}"/>
                </a:ext>
              </a:extLst>
            </p:cNvPr>
            <p:cNvSpPr txBox="1"/>
            <p:nvPr/>
          </p:nvSpPr>
          <p:spPr>
            <a:xfrm>
              <a:off x="965337" y="2798416"/>
              <a:ext cx="1879086" cy="679801"/>
            </a:xfrm>
            <a:prstGeom prst="rect">
              <a:avLst/>
            </a:prstGeom>
            <a:noFill/>
          </p:spPr>
          <p:txBody>
            <a:bodyPr wrap="square" rtlCol="0">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grpSp>
          <p:nvGrpSpPr>
            <p:cNvPr id="58" name="组合 57">
              <a:extLst>
                <a:ext uri="{FF2B5EF4-FFF2-40B4-BE49-F238E27FC236}">
                  <a16:creationId xmlns:a16="http://schemas.microsoft.com/office/drawing/2014/main" id="{52A96260-3E78-44B5-8B0D-6927BBB42B62}"/>
                </a:ext>
              </a:extLst>
            </p:cNvPr>
            <p:cNvGrpSpPr/>
            <p:nvPr/>
          </p:nvGrpSpPr>
          <p:grpSpPr>
            <a:xfrm>
              <a:off x="1767337" y="2468112"/>
              <a:ext cx="275086" cy="275086"/>
              <a:chOff x="1577556" y="2113532"/>
              <a:chExt cx="275086" cy="275086"/>
            </a:xfrm>
          </p:grpSpPr>
          <p:sp>
            <p:nvSpPr>
              <p:cNvPr id="59" name="椭圆 58">
                <a:extLst>
                  <a:ext uri="{FF2B5EF4-FFF2-40B4-BE49-F238E27FC236}">
                    <a16:creationId xmlns:a16="http://schemas.microsoft.com/office/drawing/2014/main" id="{704D54F2-80BB-4BD6-B36F-259A33E903EB}"/>
                  </a:ext>
                </a:extLst>
              </p:cNvPr>
              <p:cNvSpPr/>
              <p:nvPr/>
            </p:nvSpPr>
            <p:spPr>
              <a:xfrm>
                <a:off x="1577556" y="2113532"/>
                <a:ext cx="275086" cy="275086"/>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60" name="椭圆 59">
                <a:extLst>
                  <a:ext uri="{FF2B5EF4-FFF2-40B4-BE49-F238E27FC236}">
                    <a16:creationId xmlns:a16="http://schemas.microsoft.com/office/drawing/2014/main" id="{D71D7BF6-87E4-420D-B4C4-CF51600A2521}"/>
                  </a:ext>
                </a:extLst>
              </p:cNvPr>
              <p:cNvSpPr/>
              <p:nvPr/>
            </p:nvSpPr>
            <p:spPr>
              <a:xfrm>
                <a:off x="1619055" y="2157413"/>
                <a:ext cx="196280" cy="1962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grpSp>
    </p:spTree>
    <p:extLst>
      <p:ext uri="{BB962C8B-B14F-4D97-AF65-F5344CB8AC3E}">
        <p14:creationId xmlns:p14="http://schemas.microsoft.com/office/powerpoint/2010/main" val="10236212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a:extLst>
              <a:ext uri="{FF2B5EF4-FFF2-40B4-BE49-F238E27FC236}">
                <a16:creationId xmlns:a16="http://schemas.microsoft.com/office/drawing/2014/main" id="{F40FC268-1C70-40F2-87C6-F3FEECDE5148}"/>
              </a:ext>
            </a:extLst>
          </p:cNvPr>
          <p:cNvSpPr>
            <a:spLocks noGrp="1"/>
          </p:cNvSpPr>
          <p:nvPr>
            <p:ph type="body" sz="quarter" idx="10"/>
          </p:nvPr>
        </p:nvSpPr>
        <p:spPr/>
        <p:txBody>
          <a:bodyPr/>
          <a:lstStyle/>
          <a:p>
            <a:r>
              <a:rPr lang="zh-CN" altLang="en-US" dirty="0"/>
              <a:t>时间轴</a:t>
            </a:r>
          </a:p>
        </p:txBody>
      </p:sp>
      <p:sp>
        <p:nvSpPr>
          <p:cNvPr id="5" name="Shape 22">
            <a:extLst>
              <a:ext uri="{FF2B5EF4-FFF2-40B4-BE49-F238E27FC236}">
                <a16:creationId xmlns:a16="http://schemas.microsoft.com/office/drawing/2014/main" id="{EC621AFE-85D2-4AF2-A392-685FB85FADD1}"/>
              </a:ext>
            </a:extLst>
          </p:cNvPr>
          <p:cNvSpPr/>
          <p:nvPr/>
        </p:nvSpPr>
        <p:spPr>
          <a:xfrm>
            <a:off x="7162299" y="3354050"/>
            <a:ext cx="2038809" cy="235421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noFill/>
          <a:ln w="28575">
            <a:solidFill>
              <a:schemeClr val="bg1">
                <a:lumMod val="85000"/>
              </a:schemeClr>
            </a:solidFill>
            <a:miter lim="400000"/>
          </a:ln>
        </p:spPr>
        <p:txBody>
          <a:bodyPr lIns="45719" rIns="45719" anchor="ct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Open Sans"/>
              <a:ea typeface="微软雅黑"/>
              <a:cs typeface="+mn-cs"/>
            </a:endParaRPr>
          </a:p>
        </p:txBody>
      </p:sp>
      <p:sp>
        <p:nvSpPr>
          <p:cNvPr id="6" name="Shape 22">
            <a:extLst>
              <a:ext uri="{FF2B5EF4-FFF2-40B4-BE49-F238E27FC236}">
                <a16:creationId xmlns:a16="http://schemas.microsoft.com/office/drawing/2014/main" id="{83EF7BF4-8C73-48C5-A465-2C3147F2260D}"/>
              </a:ext>
            </a:extLst>
          </p:cNvPr>
          <p:cNvSpPr/>
          <p:nvPr/>
        </p:nvSpPr>
        <p:spPr>
          <a:xfrm>
            <a:off x="9199166" y="2176942"/>
            <a:ext cx="2038809" cy="235421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noFill/>
          <a:ln w="28575">
            <a:solidFill>
              <a:schemeClr val="bg1">
                <a:lumMod val="85000"/>
              </a:schemeClr>
            </a:solidFill>
            <a:miter lim="400000"/>
          </a:ln>
        </p:spPr>
        <p:txBody>
          <a:bodyPr lIns="45719" rIns="45719" anchor="ct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Open Sans"/>
              <a:ea typeface="微软雅黑"/>
              <a:cs typeface="+mn-cs"/>
            </a:endParaRPr>
          </a:p>
        </p:txBody>
      </p:sp>
      <p:sp>
        <p:nvSpPr>
          <p:cNvPr id="7" name="Shape 22">
            <a:extLst>
              <a:ext uri="{FF2B5EF4-FFF2-40B4-BE49-F238E27FC236}">
                <a16:creationId xmlns:a16="http://schemas.microsoft.com/office/drawing/2014/main" id="{A05D8C52-CD40-4E6A-9E10-DB8C2D3FBD56}"/>
              </a:ext>
            </a:extLst>
          </p:cNvPr>
          <p:cNvSpPr/>
          <p:nvPr/>
        </p:nvSpPr>
        <p:spPr>
          <a:xfrm>
            <a:off x="5118944" y="2176942"/>
            <a:ext cx="2038809" cy="235421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noFill/>
          <a:ln w="28575">
            <a:solidFill>
              <a:schemeClr val="bg1">
                <a:lumMod val="85000"/>
              </a:schemeClr>
            </a:solidFill>
            <a:miter lim="400000"/>
          </a:ln>
        </p:spPr>
        <p:txBody>
          <a:bodyPr lIns="45719" rIns="45719" anchor="ct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Open Sans"/>
              <a:ea typeface="微软雅黑"/>
              <a:cs typeface="+mn-cs"/>
            </a:endParaRPr>
          </a:p>
        </p:txBody>
      </p:sp>
      <p:sp>
        <p:nvSpPr>
          <p:cNvPr id="8" name="Shape 22">
            <a:extLst>
              <a:ext uri="{FF2B5EF4-FFF2-40B4-BE49-F238E27FC236}">
                <a16:creationId xmlns:a16="http://schemas.microsoft.com/office/drawing/2014/main" id="{E5DF1ABE-696F-494B-B47D-99F534326BE5}"/>
              </a:ext>
            </a:extLst>
          </p:cNvPr>
          <p:cNvSpPr/>
          <p:nvPr/>
        </p:nvSpPr>
        <p:spPr>
          <a:xfrm>
            <a:off x="1030440" y="3354050"/>
            <a:ext cx="2038809" cy="235421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noFill/>
          <a:ln w="28575">
            <a:solidFill>
              <a:schemeClr val="bg1">
                <a:lumMod val="85000"/>
              </a:schemeClr>
            </a:solidFill>
            <a:miter lim="400000"/>
          </a:ln>
        </p:spPr>
        <p:txBody>
          <a:bodyPr lIns="45719" rIns="45719" anchor="ct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Open Sans"/>
              <a:ea typeface="微软雅黑"/>
              <a:cs typeface="+mn-cs"/>
            </a:endParaRPr>
          </a:p>
        </p:txBody>
      </p:sp>
      <p:sp>
        <p:nvSpPr>
          <p:cNvPr id="9" name="Shape 22">
            <a:extLst>
              <a:ext uri="{FF2B5EF4-FFF2-40B4-BE49-F238E27FC236}">
                <a16:creationId xmlns:a16="http://schemas.microsoft.com/office/drawing/2014/main" id="{4F408DAD-93C2-4775-8575-F79B19434689}"/>
              </a:ext>
            </a:extLst>
          </p:cNvPr>
          <p:cNvSpPr/>
          <p:nvPr/>
        </p:nvSpPr>
        <p:spPr>
          <a:xfrm>
            <a:off x="4098467" y="3944270"/>
            <a:ext cx="2038809" cy="235421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noFill/>
          <a:ln w="28575">
            <a:solidFill>
              <a:schemeClr val="bg1">
                <a:lumMod val="85000"/>
              </a:schemeClr>
            </a:solidFill>
            <a:miter lim="400000"/>
          </a:ln>
        </p:spPr>
        <p:txBody>
          <a:bodyPr lIns="45719" rIns="45719" anchor="ct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Open Sans"/>
              <a:ea typeface="微软雅黑"/>
              <a:cs typeface="+mn-cs"/>
            </a:endParaRPr>
          </a:p>
        </p:txBody>
      </p:sp>
      <p:sp>
        <p:nvSpPr>
          <p:cNvPr id="10" name="Shape 22">
            <a:extLst>
              <a:ext uri="{FF2B5EF4-FFF2-40B4-BE49-F238E27FC236}">
                <a16:creationId xmlns:a16="http://schemas.microsoft.com/office/drawing/2014/main" id="{D3915A4C-BA87-48B2-885B-806B26659ACB}"/>
              </a:ext>
            </a:extLst>
          </p:cNvPr>
          <p:cNvSpPr/>
          <p:nvPr/>
        </p:nvSpPr>
        <p:spPr>
          <a:xfrm>
            <a:off x="3079009" y="2176942"/>
            <a:ext cx="2038809" cy="235421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noFill/>
          <a:ln w="28575">
            <a:solidFill>
              <a:schemeClr val="bg1">
                <a:lumMod val="85000"/>
              </a:schemeClr>
            </a:solidFill>
            <a:miter lim="400000"/>
          </a:ln>
        </p:spPr>
        <p:txBody>
          <a:bodyPr lIns="45719" rIns="45719" anchor="ct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Open Sans"/>
              <a:ea typeface="微软雅黑"/>
              <a:cs typeface="+mn-cs"/>
            </a:endParaRPr>
          </a:p>
        </p:txBody>
      </p:sp>
      <p:cxnSp>
        <p:nvCxnSpPr>
          <p:cNvPr id="27" name="Straight Connector 27">
            <a:extLst>
              <a:ext uri="{FF2B5EF4-FFF2-40B4-BE49-F238E27FC236}">
                <a16:creationId xmlns:a16="http://schemas.microsoft.com/office/drawing/2014/main" id="{31A19B65-1BEF-4E7D-8C2E-EBD5D2F8EA78}"/>
              </a:ext>
            </a:extLst>
          </p:cNvPr>
          <p:cNvCxnSpPr/>
          <p:nvPr/>
        </p:nvCxnSpPr>
        <p:spPr>
          <a:xfrm flipH="1">
            <a:off x="3072344" y="2758405"/>
            <a:ext cx="539" cy="118586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8" name="Straight Connector 28">
            <a:extLst>
              <a:ext uri="{FF2B5EF4-FFF2-40B4-BE49-F238E27FC236}">
                <a16:creationId xmlns:a16="http://schemas.microsoft.com/office/drawing/2014/main" id="{13CDA60A-516C-41BA-8695-97FF2E5B6D62}"/>
              </a:ext>
            </a:extLst>
          </p:cNvPr>
          <p:cNvCxnSpPr/>
          <p:nvPr/>
        </p:nvCxnSpPr>
        <p:spPr>
          <a:xfrm flipV="1">
            <a:off x="3069247" y="2176942"/>
            <a:ext cx="1029220" cy="581463"/>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9" name="Straight Connector 29">
            <a:extLst>
              <a:ext uri="{FF2B5EF4-FFF2-40B4-BE49-F238E27FC236}">
                <a16:creationId xmlns:a16="http://schemas.microsoft.com/office/drawing/2014/main" id="{ADA1B4C5-1A78-4D97-BFAD-E7523047B897}"/>
              </a:ext>
            </a:extLst>
          </p:cNvPr>
          <p:cNvCxnSpPr/>
          <p:nvPr/>
        </p:nvCxnSpPr>
        <p:spPr>
          <a:xfrm flipH="1" flipV="1">
            <a:off x="4086695" y="2176942"/>
            <a:ext cx="1029220" cy="581463"/>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0" name="Straight Connector 30">
            <a:extLst>
              <a:ext uri="{FF2B5EF4-FFF2-40B4-BE49-F238E27FC236}">
                <a16:creationId xmlns:a16="http://schemas.microsoft.com/office/drawing/2014/main" id="{13A65CF3-685D-4FE0-A7F5-DC44B01FC2F9}"/>
              </a:ext>
            </a:extLst>
          </p:cNvPr>
          <p:cNvCxnSpPr/>
          <p:nvPr/>
        </p:nvCxnSpPr>
        <p:spPr>
          <a:xfrm flipH="1">
            <a:off x="5106153" y="2758405"/>
            <a:ext cx="539" cy="118586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1" name="Straight Connector 31">
            <a:extLst>
              <a:ext uri="{FF2B5EF4-FFF2-40B4-BE49-F238E27FC236}">
                <a16:creationId xmlns:a16="http://schemas.microsoft.com/office/drawing/2014/main" id="{F5B9F2B2-5B76-4996-9365-52C4651D96A9}"/>
              </a:ext>
            </a:extLst>
          </p:cNvPr>
          <p:cNvCxnSpPr/>
          <p:nvPr/>
        </p:nvCxnSpPr>
        <p:spPr>
          <a:xfrm>
            <a:off x="5106532" y="3933599"/>
            <a:ext cx="1034639" cy="59922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2" name="Straight Connector 32">
            <a:extLst>
              <a:ext uri="{FF2B5EF4-FFF2-40B4-BE49-F238E27FC236}">
                <a16:creationId xmlns:a16="http://schemas.microsoft.com/office/drawing/2014/main" id="{CC3E49FA-F74F-427C-BEDF-FC3B76896453}"/>
              </a:ext>
            </a:extLst>
          </p:cNvPr>
          <p:cNvCxnSpPr/>
          <p:nvPr/>
        </p:nvCxnSpPr>
        <p:spPr>
          <a:xfrm flipH="1">
            <a:off x="6134651" y="3351337"/>
            <a:ext cx="2046349" cy="118148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3" name="Straight Connector 33">
            <a:extLst>
              <a:ext uri="{FF2B5EF4-FFF2-40B4-BE49-F238E27FC236}">
                <a16:creationId xmlns:a16="http://schemas.microsoft.com/office/drawing/2014/main" id="{998A7BC0-FBC3-4798-A551-7EA69601A6D4}"/>
              </a:ext>
            </a:extLst>
          </p:cNvPr>
          <p:cNvCxnSpPr/>
          <p:nvPr/>
        </p:nvCxnSpPr>
        <p:spPr>
          <a:xfrm>
            <a:off x="8167410" y="3349757"/>
            <a:ext cx="2058721" cy="1168536"/>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4" name="Shape 22">
            <a:extLst>
              <a:ext uri="{FF2B5EF4-FFF2-40B4-BE49-F238E27FC236}">
                <a16:creationId xmlns:a16="http://schemas.microsoft.com/office/drawing/2014/main" id="{B6F98395-028E-451A-95D7-D055971267AF}"/>
              </a:ext>
            </a:extLst>
          </p:cNvPr>
          <p:cNvSpPr/>
          <p:nvPr/>
        </p:nvSpPr>
        <p:spPr>
          <a:xfrm>
            <a:off x="5039474" y="2671401"/>
            <a:ext cx="134293" cy="15506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solidFill>
            <a:schemeClr val="accent1"/>
          </a:solidFill>
          <a:ln w="12700">
            <a:noFill/>
            <a:miter lim="400000"/>
          </a:ln>
        </p:spPr>
        <p:txBody>
          <a:bodyPr lIns="45719" rIns="45719" anchor="ct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Open Sans"/>
              <a:ea typeface="微软雅黑"/>
              <a:cs typeface="+mn-cs"/>
            </a:endParaRPr>
          </a:p>
        </p:txBody>
      </p:sp>
      <p:sp>
        <p:nvSpPr>
          <p:cNvPr id="35" name="Shape 22">
            <a:extLst>
              <a:ext uri="{FF2B5EF4-FFF2-40B4-BE49-F238E27FC236}">
                <a16:creationId xmlns:a16="http://schemas.microsoft.com/office/drawing/2014/main" id="{3C20A896-AA6B-4C57-993F-D20164603CCF}"/>
              </a:ext>
            </a:extLst>
          </p:cNvPr>
          <p:cNvSpPr/>
          <p:nvPr/>
        </p:nvSpPr>
        <p:spPr>
          <a:xfrm>
            <a:off x="5045675" y="3854398"/>
            <a:ext cx="134293" cy="15506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solidFill>
            <a:schemeClr val="accent1"/>
          </a:solidFill>
          <a:ln w="12700">
            <a:noFill/>
            <a:miter lim="400000"/>
          </a:ln>
        </p:spPr>
        <p:txBody>
          <a:bodyPr lIns="45719" rIns="45719" anchor="ct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Open Sans"/>
              <a:ea typeface="微软雅黑"/>
              <a:cs typeface="+mn-cs"/>
            </a:endParaRPr>
          </a:p>
        </p:txBody>
      </p:sp>
      <p:sp>
        <p:nvSpPr>
          <p:cNvPr id="36" name="Shape 22">
            <a:extLst>
              <a:ext uri="{FF2B5EF4-FFF2-40B4-BE49-F238E27FC236}">
                <a16:creationId xmlns:a16="http://schemas.microsoft.com/office/drawing/2014/main" id="{439D39B9-B166-4803-8353-EBBE074D8923}"/>
              </a:ext>
            </a:extLst>
          </p:cNvPr>
          <p:cNvSpPr/>
          <p:nvPr/>
        </p:nvSpPr>
        <p:spPr>
          <a:xfrm>
            <a:off x="6067652" y="4438385"/>
            <a:ext cx="134293" cy="15506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solidFill>
            <a:schemeClr val="accent1"/>
          </a:solidFill>
          <a:ln w="12700">
            <a:noFill/>
            <a:miter lim="400000"/>
          </a:ln>
        </p:spPr>
        <p:txBody>
          <a:bodyPr lIns="45719" rIns="45719" anchor="ct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Open Sans"/>
              <a:ea typeface="微软雅黑"/>
              <a:cs typeface="+mn-cs"/>
            </a:endParaRPr>
          </a:p>
        </p:txBody>
      </p:sp>
      <p:sp>
        <p:nvSpPr>
          <p:cNvPr id="37" name="Shape 22">
            <a:extLst>
              <a:ext uri="{FF2B5EF4-FFF2-40B4-BE49-F238E27FC236}">
                <a16:creationId xmlns:a16="http://schemas.microsoft.com/office/drawing/2014/main" id="{805CD682-AF31-467F-B24B-47E7C8B28BE0}"/>
              </a:ext>
            </a:extLst>
          </p:cNvPr>
          <p:cNvSpPr/>
          <p:nvPr/>
        </p:nvSpPr>
        <p:spPr>
          <a:xfrm>
            <a:off x="8100263" y="3276515"/>
            <a:ext cx="134293" cy="15506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solidFill>
            <a:schemeClr val="accent1"/>
          </a:solidFill>
          <a:ln w="12700">
            <a:noFill/>
            <a:miter lim="400000"/>
          </a:ln>
        </p:spPr>
        <p:txBody>
          <a:bodyPr lIns="45719" rIns="45719" anchor="ct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Open Sans"/>
              <a:ea typeface="微软雅黑"/>
              <a:cs typeface="+mn-cs"/>
            </a:endParaRPr>
          </a:p>
        </p:txBody>
      </p:sp>
      <p:cxnSp>
        <p:nvCxnSpPr>
          <p:cNvPr id="46" name="Straight Connector 52">
            <a:extLst>
              <a:ext uri="{FF2B5EF4-FFF2-40B4-BE49-F238E27FC236}">
                <a16:creationId xmlns:a16="http://schemas.microsoft.com/office/drawing/2014/main" id="{06F11D6C-0D79-4F69-BEEF-2D8E4E39D9DB}"/>
              </a:ext>
            </a:extLst>
          </p:cNvPr>
          <p:cNvCxnSpPr/>
          <p:nvPr/>
        </p:nvCxnSpPr>
        <p:spPr>
          <a:xfrm flipH="1">
            <a:off x="965771" y="3351337"/>
            <a:ext cx="1083371" cy="62549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7" name="Straight Connector 54">
            <a:extLst>
              <a:ext uri="{FF2B5EF4-FFF2-40B4-BE49-F238E27FC236}">
                <a16:creationId xmlns:a16="http://schemas.microsoft.com/office/drawing/2014/main" id="{6B8EF3EA-40A5-4CC7-BFC0-9C162FAEE915}"/>
              </a:ext>
            </a:extLst>
          </p:cNvPr>
          <p:cNvCxnSpPr/>
          <p:nvPr/>
        </p:nvCxnSpPr>
        <p:spPr>
          <a:xfrm>
            <a:off x="2032824" y="3349214"/>
            <a:ext cx="1034639" cy="599225"/>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48" name="Shape 22">
            <a:extLst>
              <a:ext uri="{FF2B5EF4-FFF2-40B4-BE49-F238E27FC236}">
                <a16:creationId xmlns:a16="http://schemas.microsoft.com/office/drawing/2014/main" id="{DB803C16-C84D-4090-8E18-004E4045907D}"/>
              </a:ext>
            </a:extLst>
          </p:cNvPr>
          <p:cNvSpPr/>
          <p:nvPr/>
        </p:nvSpPr>
        <p:spPr>
          <a:xfrm>
            <a:off x="1969024" y="3276515"/>
            <a:ext cx="134293" cy="15506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solidFill>
            <a:schemeClr val="accent1"/>
          </a:solidFill>
          <a:ln w="12700">
            <a:noFill/>
            <a:miter lim="400000"/>
          </a:ln>
        </p:spPr>
        <p:txBody>
          <a:bodyPr lIns="45719" rIns="45719" anchor="ct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Open Sans"/>
              <a:ea typeface="微软雅黑"/>
              <a:cs typeface="+mn-cs"/>
            </a:endParaRPr>
          </a:p>
        </p:txBody>
      </p:sp>
      <p:sp>
        <p:nvSpPr>
          <p:cNvPr id="49" name="Shape 22">
            <a:extLst>
              <a:ext uri="{FF2B5EF4-FFF2-40B4-BE49-F238E27FC236}">
                <a16:creationId xmlns:a16="http://schemas.microsoft.com/office/drawing/2014/main" id="{83E8BD51-E8A5-4C2F-ADFD-7EADA80529A1}"/>
              </a:ext>
            </a:extLst>
          </p:cNvPr>
          <p:cNvSpPr/>
          <p:nvPr/>
        </p:nvSpPr>
        <p:spPr>
          <a:xfrm>
            <a:off x="10165717" y="4445052"/>
            <a:ext cx="134293" cy="15506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solidFill>
            <a:schemeClr val="accent1"/>
          </a:solidFill>
          <a:ln w="12700">
            <a:noFill/>
            <a:miter lim="400000"/>
          </a:ln>
        </p:spPr>
        <p:txBody>
          <a:bodyPr lIns="45719" rIns="45719" anchor="ct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Open Sans"/>
              <a:ea typeface="微软雅黑"/>
              <a:cs typeface="+mn-cs"/>
            </a:endParaRPr>
          </a:p>
        </p:txBody>
      </p:sp>
      <p:grpSp>
        <p:nvGrpSpPr>
          <p:cNvPr id="56" name="组合 55">
            <a:extLst>
              <a:ext uri="{FF2B5EF4-FFF2-40B4-BE49-F238E27FC236}">
                <a16:creationId xmlns:a16="http://schemas.microsoft.com/office/drawing/2014/main" id="{5961FF74-0398-4785-9A80-1D32579A2291}"/>
              </a:ext>
            </a:extLst>
          </p:cNvPr>
          <p:cNvGrpSpPr/>
          <p:nvPr/>
        </p:nvGrpSpPr>
        <p:grpSpPr>
          <a:xfrm>
            <a:off x="1110301" y="3875181"/>
            <a:ext cx="1879086" cy="1178992"/>
            <a:chOff x="1077016" y="3428726"/>
            <a:chExt cx="1879086" cy="1178992"/>
          </a:xfrm>
        </p:grpSpPr>
        <p:sp>
          <p:nvSpPr>
            <p:cNvPr id="51" name="文本框 50">
              <a:extLst>
                <a:ext uri="{FF2B5EF4-FFF2-40B4-BE49-F238E27FC236}">
                  <a16:creationId xmlns:a16="http://schemas.microsoft.com/office/drawing/2014/main" id="{5F934272-B585-4DFB-91F0-D6880521E790}"/>
                </a:ext>
              </a:extLst>
            </p:cNvPr>
            <p:cNvSpPr txBox="1"/>
            <p:nvPr/>
          </p:nvSpPr>
          <p:spPr>
            <a:xfrm>
              <a:off x="1353798" y="3428726"/>
              <a:ext cx="132552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rgbClr val="36456E"/>
                  </a:solidFill>
                  <a:effectLst/>
                  <a:uLnTx/>
                  <a:uFillTx/>
                  <a:latin typeface="Arial"/>
                  <a:ea typeface="微软雅黑"/>
                  <a:cs typeface="+mn-cs"/>
                </a:rPr>
                <a:t>2018.6</a:t>
              </a:r>
              <a:endParaRPr kumimoji="0" lang="zh-CN" altLang="en-US" sz="2400" b="1" i="0" u="none" strike="noStrike" kern="1200" cap="none" spc="0" normalizeH="0" baseline="0" noProof="0" dirty="0">
                <a:ln>
                  <a:noFill/>
                </a:ln>
                <a:solidFill>
                  <a:srgbClr val="36456E"/>
                </a:solidFill>
                <a:effectLst/>
                <a:uLnTx/>
                <a:uFillTx/>
                <a:latin typeface="Arial"/>
                <a:ea typeface="微软雅黑"/>
                <a:cs typeface="+mn-cs"/>
              </a:endParaRPr>
            </a:p>
          </p:txBody>
        </p:sp>
        <p:sp>
          <p:nvSpPr>
            <p:cNvPr id="52" name="文本框 51">
              <a:extLst>
                <a:ext uri="{FF2B5EF4-FFF2-40B4-BE49-F238E27FC236}">
                  <a16:creationId xmlns:a16="http://schemas.microsoft.com/office/drawing/2014/main" id="{0B366C6F-8B9A-47F9-81D4-6DF2A84F8A79}"/>
                </a:ext>
              </a:extLst>
            </p:cNvPr>
            <p:cNvSpPr txBox="1"/>
            <p:nvPr/>
          </p:nvSpPr>
          <p:spPr>
            <a:xfrm>
              <a:off x="1077016" y="3927917"/>
              <a:ext cx="1879086" cy="679801"/>
            </a:xfrm>
            <a:prstGeom prst="rect">
              <a:avLst/>
            </a:prstGeom>
            <a:noFill/>
          </p:spPr>
          <p:txBody>
            <a:bodyPr wrap="square" rtlCol="0">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grpSp>
      <p:grpSp>
        <p:nvGrpSpPr>
          <p:cNvPr id="57" name="组合 56">
            <a:extLst>
              <a:ext uri="{FF2B5EF4-FFF2-40B4-BE49-F238E27FC236}">
                <a16:creationId xmlns:a16="http://schemas.microsoft.com/office/drawing/2014/main" id="{3B075A1D-B8B2-458D-BE66-94E4B7DAFDBB}"/>
              </a:ext>
            </a:extLst>
          </p:cNvPr>
          <p:cNvGrpSpPr/>
          <p:nvPr/>
        </p:nvGrpSpPr>
        <p:grpSpPr>
          <a:xfrm>
            <a:off x="3158870" y="2687019"/>
            <a:ext cx="1879086" cy="1178992"/>
            <a:chOff x="1077016" y="3428726"/>
            <a:chExt cx="1879086" cy="1178992"/>
          </a:xfrm>
        </p:grpSpPr>
        <p:sp>
          <p:nvSpPr>
            <p:cNvPr id="58" name="文本框 57">
              <a:extLst>
                <a:ext uri="{FF2B5EF4-FFF2-40B4-BE49-F238E27FC236}">
                  <a16:creationId xmlns:a16="http://schemas.microsoft.com/office/drawing/2014/main" id="{365DD56D-F81C-4E7F-83B0-732FF177536E}"/>
                </a:ext>
              </a:extLst>
            </p:cNvPr>
            <p:cNvSpPr txBox="1"/>
            <p:nvPr/>
          </p:nvSpPr>
          <p:spPr>
            <a:xfrm>
              <a:off x="1353798" y="3428726"/>
              <a:ext cx="132552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rgbClr val="36456E"/>
                  </a:solidFill>
                  <a:effectLst/>
                  <a:uLnTx/>
                  <a:uFillTx/>
                  <a:latin typeface="Arial"/>
                  <a:ea typeface="微软雅黑"/>
                  <a:cs typeface="+mn-cs"/>
                </a:rPr>
                <a:t>2018.7</a:t>
              </a:r>
              <a:endParaRPr kumimoji="0" lang="zh-CN" altLang="en-US" sz="2400" b="1" i="0" u="none" strike="noStrike" kern="1200" cap="none" spc="0" normalizeH="0" baseline="0" noProof="0" dirty="0">
                <a:ln>
                  <a:noFill/>
                </a:ln>
                <a:solidFill>
                  <a:srgbClr val="36456E"/>
                </a:solidFill>
                <a:effectLst/>
                <a:uLnTx/>
                <a:uFillTx/>
                <a:latin typeface="Arial"/>
                <a:ea typeface="微软雅黑"/>
                <a:cs typeface="+mn-cs"/>
              </a:endParaRPr>
            </a:p>
          </p:txBody>
        </p:sp>
        <p:sp>
          <p:nvSpPr>
            <p:cNvPr id="59" name="文本框 58">
              <a:extLst>
                <a:ext uri="{FF2B5EF4-FFF2-40B4-BE49-F238E27FC236}">
                  <a16:creationId xmlns:a16="http://schemas.microsoft.com/office/drawing/2014/main" id="{B6A302FF-000F-4F53-B013-990E33DAD919}"/>
                </a:ext>
              </a:extLst>
            </p:cNvPr>
            <p:cNvSpPr txBox="1"/>
            <p:nvPr/>
          </p:nvSpPr>
          <p:spPr>
            <a:xfrm>
              <a:off x="1077016" y="3927917"/>
              <a:ext cx="1879086" cy="679801"/>
            </a:xfrm>
            <a:prstGeom prst="rect">
              <a:avLst/>
            </a:prstGeom>
            <a:noFill/>
          </p:spPr>
          <p:txBody>
            <a:bodyPr wrap="square" rtlCol="0">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grpSp>
      <p:grpSp>
        <p:nvGrpSpPr>
          <p:cNvPr id="63" name="组合 62">
            <a:extLst>
              <a:ext uri="{FF2B5EF4-FFF2-40B4-BE49-F238E27FC236}">
                <a16:creationId xmlns:a16="http://schemas.microsoft.com/office/drawing/2014/main" id="{6E555EF3-D28D-4AB4-9A32-ED021A297842}"/>
              </a:ext>
            </a:extLst>
          </p:cNvPr>
          <p:cNvGrpSpPr/>
          <p:nvPr/>
        </p:nvGrpSpPr>
        <p:grpSpPr>
          <a:xfrm>
            <a:off x="4178328" y="4500562"/>
            <a:ext cx="1879086" cy="1178992"/>
            <a:chOff x="1077016" y="3428726"/>
            <a:chExt cx="1879086" cy="1178992"/>
          </a:xfrm>
        </p:grpSpPr>
        <p:sp>
          <p:nvSpPr>
            <p:cNvPr id="64" name="文本框 63">
              <a:extLst>
                <a:ext uri="{FF2B5EF4-FFF2-40B4-BE49-F238E27FC236}">
                  <a16:creationId xmlns:a16="http://schemas.microsoft.com/office/drawing/2014/main" id="{99A27ABF-1402-4DB9-BA6D-60E23D321BFF}"/>
                </a:ext>
              </a:extLst>
            </p:cNvPr>
            <p:cNvSpPr txBox="1"/>
            <p:nvPr/>
          </p:nvSpPr>
          <p:spPr>
            <a:xfrm>
              <a:off x="1353798" y="3428726"/>
              <a:ext cx="132552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rgbClr val="36456E"/>
                  </a:solidFill>
                  <a:effectLst/>
                  <a:uLnTx/>
                  <a:uFillTx/>
                  <a:latin typeface="Arial"/>
                  <a:ea typeface="微软雅黑"/>
                  <a:cs typeface="+mn-cs"/>
                </a:rPr>
                <a:t>2018.8</a:t>
              </a:r>
              <a:endParaRPr kumimoji="0" lang="zh-CN" altLang="en-US" sz="2400" b="1" i="0" u="none" strike="noStrike" kern="1200" cap="none" spc="0" normalizeH="0" baseline="0" noProof="0" dirty="0">
                <a:ln>
                  <a:noFill/>
                </a:ln>
                <a:solidFill>
                  <a:srgbClr val="36456E"/>
                </a:solidFill>
                <a:effectLst/>
                <a:uLnTx/>
                <a:uFillTx/>
                <a:latin typeface="Arial"/>
                <a:ea typeface="微软雅黑"/>
                <a:cs typeface="+mn-cs"/>
              </a:endParaRPr>
            </a:p>
          </p:txBody>
        </p:sp>
        <p:sp>
          <p:nvSpPr>
            <p:cNvPr id="65" name="文本框 64">
              <a:extLst>
                <a:ext uri="{FF2B5EF4-FFF2-40B4-BE49-F238E27FC236}">
                  <a16:creationId xmlns:a16="http://schemas.microsoft.com/office/drawing/2014/main" id="{ABAFC58E-24DC-455C-9E08-FCA9C515FCB5}"/>
                </a:ext>
              </a:extLst>
            </p:cNvPr>
            <p:cNvSpPr txBox="1"/>
            <p:nvPr/>
          </p:nvSpPr>
          <p:spPr>
            <a:xfrm>
              <a:off x="1077016" y="3927917"/>
              <a:ext cx="1879086" cy="679801"/>
            </a:xfrm>
            <a:prstGeom prst="rect">
              <a:avLst/>
            </a:prstGeom>
            <a:noFill/>
          </p:spPr>
          <p:txBody>
            <a:bodyPr wrap="square" rtlCol="0">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grpSp>
      <p:grpSp>
        <p:nvGrpSpPr>
          <p:cNvPr id="66" name="组合 65">
            <a:extLst>
              <a:ext uri="{FF2B5EF4-FFF2-40B4-BE49-F238E27FC236}">
                <a16:creationId xmlns:a16="http://schemas.microsoft.com/office/drawing/2014/main" id="{C17A9A24-4103-4C01-99C3-99730D0D7592}"/>
              </a:ext>
            </a:extLst>
          </p:cNvPr>
          <p:cNvGrpSpPr/>
          <p:nvPr/>
        </p:nvGrpSpPr>
        <p:grpSpPr>
          <a:xfrm>
            <a:off x="5198805" y="2687019"/>
            <a:ext cx="1879086" cy="1178992"/>
            <a:chOff x="1077016" y="3428726"/>
            <a:chExt cx="1879086" cy="1178992"/>
          </a:xfrm>
        </p:grpSpPr>
        <p:sp>
          <p:nvSpPr>
            <p:cNvPr id="67" name="文本框 66">
              <a:extLst>
                <a:ext uri="{FF2B5EF4-FFF2-40B4-BE49-F238E27FC236}">
                  <a16:creationId xmlns:a16="http://schemas.microsoft.com/office/drawing/2014/main" id="{816F5110-1ACA-41F2-93DC-3700209A4D7B}"/>
                </a:ext>
              </a:extLst>
            </p:cNvPr>
            <p:cNvSpPr txBox="1"/>
            <p:nvPr/>
          </p:nvSpPr>
          <p:spPr>
            <a:xfrm>
              <a:off x="1353798" y="3428726"/>
              <a:ext cx="132552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rgbClr val="36456E"/>
                  </a:solidFill>
                  <a:effectLst/>
                  <a:uLnTx/>
                  <a:uFillTx/>
                  <a:latin typeface="Arial"/>
                  <a:ea typeface="微软雅黑"/>
                  <a:cs typeface="+mn-cs"/>
                </a:rPr>
                <a:t>2018.9</a:t>
              </a:r>
              <a:endParaRPr kumimoji="0" lang="zh-CN" altLang="en-US" sz="2400" b="1" i="0" u="none" strike="noStrike" kern="1200" cap="none" spc="0" normalizeH="0" baseline="0" noProof="0" dirty="0">
                <a:ln>
                  <a:noFill/>
                </a:ln>
                <a:solidFill>
                  <a:srgbClr val="36456E"/>
                </a:solidFill>
                <a:effectLst/>
                <a:uLnTx/>
                <a:uFillTx/>
                <a:latin typeface="Arial"/>
                <a:ea typeface="微软雅黑"/>
                <a:cs typeface="+mn-cs"/>
              </a:endParaRPr>
            </a:p>
          </p:txBody>
        </p:sp>
        <p:sp>
          <p:nvSpPr>
            <p:cNvPr id="68" name="文本框 67">
              <a:extLst>
                <a:ext uri="{FF2B5EF4-FFF2-40B4-BE49-F238E27FC236}">
                  <a16:creationId xmlns:a16="http://schemas.microsoft.com/office/drawing/2014/main" id="{2E272462-36BE-40A1-8496-BB552894C924}"/>
                </a:ext>
              </a:extLst>
            </p:cNvPr>
            <p:cNvSpPr txBox="1"/>
            <p:nvPr/>
          </p:nvSpPr>
          <p:spPr>
            <a:xfrm>
              <a:off x="1077016" y="3927917"/>
              <a:ext cx="1879086" cy="679801"/>
            </a:xfrm>
            <a:prstGeom prst="rect">
              <a:avLst/>
            </a:prstGeom>
            <a:noFill/>
          </p:spPr>
          <p:txBody>
            <a:bodyPr wrap="square" rtlCol="0">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grpSp>
      <p:grpSp>
        <p:nvGrpSpPr>
          <p:cNvPr id="69" name="组合 68">
            <a:extLst>
              <a:ext uri="{FF2B5EF4-FFF2-40B4-BE49-F238E27FC236}">
                <a16:creationId xmlns:a16="http://schemas.microsoft.com/office/drawing/2014/main" id="{97C456DD-74DB-4F46-80E3-E9B1D1D086CA}"/>
              </a:ext>
            </a:extLst>
          </p:cNvPr>
          <p:cNvGrpSpPr/>
          <p:nvPr/>
        </p:nvGrpSpPr>
        <p:grpSpPr>
          <a:xfrm>
            <a:off x="7242160" y="3875181"/>
            <a:ext cx="1879086" cy="1178992"/>
            <a:chOff x="1077016" y="3428726"/>
            <a:chExt cx="1879086" cy="1178992"/>
          </a:xfrm>
        </p:grpSpPr>
        <p:sp>
          <p:nvSpPr>
            <p:cNvPr id="70" name="文本框 69">
              <a:extLst>
                <a:ext uri="{FF2B5EF4-FFF2-40B4-BE49-F238E27FC236}">
                  <a16:creationId xmlns:a16="http://schemas.microsoft.com/office/drawing/2014/main" id="{0B843B4A-AE9D-4EFE-B334-AC10A829FEDC}"/>
                </a:ext>
              </a:extLst>
            </p:cNvPr>
            <p:cNvSpPr txBox="1"/>
            <p:nvPr/>
          </p:nvSpPr>
          <p:spPr>
            <a:xfrm>
              <a:off x="1353798" y="3428726"/>
              <a:ext cx="132552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rgbClr val="36456E"/>
                  </a:solidFill>
                  <a:effectLst/>
                  <a:uLnTx/>
                  <a:uFillTx/>
                  <a:latin typeface="Arial"/>
                  <a:ea typeface="微软雅黑"/>
                  <a:cs typeface="+mn-cs"/>
                </a:rPr>
                <a:t>2018.10</a:t>
              </a:r>
              <a:endParaRPr kumimoji="0" lang="zh-CN" altLang="en-US" sz="2400" b="1" i="0" u="none" strike="noStrike" kern="1200" cap="none" spc="0" normalizeH="0" baseline="0" noProof="0" dirty="0">
                <a:ln>
                  <a:noFill/>
                </a:ln>
                <a:solidFill>
                  <a:srgbClr val="36456E"/>
                </a:solidFill>
                <a:effectLst/>
                <a:uLnTx/>
                <a:uFillTx/>
                <a:latin typeface="Arial"/>
                <a:ea typeface="微软雅黑"/>
                <a:cs typeface="+mn-cs"/>
              </a:endParaRPr>
            </a:p>
          </p:txBody>
        </p:sp>
        <p:sp>
          <p:nvSpPr>
            <p:cNvPr id="71" name="文本框 70">
              <a:extLst>
                <a:ext uri="{FF2B5EF4-FFF2-40B4-BE49-F238E27FC236}">
                  <a16:creationId xmlns:a16="http://schemas.microsoft.com/office/drawing/2014/main" id="{8AB1C944-A6D0-4BBF-99B5-31BA0FFBC848}"/>
                </a:ext>
              </a:extLst>
            </p:cNvPr>
            <p:cNvSpPr txBox="1"/>
            <p:nvPr/>
          </p:nvSpPr>
          <p:spPr>
            <a:xfrm>
              <a:off x="1077016" y="3927917"/>
              <a:ext cx="1879086" cy="679801"/>
            </a:xfrm>
            <a:prstGeom prst="rect">
              <a:avLst/>
            </a:prstGeom>
            <a:noFill/>
          </p:spPr>
          <p:txBody>
            <a:bodyPr wrap="square" rtlCol="0">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grpSp>
      <p:grpSp>
        <p:nvGrpSpPr>
          <p:cNvPr id="72" name="组合 71">
            <a:extLst>
              <a:ext uri="{FF2B5EF4-FFF2-40B4-BE49-F238E27FC236}">
                <a16:creationId xmlns:a16="http://schemas.microsoft.com/office/drawing/2014/main" id="{C934624F-DC50-4A29-A995-DFB7B8A17714}"/>
              </a:ext>
            </a:extLst>
          </p:cNvPr>
          <p:cNvGrpSpPr/>
          <p:nvPr/>
        </p:nvGrpSpPr>
        <p:grpSpPr>
          <a:xfrm>
            <a:off x="9279027" y="2687019"/>
            <a:ext cx="1879086" cy="1178992"/>
            <a:chOff x="1077016" y="3428726"/>
            <a:chExt cx="1879086" cy="1178992"/>
          </a:xfrm>
        </p:grpSpPr>
        <p:sp>
          <p:nvSpPr>
            <p:cNvPr id="73" name="文本框 72">
              <a:extLst>
                <a:ext uri="{FF2B5EF4-FFF2-40B4-BE49-F238E27FC236}">
                  <a16:creationId xmlns:a16="http://schemas.microsoft.com/office/drawing/2014/main" id="{A8BE1150-50C4-408F-9536-739C63944186}"/>
                </a:ext>
              </a:extLst>
            </p:cNvPr>
            <p:cNvSpPr txBox="1"/>
            <p:nvPr/>
          </p:nvSpPr>
          <p:spPr>
            <a:xfrm>
              <a:off x="1353798" y="3428726"/>
              <a:ext cx="132552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rgbClr val="36456E"/>
                  </a:solidFill>
                  <a:effectLst/>
                  <a:uLnTx/>
                  <a:uFillTx/>
                  <a:latin typeface="Arial"/>
                  <a:ea typeface="微软雅黑"/>
                  <a:cs typeface="+mn-cs"/>
                </a:rPr>
                <a:t>2018.11</a:t>
              </a:r>
              <a:endParaRPr kumimoji="0" lang="zh-CN" altLang="en-US" sz="2400" b="1" i="0" u="none" strike="noStrike" kern="1200" cap="none" spc="0" normalizeH="0" baseline="0" noProof="0" dirty="0">
                <a:ln>
                  <a:noFill/>
                </a:ln>
                <a:solidFill>
                  <a:srgbClr val="36456E"/>
                </a:solidFill>
                <a:effectLst/>
                <a:uLnTx/>
                <a:uFillTx/>
                <a:latin typeface="Arial"/>
                <a:ea typeface="微软雅黑"/>
                <a:cs typeface="+mn-cs"/>
              </a:endParaRPr>
            </a:p>
          </p:txBody>
        </p:sp>
        <p:sp>
          <p:nvSpPr>
            <p:cNvPr id="74" name="文本框 73">
              <a:extLst>
                <a:ext uri="{FF2B5EF4-FFF2-40B4-BE49-F238E27FC236}">
                  <a16:creationId xmlns:a16="http://schemas.microsoft.com/office/drawing/2014/main" id="{91A3AD11-A51B-472B-8E7C-2D82670C0907}"/>
                </a:ext>
              </a:extLst>
            </p:cNvPr>
            <p:cNvSpPr txBox="1"/>
            <p:nvPr/>
          </p:nvSpPr>
          <p:spPr>
            <a:xfrm>
              <a:off x="1077016" y="3927917"/>
              <a:ext cx="1879086" cy="679801"/>
            </a:xfrm>
            <a:prstGeom prst="rect">
              <a:avLst/>
            </a:prstGeom>
            <a:noFill/>
          </p:spPr>
          <p:txBody>
            <a:bodyPr wrap="square" rtlCol="0">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grpSp>
      <p:grpSp>
        <p:nvGrpSpPr>
          <p:cNvPr id="44" name="组合 43">
            <a:extLst>
              <a:ext uri="{FF2B5EF4-FFF2-40B4-BE49-F238E27FC236}">
                <a16:creationId xmlns:a16="http://schemas.microsoft.com/office/drawing/2014/main" id="{8D78C6AA-6940-467A-87BC-F188FBBB27EA}"/>
              </a:ext>
            </a:extLst>
          </p:cNvPr>
          <p:cNvGrpSpPr/>
          <p:nvPr/>
        </p:nvGrpSpPr>
        <p:grpSpPr>
          <a:xfrm>
            <a:off x="2507444" y="1041139"/>
            <a:ext cx="7177112" cy="747738"/>
            <a:chOff x="2507444" y="1041139"/>
            <a:chExt cx="7177112" cy="747738"/>
          </a:xfrm>
        </p:grpSpPr>
        <p:sp>
          <p:nvSpPr>
            <p:cNvPr id="45" name="TextBox 35">
              <a:extLst>
                <a:ext uri="{FF2B5EF4-FFF2-40B4-BE49-F238E27FC236}">
                  <a16:creationId xmlns:a16="http://schemas.microsoft.com/office/drawing/2014/main" id="{15F3B466-42C8-4A1D-AE98-A9D986CC5BC9}"/>
                </a:ext>
              </a:extLst>
            </p:cNvPr>
            <p:cNvSpPr txBox="1"/>
            <p:nvPr/>
          </p:nvSpPr>
          <p:spPr>
            <a:xfrm>
              <a:off x="3253756" y="1109076"/>
              <a:ext cx="5684488" cy="679801"/>
            </a:xfrm>
            <a:prstGeom prst="rect">
              <a:avLst/>
            </a:prstGeom>
          </p:spPr>
          <p:txBody>
            <a:bodyPr wrap="square">
              <a:spAutoFit/>
            </a:bodyPr>
            <a:lstStyle>
              <a:defPPr>
                <a:defRPr lang="zh-CN"/>
              </a:defPPr>
              <a:lvl1pPr algn="ctr">
                <a:lnSpc>
                  <a:spcPct val="125000"/>
                </a:lnSpc>
                <a:defRPr sz="16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50" name="文本框 49">
              <a:extLst>
                <a:ext uri="{FF2B5EF4-FFF2-40B4-BE49-F238E27FC236}">
                  <a16:creationId xmlns:a16="http://schemas.microsoft.com/office/drawing/2014/main" id="{D52D0916-8552-41AA-8474-3C8C6AF4116F}"/>
                </a:ext>
              </a:extLst>
            </p:cNvPr>
            <p:cNvSpPr txBox="1"/>
            <p:nvPr/>
          </p:nvSpPr>
          <p:spPr>
            <a:xfrm>
              <a:off x="2507444" y="1041139"/>
              <a:ext cx="461036" cy="426393"/>
            </a:xfrm>
            <a:custGeom>
              <a:avLst/>
              <a:gdLst/>
              <a:ahLst/>
              <a:cxnLst/>
              <a:rect l="l" t="t" r="r" b="b"/>
              <a:pathLst>
                <a:path w="461036" h="426393">
                  <a:moveTo>
                    <a:pt x="421951" y="0"/>
                  </a:moveTo>
                  <a:lnTo>
                    <a:pt x="461036" y="62182"/>
                  </a:lnTo>
                  <a:cubicBezTo>
                    <a:pt x="428465" y="75803"/>
                    <a:pt x="404480" y="96086"/>
                    <a:pt x="389083" y="123032"/>
                  </a:cubicBezTo>
                  <a:cubicBezTo>
                    <a:pt x="373685" y="149978"/>
                    <a:pt x="365098" y="189212"/>
                    <a:pt x="363322" y="240734"/>
                  </a:cubicBezTo>
                  <a:lnTo>
                    <a:pt x="446823" y="240734"/>
                  </a:lnTo>
                  <a:lnTo>
                    <a:pt x="446823" y="426393"/>
                  </a:lnTo>
                  <a:lnTo>
                    <a:pt x="275378" y="426393"/>
                  </a:lnTo>
                  <a:lnTo>
                    <a:pt x="275378" y="279820"/>
                  </a:lnTo>
                  <a:cubicBezTo>
                    <a:pt x="275378" y="200464"/>
                    <a:pt x="284853" y="143019"/>
                    <a:pt x="303804" y="107487"/>
                  </a:cubicBezTo>
                  <a:cubicBezTo>
                    <a:pt x="328677" y="60110"/>
                    <a:pt x="368059" y="24281"/>
                    <a:pt x="421951" y="0"/>
                  </a:cubicBezTo>
                  <a:close/>
                  <a:moveTo>
                    <a:pt x="146572" y="0"/>
                  </a:moveTo>
                  <a:lnTo>
                    <a:pt x="185658" y="62182"/>
                  </a:lnTo>
                  <a:cubicBezTo>
                    <a:pt x="153086" y="75803"/>
                    <a:pt x="129102" y="96086"/>
                    <a:pt x="113704" y="123032"/>
                  </a:cubicBezTo>
                  <a:cubicBezTo>
                    <a:pt x="98307" y="149978"/>
                    <a:pt x="89720" y="189212"/>
                    <a:pt x="87943" y="240734"/>
                  </a:cubicBezTo>
                  <a:lnTo>
                    <a:pt x="171445" y="240734"/>
                  </a:lnTo>
                  <a:lnTo>
                    <a:pt x="171445" y="426393"/>
                  </a:lnTo>
                  <a:lnTo>
                    <a:pt x="0" y="426393"/>
                  </a:lnTo>
                  <a:lnTo>
                    <a:pt x="0" y="279820"/>
                  </a:lnTo>
                  <a:cubicBezTo>
                    <a:pt x="0" y="200464"/>
                    <a:pt x="9475" y="143019"/>
                    <a:pt x="28426" y="107487"/>
                  </a:cubicBezTo>
                  <a:cubicBezTo>
                    <a:pt x="53299" y="60110"/>
                    <a:pt x="92681" y="24281"/>
                    <a:pt x="146572" y="0"/>
                  </a:cubicBezTo>
                  <a:close/>
                </a:path>
              </a:pathLst>
            </a:custGeom>
            <a:solidFill>
              <a:schemeClr val="accent1">
                <a:lumMod val="60000"/>
                <a:lumOff val="4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endParaRPr kumimoji="0" lang="en-US" sz="14300" b="0" i="0" u="none" strike="noStrike" kern="1200" cap="none" spc="0" normalizeH="0" baseline="0" noProof="0" dirty="0">
                <a:ln>
                  <a:noFill/>
                </a:ln>
                <a:solidFill>
                  <a:srgbClr val="36456E">
                    <a:lumMod val="60000"/>
                    <a:lumOff val="40000"/>
                  </a:srgbClr>
                </a:solidFill>
                <a:effectLst/>
                <a:uLnTx/>
                <a:uFillTx/>
                <a:latin typeface="Arial"/>
                <a:ea typeface="Montserrat" panose="02000505000000020004"/>
                <a:cs typeface="Montserrat" panose="02000505000000020004"/>
                <a:sym typeface="Montserrat" panose="02000505000000020004"/>
              </a:endParaRPr>
            </a:p>
          </p:txBody>
        </p:sp>
        <p:sp>
          <p:nvSpPr>
            <p:cNvPr id="53" name="文本框 52">
              <a:extLst>
                <a:ext uri="{FF2B5EF4-FFF2-40B4-BE49-F238E27FC236}">
                  <a16:creationId xmlns:a16="http://schemas.microsoft.com/office/drawing/2014/main" id="{E0CB30C0-B23D-490E-B1E4-BEAF73CF52F9}"/>
                </a:ext>
              </a:extLst>
            </p:cNvPr>
            <p:cNvSpPr txBox="1"/>
            <p:nvPr/>
          </p:nvSpPr>
          <p:spPr>
            <a:xfrm flipH="1" flipV="1">
              <a:off x="9223520" y="1041139"/>
              <a:ext cx="461036" cy="426393"/>
            </a:xfrm>
            <a:custGeom>
              <a:avLst/>
              <a:gdLst/>
              <a:ahLst/>
              <a:cxnLst/>
              <a:rect l="l" t="t" r="r" b="b"/>
              <a:pathLst>
                <a:path w="461036" h="426393">
                  <a:moveTo>
                    <a:pt x="421951" y="0"/>
                  </a:moveTo>
                  <a:lnTo>
                    <a:pt x="461036" y="62182"/>
                  </a:lnTo>
                  <a:cubicBezTo>
                    <a:pt x="428465" y="75803"/>
                    <a:pt x="404480" y="96086"/>
                    <a:pt x="389083" y="123032"/>
                  </a:cubicBezTo>
                  <a:cubicBezTo>
                    <a:pt x="373685" y="149978"/>
                    <a:pt x="365098" y="189212"/>
                    <a:pt x="363322" y="240734"/>
                  </a:cubicBezTo>
                  <a:lnTo>
                    <a:pt x="446823" y="240734"/>
                  </a:lnTo>
                  <a:lnTo>
                    <a:pt x="446823" y="426393"/>
                  </a:lnTo>
                  <a:lnTo>
                    <a:pt x="275378" y="426393"/>
                  </a:lnTo>
                  <a:lnTo>
                    <a:pt x="275378" y="279820"/>
                  </a:lnTo>
                  <a:cubicBezTo>
                    <a:pt x="275378" y="200464"/>
                    <a:pt x="284853" y="143019"/>
                    <a:pt x="303804" y="107487"/>
                  </a:cubicBezTo>
                  <a:cubicBezTo>
                    <a:pt x="328677" y="60110"/>
                    <a:pt x="368059" y="24281"/>
                    <a:pt x="421951" y="0"/>
                  </a:cubicBezTo>
                  <a:close/>
                  <a:moveTo>
                    <a:pt x="146572" y="0"/>
                  </a:moveTo>
                  <a:lnTo>
                    <a:pt x="185658" y="62182"/>
                  </a:lnTo>
                  <a:cubicBezTo>
                    <a:pt x="153086" y="75803"/>
                    <a:pt x="129102" y="96086"/>
                    <a:pt x="113704" y="123032"/>
                  </a:cubicBezTo>
                  <a:cubicBezTo>
                    <a:pt x="98307" y="149978"/>
                    <a:pt x="89720" y="189212"/>
                    <a:pt x="87943" y="240734"/>
                  </a:cubicBezTo>
                  <a:lnTo>
                    <a:pt x="171445" y="240734"/>
                  </a:lnTo>
                  <a:lnTo>
                    <a:pt x="171445" y="426393"/>
                  </a:lnTo>
                  <a:lnTo>
                    <a:pt x="0" y="426393"/>
                  </a:lnTo>
                  <a:lnTo>
                    <a:pt x="0" y="279820"/>
                  </a:lnTo>
                  <a:cubicBezTo>
                    <a:pt x="0" y="200464"/>
                    <a:pt x="9475" y="143019"/>
                    <a:pt x="28426" y="107487"/>
                  </a:cubicBezTo>
                  <a:cubicBezTo>
                    <a:pt x="53299" y="60110"/>
                    <a:pt x="92681" y="24281"/>
                    <a:pt x="146572" y="0"/>
                  </a:cubicBezTo>
                  <a:close/>
                </a:path>
              </a:pathLst>
            </a:custGeom>
            <a:solidFill>
              <a:schemeClr val="accent1">
                <a:lumMod val="60000"/>
                <a:lumOff val="4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endParaRPr kumimoji="0" lang="en-US" sz="14300" b="0" i="0" u="none" strike="noStrike" kern="1200" cap="none" spc="0" normalizeH="0" baseline="0" noProof="0" dirty="0">
                <a:ln>
                  <a:noFill/>
                </a:ln>
                <a:solidFill>
                  <a:srgbClr val="36456E">
                    <a:lumMod val="60000"/>
                    <a:lumOff val="40000"/>
                  </a:srgbClr>
                </a:solidFill>
                <a:effectLst/>
                <a:uLnTx/>
                <a:uFillTx/>
                <a:latin typeface="Arial"/>
                <a:ea typeface="Montserrat" panose="02000505000000020004"/>
                <a:cs typeface="Montserrat" panose="02000505000000020004"/>
                <a:sym typeface="Montserrat" panose="02000505000000020004"/>
              </a:endParaRPr>
            </a:p>
          </p:txBody>
        </p:sp>
      </p:grpSp>
    </p:spTree>
    <p:extLst>
      <p:ext uri="{BB962C8B-B14F-4D97-AF65-F5344CB8AC3E}">
        <p14:creationId xmlns:p14="http://schemas.microsoft.com/office/powerpoint/2010/main" val="37852184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TextBox 35">
            <a:extLst>
              <a:ext uri="{FF2B5EF4-FFF2-40B4-BE49-F238E27FC236}">
                <a16:creationId xmlns:a16="http://schemas.microsoft.com/office/drawing/2014/main" id="{DD5E7812-454E-4775-ACB0-9F95D5358B1D}"/>
              </a:ext>
            </a:extLst>
          </p:cNvPr>
          <p:cNvSpPr txBox="1"/>
          <p:nvPr/>
        </p:nvSpPr>
        <p:spPr>
          <a:xfrm>
            <a:off x="1534047" y="1503614"/>
            <a:ext cx="5723099" cy="679801"/>
          </a:xfrm>
          <a:prstGeom prst="rect">
            <a:avLst/>
          </a:prstGeom>
        </p:spPr>
        <p:txBody>
          <a:bodyPr wrap="square">
            <a:spAutoFit/>
          </a:bodyPr>
          <a:lstStyle>
            <a:defPPr>
              <a:defRPr lang="zh-CN"/>
            </a:defPPr>
            <a:lvl1pPr algn="just">
              <a:lnSpc>
                <a:spcPct val="120000"/>
              </a:lnSpc>
              <a:defRPr sz="16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just"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cxnSp>
        <p:nvCxnSpPr>
          <p:cNvPr id="5" name="直接连接符 4">
            <a:extLst>
              <a:ext uri="{FF2B5EF4-FFF2-40B4-BE49-F238E27FC236}">
                <a16:creationId xmlns:a16="http://schemas.microsoft.com/office/drawing/2014/main" id="{88F165A6-69D3-48F5-BE0A-F7674152DA8F}"/>
              </a:ext>
            </a:extLst>
          </p:cNvPr>
          <p:cNvCxnSpPr/>
          <p:nvPr/>
        </p:nvCxnSpPr>
        <p:spPr>
          <a:xfrm>
            <a:off x="1629171" y="2227984"/>
            <a:ext cx="5512297" cy="0"/>
          </a:xfrm>
          <a:prstGeom prst="line">
            <a:avLst/>
          </a:prstGeom>
          <a:ln w="28575">
            <a:solidFill>
              <a:schemeClr val="bg2">
                <a:lumMod val="50000"/>
              </a:schemeClr>
            </a:solidFill>
          </a:ln>
        </p:spPr>
        <p:style>
          <a:lnRef idx="1">
            <a:schemeClr val="dk1"/>
          </a:lnRef>
          <a:fillRef idx="0">
            <a:schemeClr val="dk1"/>
          </a:fillRef>
          <a:effectRef idx="0">
            <a:schemeClr val="dk1"/>
          </a:effectRef>
          <a:fontRef idx="minor">
            <a:schemeClr val="tx1"/>
          </a:fontRef>
        </p:style>
      </p:cxnSp>
      <p:graphicFrame>
        <p:nvGraphicFramePr>
          <p:cNvPr id="6" name="图表 5">
            <a:extLst>
              <a:ext uri="{FF2B5EF4-FFF2-40B4-BE49-F238E27FC236}">
                <a16:creationId xmlns:a16="http://schemas.microsoft.com/office/drawing/2014/main" id="{2749179C-CEBC-4214-83A6-11BC58AF1D3E}"/>
              </a:ext>
            </a:extLst>
          </p:cNvPr>
          <p:cNvGraphicFramePr/>
          <p:nvPr/>
        </p:nvGraphicFramePr>
        <p:xfrm>
          <a:off x="856915" y="2687733"/>
          <a:ext cx="10681945" cy="3499563"/>
        </p:xfrm>
        <a:graphic>
          <a:graphicData uri="http://schemas.openxmlformats.org/drawingml/2006/chart">
            <c:chart xmlns:c="http://schemas.openxmlformats.org/drawingml/2006/chart" xmlns:r="http://schemas.openxmlformats.org/officeDocument/2006/relationships" r:id="rId3"/>
          </a:graphicData>
        </a:graphic>
      </p:graphicFrame>
      <p:sp>
        <p:nvSpPr>
          <p:cNvPr id="3" name="文本占位符 2">
            <a:extLst>
              <a:ext uri="{FF2B5EF4-FFF2-40B4-BE49-F238E27FC236}">
                <a16:creationId xmlns:a16="http://schemas.microsoft.com/office/drawing/2014/main" id="{5857EDE6-A8F8-4EE5-B6AF-1784A86FEE30}"/>
              </a:ext>
            </a:extLst>
          </p:cNvPr>
          <p:cNvSpPr>
            <a:spLocks noGrp="1"/>
          </p:cNvSpPr>
          <p:nvPr>
            <p:ph type="body" sz="quarter" idx="10"/>
          </p:nvPr>
        </p:nvSpPr>
        <p:spPr>
          <a:xfrm>
            <a:off x="1432192" y="231000"/>
            <a:ext cx="7142182" cy="406400"/>
          </a:xfrm>
        </p:spPr>
        <p:txBody>
          <a:bodyPr/>
          <a:lstStyle/>
          <a:p>
            <a:r>
              <a:rPr lang="zh-CN" altLang="en-US" dirty="0">
                <a:sym typeface="+mn-lt"/>
              </a:rPr>
              <a:t>横跨版面数据图（可自行转换图表类型）</a:t>
            </a:r>
            <a:endParaRPr lang="en-US" altLang="zh-CN" dirty="0">
              <a:sym typeface="+mn-lt"/>
            </a:endParaRPr>
          </a:p>
          <a:p>
            <a:endParaRPr lang="zh-CN" altLang="en-US" dirty="0"/>
          </a:p>
        </p:txBody>
      </p:sp>
      <p:grpSp>
        <p:nvGrpSpPr>
          <p:cNvPr id="90" name="组合 89">
            <a:extLst>
              <a:ext uri="{FF2B5EF4-FFF2-40B4-BE49-F238E27FC236}">
                <a16:creationId xmlns:a16="http://schemas.microsoft.com/office/drawing/2014/main" id="{5C6F57EB-BDAA-402F-8EC7-E01DD944B41B}"/>
              </a:ext>
            </a:extLst>
          </p:cNvPr>
          <p:cNvGrpSpPr/>
          <p:nvPr/>
        </p:nvGrpSpPr>
        <p:grpSpPr>
          <a:xfrm>
            <a:off x="701139" y="1257540"/>
            <a:ext cx="651233" cy="969795"/>
            <a:chOff x="655896" y="1311810"/>
            <a:chExt cx="614789" cy="915525"/>
          </a:xfrm>
        </p:grpSpPr>
        <p:sp>
          <p:nvSpPr>
            <p:cNvPr id="91" name="iṣlíḑê">
              <a:extLst>
                <a:ext uri="{FF2B5EF4-FFF2-40B4-BE49-F238E27FC236}">
                  <a16:creationId xmlns:a16="http://schemas.microsoft.com/office/drawing/2014/main" id="{7C8429B8-8915-4D42-8B2B-7264C5F654A2}"/>
                </a:ext>
              </a:extLst>
            </p:cNvPr>
            <p:cNvSpPr/>
            <p:nvPr/>
          </p:nvSpPr>
          <p:spPr bwMode="auto">
            <a:xfrm>
              <a:off x="738016" y="1393930"/>
              <a:ext cx="450550" cy="449440"/>
            </a:xfrm>
            <a:prstGeom prst="ellipse">
              <a:avLst/>
            </a:pr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92" name="iś1ïḓé">
              <a:extLst>
                <a:ext uri="{FF2B5EF4-FFF2-40B4-BE49-F238E27FC236}">
                  <a16:creationId xmlns:a16="http://schemas.microsoft.com/office/drawing/2014/main" id="{F9B131B2-77AD-4BFC-B988-58320B97D78F}"/>
                </a:ext>
              </a:extLst>
            </p:cNvPr>
            <p:cNvSpPr/>
            <p:nvPr/>
          </p:nvSpPr>
          <p:spPr bwMode="auto">
            <a:xfrm>
              <a:off x="887830" y="2096387"/>
              <a:ext cx="150923" cy="130948"/>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93" name="ïṡľiḍé">
              <a:extLst>
                <a:ext uri="{FF2B5EF4-FFF2-40B4-BE49-F238E27FC236}">
                  <a16:creationId xmlns:a16="http://schemas.microsoft.com/office/drawing/2014/main" id="{E1A2CEB5-074F-4E58-8E6F-09C7197C865B}"/>
                </a:ext>
              </a:extLst>
            </p:cNvPr>
            <p:cNvSpPr/>
            <p:nvPr/>
          </p:nvSpPr>
          <p:spPr bwMode="auto">
            <a:xfrm>
              <a:off x="851209" y="2018706"/>
              <a:ext cx="224165" cy="193092"/>
            </a:xfrm>
            <a:prstGeom prst="rect">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94" name="îsľîďé">
              <a:extLst>
                <a:ext uri="{FF2B5EF4-FFF2-40B4-BE49-F238E27FC236}">
                  <a16:creationId xmlns:a16="http://schemas.microsoft.com/office/drawing/2014/main" id="{52FC58B5-B0D3-41A3-8927-86AF4B7EAED2}"/>
                </a:ext>
              </a:extLst>
            </p:cNvPr>
            <p:cNvSpPr/>
            <p:nvPr/>
          </p:nvSpPr>
          <p:spPr bwMode="auto">
            <a:xfrm>
              <a:off x="813478" y="2160751"/>
              <a:ext cx="299626" cy="15536"/>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95" name="îṧľïde">
              <a:extLst>
                <a:ext uri="{FF2B5EF4-FFF2-40B4-BE49-F238E27FC236}">
                  <a16:creationId xmlns:a16="http://schemas.microsoft.com/office/drawing/2014/main" id="{59F5D547-589D-459E-9397-C61A2D16E862}"/>
                </a:ext>
              </a:extLst>
            </p:cNvPr>
            <p:cNvSpPr/>
            <p:nvPr/>
          </p:nvSpPr>
          <p:spPr bwMode="auto">
            <a:xfrm>
              <a:off x="813478" y="2110813"/>
              <a:ext cx="299626" cy="15536"/>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96" name="iṡ1ïḍe">
              <a:extLst>
                <a:ext uri="{FF2B5EF4-FFF2-40B4-BE49-F238E27FC236}">
                  <a16:creationId xmlns:a16="http://schemas.microsoft.com/office/drawing/2014/main" id="{588A04CC-F45F-480D-94E1-4512BB0C9835}"/>
                </a:ext>
              </a:extLst>
            </p:cNvPr>
            <p:cNvSpPr/>
            <p:nvPr/>
          </p:nvSpPr>
          <p:spPr bwMode="auto">
            <a:xfrm>
              <a:off x="813478" y="2060876"/>
              <a:ext cx="299626" cy="15536"/>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97" name="íşḻíďè">
              <a:extLst>
                <a:ext uri="{FF2B5EF4-FFF2-40B4-BE49-F238E27FC236}">
                  <a16:creationId xmlns:a16="http://schemas.microsoft.com/office/drawing/2014/main" id="{E9CC7378-C5A8-4B69-B0B1-DC761B29C7F2}"/>
                </a:ext>
              </a:extLst>
            </p:cNvPr>
            <p:cNvSpPr/>
            <p:nvPr/>
          </p:nvSpPr>
          <p:spPr bwMode="auto">
            <a:xfrm>
              <a:off x="813478" y="2010938"/>
              <a:ext cx="299626" cy="15536"/>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98" name="ïŝ1íḋê">
              <a:extLst>
                <a:ext uri="{FF2B5EF4-FFF2-40B4-BE49-F238E27FC236}">
                  <a16:creationId xmlns:a16="http://schemas.microsoft.com/office/drawing/2014/main" id="{22615F55-6805-4932-BD14-EBE5C13F1B95}"/>
                </a:ext>
              </a:extLst>
            </p:cNvPr>
            <p:cNvSpPr/>
            <p:nvPr/>
          </p:nvSpPr>
          <p:spPr bwMode="auto">
            <a:xfrm>
              <a:off x="937767" y="1544853"/>
              <a:ext cx="51048" cy="49938"/>
            </a:xfrm>
            <a:custGeom>
              <a:avLst/>
              <a:gdLst>
                <a:gd name="T0" fmla="*/ 0 w 46"/>
                <a:gd name="T1" fmla="*/ 45 h 45"/>
                <a:gd name="T2" fmla="*/ 46 w 46"/>
                <a:gd name="T3" fmla="*/ 45 h 45"/>
                <a:gd name="T4" fmla="*/ 23 w 46"/>
                <a:gd name="T5" fmla="*/ 0 h 45"/>
                <a:gd name="T6" fmla="*/ 0 w 46"/>
                <a:gd name="T7" fmla="*/ 45 h 45"/>
              </a:gdLst>
              <a:ahLst/>
              <a:cxnLst>
                <a:cxn ang="0">
                  <a:pos x="T0" y="T1"/>
                </a:cxn>
                <a:cxn ang="0">
                  <a:pos x="T2" y="T3"/>
                </a:cxn>
                <a:cxn ang="0">
                  <a:pos x="T4" y="T5"/>
                </a:cxn>
                <a:cxn ang="0">
                  <a:pos x="T6" y="T7"/>
                </a:cxn>
              </a:cxnLst>
              <a:rect l="0" t="0" r="r" b="b"/>
              <a:pathLst>
                <a:path w="46" h="45">
                  <a:moveTo>
                    <a:pt x="0" y="45"/>
                  </a:moveTo>
                  <a:lnTo>
                    <a:pt x="46" y="45"/>
                  </a:lnTo>
                  <a:lnTo>
                    <a:pt x="23" y="0"/>
                  </a:lnTo>
                  <a:lnTo>
                    <a:pt x="0" y="45"/>
                  </a:ln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99" name="îṥḻiḍè">
              <a:extLst>
                <a:ext uri="{FF2B5EF4-FFF2-40B4-BE49-F238E27FC236}">
                  <a16:creationId xmlns:a16="http://schemas.microsoft.com/office/drawing/2014/main" id="{7C7023C5-4977-49FD-B89D-3B681FE9F3B0}"/>
                </a:ext>
              </a:extLst>
            </p:cNvPr>
            <p:cNvSpPr/>
            <p:nvPr/>
          </p:nvSpPr>
          <p:spPr bwMode="auto">
            <a:xfrm>
              <a:off x="655896" y="1311810"/>
              <a:ext cx="614789" cy="706896"/>
            </a:xfrm>
            <a:custGeom>
              <a:avLst/>
              <a:gdLst>
                <a:gd name="T0" fmla="*/ 564 w 788"/>
                <a:gd name="T1" fmla="*/ 906 h 906"/>
                <a:gd name="T2" fmla="*/ 544 w 788"/>
                <a:gd name="T3" fmla="*/ 906 h 906"/>
                <a:gd name="T4" fmla="*/ 653 w 788"/>
                <a:gd name="T5" fmla="*/ 662 h 906"/>
                <a:gd name="T6" fmla="*/ 768 w 788"/>
                <a:gd name="T7" fmla="*/ 394 h 906"/>
                <a:gd name="T8" fmla="*/ 394 w 788"/>
                <a:gd name="T9" fmla="*/ 20 h 906"/>
                <a:gd name="T10" fmla="*/ 20 w 788"/>
                <a:gd name="T11" fmla="*/ 394 h 906"/>
                <a:gd name="T12" fmla="*/ 135 w 788"/>
                <a:gd name="T13" fmla="*/ 662 h 906"/>
                <a:gd name="T14" fmla="*/ 244 w 788"/>
                <a:gd name="T15" fmla="*/ 906 h 906"/>
                <a:gd name="T16" fmla="*/ 224 w 788"/>
                <a:gd name="T17" fmla="*/ 906 h 906"/>
                <a:gd name="T18" fmla="*/ 120 w 788"/>
                <a:gd name="T19" fmla="*/ 675 h 906"/>
                <a:gd name="T20" fmla="*/ 0 w 788"/>
                <a:gd name="T21" fmla="*/ 394 h 906"/>
                <a:gd name="T22" fmla="*/ 394 w 788"/>
                <a:gd name="T23" fmla="*/ 0 h 906"/>
                <a:gd name="T24" fmla="*/ 788 w 788"/>
                <a:gd name="T25" fmla="*/ 394 h 906"/>
                <a:gd name="T26" fmla="*/ 668 w 788"/>
                <a:gd name="T27" fmla="*/ 675 h 906"/>
                <a:gd name="T28" fmla="*/ 564 w 788"/>
                <a:gd name="T29" fmla="*/ 906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88" h="906">
                  <a:moveTo>
                    <a:pt x="564" y="906"/>
                  </a:moveTo>
                  <a:cubicBezTo>
                    <a:pt x="544" y="906"/>
                    <a:pt x="544" y="906"/>
                    <a:pt x="544" y="906"/>
                  </a:cubicBezTo>
                  <a:cubicBezTo>
                    <a:pt x="544" y="794"/>
                    <a:pt x="599" y="727"/>
                    <a:pt x="653" y="662"/>
                  </a:cubicBezTo>
                  <a:cubicBezTo>
                    <a:pt x="709" y="594"/>
                    <a:pt x="768" y="523"/>
                    <a:pt x="768" y="394"/>
                  </a:cubicBezTo>
                  <a:cubicBezTo>
                    <a:pt x="768" y="188"/>
                    <a:pt x="600" y="20"/>
                    <a:pt x="394" y="20"/>
                  </a:cubicBezTo>
                  <a:cubicBezTo>
                    <a:pt x="188" y="20"/>
                    <a:pt x="20" y="188"/>
                    <a:pt x="20" y="394"/>
                  </a:cubicBezTo>
                  <a:cubicBezTo>
                    <a:pt x="20" y="523"/>
                    <a:pt x="79" y="594"/>
                    <a:pt x="135" y="662"/>
                  </a:cubicBezTo>
                  <a:cubicBezTo>
                    <a:pt x="189" y="727"/>
                    <a:pt x="244" y="794"/>
                    <a:pt x="244" y="906"/>
                  </a:cubicBezTo>
                  <a:cubicBezTo>
                    <a:pt x="224" y="906"/>
                    <a:pt x="224" y="906"/>
                    <a:pt x="224" y="906"/>
                  </a:cubicBezTo>
                  <a:cubicBezTo>
                    <a:pt x="224" y="801"/>
                    <a:pt x="173" y="740"/>
                    <a:pt x="120" y="675"/>
                  </a:cubicBezTo>
                  <a:cubicBezTo>
                    <a:pt x="61" y="604"/>
                    <a:pt x="0" y="530"/>
                    <a:pt x="0" y="394"/>
                  </a:cubicBezTo>
                  <a:cubicBezTo>
                    <a:pt x="0" y="177"/>
                    <a:pt x="177" y="0"/>
                    <a:pt x="394" y="0"/>
                  </a:cubicBezTo>
                  <a:cubicBezTo>
                    <a:pt x="611" y="0"/>
                    <a:pt x="788" y="177"/>
                    <a:pt x="788" y="394"/>
                  </a:cubicBezTo>
                  <a:cubicBezTo>
                    <a:pt x="788" y="530"/>
                    <a:pt x="727" y="604"/>
                    <a:pt x="668" y="675"/>
                  </a:cubicBezTo>
                  <a:cubicBezTo>
                    <a:pt x="615" y="740"/>
                    <a:pt x="564" y="801"/>
                    <a:pt x="564" y="906"/>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00" name="íSḻïḑe">
              <a:extLst>
                <a:ext uri="{FF2B5EF4-FFF2-40B4-BE49-F238E27FC236}">
                  <a16:creationId xmlns:a16="http://schemas.microsoft.com/office/drawing/2014/main" id="{CC80C2B5-393E-459F-8C97-D46102AEC3E5}"/>
                </a:ext>
              </a:extLst>
            </p:cNvPr>
            <p:cNvSpPr/>
            <p:nvPr/>
          </p:nvSpPr>
          <p:spPr bwMode="auto">
            <a:xfrm>
              <a:off x="937767" y="1585913"/>
              <a:ext cx="51048" cy="16646"/>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01" name="íṣ1ïḍê">
              <a:extLst>
                <a:ext uri="{FF2B5EF4-FFF2-40B4-BE49-F238E27FC236}">
                  <a16:creationId xmlns:a16="http://schemas.microsoft.com/office/drawing/2014/main" id="{EFED189B-EC2E-4358-A319-1A46F211C18A}"/>
                </a:ext>
              </a:extLst>
            </p:cNvPr>
            <p:cNvSpPr/>
            <p:nvPr/>
          </p:nvSpPr>
          <p:spPr bwMode="auto">
            <a:xfrm>
              <a:off x="901147" y="1661374"/>
              <a:ext cx="124289" cy="15536"/>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02" name="îšļïdé">
              <a:extLst>
                <a:ext uri="{FF2B5EF4-FFF2-40B4-BE49-F238E27FC236}">
                  <a16:creationId xmlns:a16="http://schemas.microsoft.com/office/drawing/2014/main" id="{7B1DBE6F-86D8-4A80-8321-07A22CC9DEA3}"/>
                </a:ext>
              </a:extLst>
            </p:cNvPr>
            <p:cNvSpPr/>
            <p:nvPr/>
          </p:nvSpPr>
          <p:spPr bwMode="auto">
            <a:xfrm>
              <a:off x="934438" y="1669142"/>
              <a:ext cx="15536" cy="349564"/>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03" name="í$liďè">
              <a:extLst>
                <a:ext uri="{FF2B5EF4-FFF2-40B4-BE49-F238E27FC236}">
                  <a16:creationId xmlns:a16="http://schemas.microsoft.com/office/drawing/2014/main" id="{39688F95-1526-4AAD-9229-1826F012F4DA}"/>
                </a:ext>
              </a:extLst>
            </p:cNvPr>
            <p:cNvSpPr/>
            <p:nvPr/>
          </p:nvSpPr>
          <p:spPr bwMode="auto">
            <a:xfrm>
              <a:off x="976608" y="1669142"/>
              <a:ext cx="15536" cy="349564"/>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04" name="î$ľîḋè">
              <a:extLst>
                <a:ext uri="{FF2B5EF4-FFF2-40B4-BE49-F238E27FC236}">
                  <a16:creationId xmlns:a16="http://schemas.microsoft.com/office/drawing/2014/main" id="{70C42ECF-9B53-4227-9579-EB9AAD1E951C}"/>
                </a:ext>
              </a:extLst>
            </p:cNvPr>
            <p:cNvSpPr/>
            <p:nvPr/>
          </p:nvSpPr>
          <p:spPr bwMode="auto">
            <a:xfrm>
              <a:off x="893378" y="1527097"/>
              <a:ext cx="139826" cy="491609"/>
            </a:xfrm>
            <a:custGeom>
              <a:avLst/>
              <a:gdLst>
                <a:gd name="T0" fmla="*/ 126 w 126"/>
                <a:gd name="T1" fmla="*/ 443 h 443"/>
                <a:gd name="T2" fmla="*/ 112 w 126"/>
                <a:gd name="T3" fmla="*/ 443 h 443"/>
                <a:gd name="T4" fmla="*/ 112 w 126"/>
                <a:gd name="T5" fmla="*/ 129 h 443"/>
                <a:gd name="T6" fmla="*/ 63 w 126"/>
                <a:gd name="T7" fmla="*/ 31 h 443"/>
                <a:gd name="T8" fmla="*/ 14 w 126"/>
                <a:gd name="T9" fmla="*/ 129 h 443"/>
                <a:gd name="T10" fmla="*/ 14 w 126"/>
                <a:gd name="T11" fmla="*/ 443 h 443"/>
                <a:gd name="T12" fmla="*/ 0 w 126"/>
                <a:gd name="T13" fmla="*/ 443 h 443"/>
                <a:gd name="T14" fmla="*/ 0 w 126"/>
                <a:gd name="T15" fmla="*/ 127 h 443"/>
                <a:gd name="T16" fmla="*/ 63 w 126"/>
                <a:gd name="T17" fmla="*/ 0 h 443"/>
                <a:gd name="T18" fmla="*/ 126 w 126"/>
                <a:gd name="T19" fmla="*/ 127 h 443"/>
                <a:gd name="T20" fmla="*/ 126 w 126"/>
                <a:gd name="T21" fmla="*/ 443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 h="443">
                  <a:moveTo>
                    <a:pt x="126" y="443"/>
                  </a:moveTo>
                  <a:lnTo>
                    <a:pt x="112" y="443"/>
                  </a:lnTo>
                  <a:lnTo>
                    <a:pt x="112" y="129"/>
                  </a:lnTo>
                  <a:lnTo>
                    <a:pt x="63" y="31"/>
                  </a:lnTo>
                  <a:lnTo>
                    <a:pt x="14" y="129"/>
                  </a:lnTo>
                  <a:lnTo>
                    <a:pt x="14" y="443"/>
                  </a:lnTo>
                  <a:lnTo>
                    <a:pt x="0" y="443"/>
                  </a:lnTo>
                  <a:lnTo>
                    <a:pt x="0" y="127"/>
                  </a:lnTo>
                  <a:lnTo>
                    <a:pt x="63" y="0"/>
                  </a:lnTo>
                  <a:lnTo>
                    <a:pt x="126" y="127"/>
                  </a:lnTo>
                  <a:lnTo>
                    <a:pt x="126" y="443"/>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grpSp>
    </p:spTree>
    <p:extLst>
      <p:ext uri="{BB962C8B-B14F-4D97-AF65-F5344CB8AC3E}">
        <p14:creationId xmlns:p14="http://schemas.microsoft.com/office/powerpoint/2010/main" val="41442555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表 5">
            <a:extLst>
              <a:ext uri="{FF2B5EF4-FFF2-40B4-BE49-F238E27FC236}">
                <a16:creationId xmlns:a16="http://schemas.microsoft.com/office/drawing/2014/main" id="{2749179C-CEBC-4214-83A6-11BC58AF1D3E}"/>
              </a:ext>
            </a:extLst>
          </p:cNvPr>
          <p:cNvGraphicFramePr/>
          <p:nvPr/>
        </p:nvGraphicFramePr>
        <p:xfrm>
          <a:off x="856916" y="2687733"/>
          <a:ext cx="5108455" cy="3499563"/>
        </p:xfrm>
        <a:graphic>
          <a:graphicData uri="http://schemas.openxmlformats.org/drawingml/2006/chart">
            <c:chart xmlns:c="http://schemas.openxmlformats.org/drawingml/2006/chart" xmlns:r="http://schemas.openxmlformats.org/officeDocument/2006/relationships" r:id="rId3"/>
          </a:graphicData>
        </a:graphic>
      </p:graphicFrame>
      <p:sp>
        <p:nvSpPr>
          <p:cNvPr id="90" name="TextBox 35">
            <a:extLst>
              <a:ext uri="{FF2B5EF4-FFF2-40B4-BE49-F238E27FC236}">
                <a16:creationId xmlns:a16="http://schemas.microsoft.com/office/drawing/2014/main" id="{6B82321B-46B2-46DD-AE81-E285803401B9}"/>
              </a:ext>
            </a:extLst>
          </p:cNvPr>
          <p:cNvSpPr txBox="1"/>
          <p:nvPr/>
        </p:nvSpPr>
        <p:spPr>
          <a:xfrm>
            <a:off x="1534048" y="1503614"/>
            <a:ext cx="4329724" cy="658257"/>
          </a:xfrm>
          <a:prstGeom prst="rect">
            <a:avLst/>
          </a:prstGeom>
        </p:spPr>
        <p:txBody>
          <a:bodyPr wrap="square">
            <a:spAutoFit/>
          </a:bodyPr>
          <a:lstStyle>
            <a:defPPr>
              <a:defRPr lang="zh-CN"/>
            </a:defPPr>
            <a:lvl1pPr algn="just">
              <a:lnSpc>
                <a:spcPct val="120000"/>
              </a:lnSpc>
              <a:defRPr sz="16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cxnSp>
        <p:nvCxnSpPr>
          <p:cNvPr id="261" name="直接连接符 260">
            <a:extLst>
              <a:ext uri="{FF2B5EF4-FFF2-40B4-BE49-F238E27FC236}">
                <a16:creationId xmlns:a16="http://schemas.microsoft.com/office/drawing/2014/main" id="{8E94067B-484D-47FA-824A-28A2CD0121A8}"/>
              </a:ext>
            </a:extLst>
          </p:cNvPr>
          <p:cNvCxnSpPr>
            <a:cxnSpLocks/>
          </p:cNvCxnSpPr>
          <p:nvPr/>
        </p:nvCxnSpPr>
        <p:spPr>
          <a:xfrm>
            <a:off x="1629171" y="2227984"/>
            <a:ext cx="4133000" cy="0"/>
          </a:xfrm>
          <a:prstGeom prst="line">
            <a:avLst/>
          </a:prstGeom>
          <a:ln w="28575">
            <a:solidFill>
              <a:schemeClr val="bg2">
                <a:lumMod val="50000"/>
              </a:schemeClr>
            </a:solidFill>
          </a:ln>
        </p:spPr>
        <p:style>
          <a:lnRef idx="1">
            <a:schemeClr val="dk1"/>
          </a:lnRef>
          <a:fillRef idx="0">
            <a:schemeClr val="dk1"/>
          </a:fillRef>
          <a:effectRef idx="0">
            <a:schemeClr val="dk1"/>
          </a:effectRef>
          <a:fontRef idx="minor">
            <a:schemeClr val="tx1"/>
          </a:fontRef>
        </p:style>
      </p:cxnSp>
      <p:cxnSp>
        <p:nvCxnSpPr>
          <p:cNvPr id="280" name="直接连接符 279">
            <a:extLst>
              <a:ext uri="{FF2B5EF4-FFF2-40B4-BE49-F238E27FC236}">
                <a16:creationId xmlns:a16="http://schemas.microsoft.com/office/drawing/2014/main" id="{F3641389-3CFD-404A-8CD3-8210583F7E55}"/>
              </a:ext>
            </a:extLst>
          </p:cNvPr>
          <p:cNvCxnSpPr>
            <a:cxnSpLocks/>
          </p:cNvCxnSpPr>
          <p:nvPr/>
        </p:nvCxnSpPr>
        <p:spPr>
          <a:xfrm>
            <a:off x="6096000" y="1474633"/>
            <a:ext cx="0" cy="4616537"/>
          </a:xfrm>
          <a:prstGeom prst="line">
            <a:avLst/>
          </a:prstGeom>
          <a:ln>
            <a:solidFill>
              <a:schemeClr val="accent1">
                <a:lumMod val="60000"/>
                <a:lumOff val="40000"/>
              </a:schemeClr>
            </a:solidFill>
            <a:prstDash val="lgDash"/>
          </a:ln>
        </p:spPr>
        <p:style>
          <a:lnRef idx="1">
            <a:schemeClr val="accent1"/>
          </a:lnRef>
          <a:fillRef idx="0">
            <a:schemeClr val="accent1"/>
          </a:fillRef>
          <a:effectRef idx="0">
            <a:schemeClr val="accent1"/>
          </a:effectRef>
          <a:fontRef idx="minor">
            <a:schemeClr val="tx1"/>
          </a:fontRef>
        </p:style>
      </p:cxnSp>
      <p:sp>
        <p:nvSpPr>
          <p:cNvPr id="298" name="Rectangle: Rounded Corners 18">
            <a:extLst>
              <a:ext uri="{FF2B5EF4-FFF2-40B4-BE49-F238E27FC236}">
                <a16:creationId xmlns:a16="http://schemas.microsoft.com/office/drawing/2014/main" id="{CDE6024C-1CE6-49BC-B0D8-6E3B16511F79}"/>
              </a:ext>
            </a:extLst>
          </p:cNvPr>
          <p:cNvSpPr/>
          <p:nvPr/>
        </p:nvSpPr>
        <p:spPr>
          <a:xfrm rot="2700000">
            <a:off x="6523780" y="4864755"/>
            <a:ext cx="864158" cy="864158"/>
          </a:xfrm>
          <a:prstGeom prst="flowChartAlternateProcess">
            <a:avLst/>
          </a:prstGeom>
          <a:solidFill>
            <a:schemeClr val="bg1"/>
          </a:solidFill>
          <a:ln>
            <a:noFill/>
          </a:ln>
          <a:effectLst>
            <a:outerShdw blurRad="228600" dist="50800" dir="5400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299" name="Rectangle: Rounded Corners 18">
            <a:extLst>
              <a:ext uri="{FF2B5EF4-FFF2-40B4-BE49-F238E27FC236}">
                <a16:creationId xmlns:a16="http://schemas.microsoft.com/office/drawing/2014/main" id="{AA5E40B2-0A76-4A9B-BE8B-5480E5A1BE7F}"/>
              </a:ext>
            </a:extLst>
          </p:cNvPr>
          <p:cNvSpPr/>
          <p:nvPr/>
        </p:nvSpPr>
        <p:spPr>
          <a:xfrm rot="2700000">
            <a:off x="6523780" y="1610017"/>
            <a:ext cx="864158" cy="864158"/>
          </a:xfrm>
          <a:prstGeom prst="flowChartAlternateProcess">
            <a:avLst/>
          </a:prstGeom>
          <a:solidFill>
            <a:schemeClr val="bg1"/>
          </a:solidFill>
          <a:ln>
            <a:noFill/>
          </a:ln>
          <a:effectLst>
            <a:outerShdw blurRad="228600" dist="50800" dir="5400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303" name="TextBox 35">
            <a:extLst>
              <a:ext uri="{FF2B5EF4-FFF2-40B4-BE49-F238E27FC236}">
                <a16:creationId xmlns:a16="http://schemas.microsoft.com/office/drawing/2014/main" id="{EBD31890-46DC-42DF-806C-168D0B432EE7}"/>
              </a:ext>
            </a:extLst>
          </p:cNvPr>
          <p:cNvSpPr txBox="1"/>
          <p:nvPr/>
        </p:nvSpPr>
        <p:spPr>
          <a:xfrm>
            <a:off x="7815718" y="2056932"/>
            <a:ext cx="4013908" cy="679801"/>
          </a:xfrm>
          <a:prstGeom prst="rect">
            <a:avLst/>
          </a:prstGeom>
          <a:noFill/>
        </p:spPr>
        <p:txBody>
          <a:bodyPr wrap="square" rtlCol="0">
            <a:spAutoFit/>
          </a:bodyPr>
          <a:lstStyle>
            <a:defPPr>
              <a:defRPr lang="zh-CN"/>
            </a:defPPr>
            <a:lvl1pPr>
              <a:lnSpc>
                <a:spcPct val="125000"/>
              </a:lnSpc>
              <a:defRPr sz="1400">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304" name="TextBox 36">
            <a:extLst>
              <a:ext uri="{FF2B5EF4-FFF2-40B4-BE49-F238E27FC236}">
                <a16:creationId xmlns:a16="http://schemas.microsoft.com/office/drawing/2014/main" id="{5E850986-0F03-4106-A939-81CC865FEA04}"/>
              </a:ext>
            </a:extLst>
          </p:cNvPr>
          <p:cNvSpPr txBox="1"/>
          <p:nvPr/>
        </p:nvSpPr>
        <p:spPr>
          <a:xfrm>
            <a:off x="8445921" y="1596479"/>
            <a:ext cx="1380504"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sp>
        <p:nvSpPr>
          <p:cNvPr id="305" name="Rectangle: Rounded Corners 45">
            <a:extLst>
              <a:ext uri="{FF2B5EF4-FFF2-40B4-BE49-F238E27FC236}">
                <a16:creationId xmlns:a16="http://schemas.microsoft.com/office/drawing/2014/main" id="{E431FAAD-3D70-431B-BEE5-87E8811A9217}"/>
              </a:ext>
            </a:extLst>
          </p:cNvPr>
          <p:cNvSpPr/>
          <p:nvPr/>
        </p:nvSpPr>
        <p:spPr>
          <a:xfrm>
            <a:off x="7905073" y="1541562"/>
            <a:ext cx="432000" cy="432000"/>
          </a:xfrm>
          <a:prstGeom prst="roundRect">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01</a:t>
            </a:r>
          </a:p>
        </p:txBody>
      </p:sp>
      <p:sp>
        <p:nvSpPr>
          <p:cNvPr id="306" name="TextBox 35">
            <a:extLst>
              <a:ext uri="{FF2B5EF4-FFF2-40B4-BE49-F238E27FC236}">
                <a16:creationId xmlns:a16="http://schemas.microsoft.com/office/drawing/2014/main" id="{03D94D3C-1FF1-42FA-93AB-D0385A27035D}"/>
              </a:ext>
            </a:extLst>
          </p:cNvPr>
          <p:cNvSpPr txBox="1"/>
          <p:nvPr/>
        </p:nvSpPr>
        <p:spPr>
          <a:xfrm>
            <a:off x="7810831" y="5279229"/>
            <a:ext cx="4013908" cy="679801"/>
          </a:xfrm>
          <a:prstGeom prst="rect">
            <a:avLst/>
          </a:prstGeom>
          <a:noFill/>
        </p:spPr>
        <p:txBody>
          <a:bodyPr wrap="square" rtlCol="0">
            <a:spAutoFit/>
          </a:bodyPr>
          <a:lstStyle>
            <a:defPPr>
              <a:defRPr lang="zh-CN"/>
            </a:defPPr>
            <a:lvl1pPr lvl="0">
              <a:lnSpc>
                <a:spcPct val="120000"/>
              </a:lnSpc>
              <a:defRPr kumimoji="0" sz="1600" b="0" i="0" u="none" strike="noStrike" cap="none" spc="0" normalizeH="0" baseline="0">
                <a:ln>
                  <a:noFill/>
                </a:ln>
                <a:solidFill>
                  <a:schemeClr val="tx1">
                    <a:lumMod val="75000"/>
                    <a:lumOff val="25000"/>
                  </a:schemeClr>
                </a:solidFill>
                <a:effectLst/>
                <a:uLnTx/>
                <a:uFillTx/>
                <a:latin typeface="+mn-ea"/>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307" name="TextBox 36">
            <a:extLst>
              <a:ext uri="{FF2B5EF4-FFF2-40B4-BE49-F238E27FC236}">
                <a16:creationId xmlns:a16="http://schemas.microsoft.com/office/drawing/2014/main" id="{3D45A36D-7B7A-4592-87F9-2FA1841A40DB}"/>
              </a:ext>
            </a:extLst>
          </p:cNvPr>
          <p:cNvSpPr txBox="1"/>
          <p:nvPr/>
        </p:nvSpPr>
        <p:spPr>
          <a:xfrm>
            <a:off x="8441035" y="4818776"/>
            <a:ext cx="1380504"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sp>
        <p:nvSpPr>
          <p:cNvPr id="308" name="Rectangle: Rounded Corners 45">
            <a:extLst>
              <a:ext uri="{FF2B5EF4-FFF2-40B4-BE49-F238E27FC236}">
                <a16:creationId xmlns:a16="http://schemas.microsoft.com/office/drawing/2014/main" id="{398DFBF8-7DC8-4E42-A701-F736A0B97A00}"/>
              </a:ext>
            </a:extLst>
          </p:cNvPr>
          <p:cNvSpPr/>
          <p:nvPr/>
        </p:nvSpPr>
        <p:spPr>
          <a:xfrm>
            <a:off x="7900187" y="4763859"/>
            <a:ext cx="432000" cy="432000"/>
          </a:xfrm>
          <a:prstGeom prst="roundRect">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03</a:t>
            </a:r>
          </a:p>
        </p:txBody>
      </p:sp>
      <p:sp>
        <p:nvSpPr>
          <p:cNvPr id="309" name="Freeform 5">
            <a:extLst>
              <a:ext uri="{FF2B5EF4-FFF2-40B4-BE49-F238E27FC236}">
                <a16:creationId xmlns:a16="http://schemas.microsoft.com/office/drawing/2014/main" id="{644894E4-BFF1-4210-850F-9D93D8BC01B9}"/>
              </a:ext>
            </a:extLst>
          </p:cNvPr>
          <p:cNvSpPr>
            <a:spLocks noEditPoints="1"/>
          </p:cNvSpPr>
          <p:nvPr/>
        </p:nvSpPr>
        <p:spPr bwMode="auto">
          <a:xfrm>
            <a:off x="6793859" y="5134834"/>
            <a:ext cx="324000" cy="324000"/>
          </a:xfrm>
          <a:custGeom>
            <a:avLst/>
            <a:gdLst>
              <a:gd name="T0" fmla="*/ 103 w 106"/>
              <a:gd name="T1" fmla="*/ 84 h 102"/>
              <a:gd name="T2" fmla="*/ 76 w 106"/>
              <a:gd name="T3" fmla="*/ 61 h 102"/>
              <a:gd name="T4" fmla="*/ 74 w 106"/>
              <a:gd name="T5" fmla="*/ 60 h 102"/>
              <a:gd name="T6" fmla="*/ 80 w 106"/>
              <a:gd name="T7" fmla="*/ 40 h 102"/>
              <a:gd name="T8" fmla="*/ 40 w 106"/>
              <a:gd name="T9" fmla="*/ 0 h 102"/>
              <a:gd name="T10" fmla="*/ 0 w 106"/>
              <a:gd name="T11" fmla="*/ 40 h 102"/>
              <a:gd name="T12" fmla="*/ 40 w 106"/>
              <a:gd name="T13" fmla="*/ 80 h 102"/>
              <a:gd name="T14" fmla="*/ 61 w 106"/>
              <a:gd name="T15" fmla="*/ 73 h 102"/>
              <a:gd name="T16" fmla="*/ 63 w 106"/>
              <a:gd name="T17" fmla="*/ 75 h 102"/>
              <a:gd name="T18" fmla="*/ 90 w 106"/>
              <a:gd name="T19" fmla="*/ 99 h 102"/>
              <a:gd name="T20" fmla="*/ 101 w 106"/>
              <a:gd name="T21" fmla="*/ 98 h 102"/>
              <a:gd name="T22" fmla="*/ 103 w 106"/>
              <a:gd name="T23" fmla="*/ 96 h 102"/>
              <a:gd name="T24" fmla="*/ 103 w 106"/>
              <a:gd name="T25" fmla="*/ 84 h 102"/>
              <a:gd name="T26" fmla="*/ 40 w 106"/>
              <a:gd name="T27" fmla="*/ 64 h 102"/>
              <a:gd name="T28" fmla="*/ 15 w 106"/>
              <a:gd name="T29" fmla="*/ 40 h 102"/>
              <a:gd name="T30" fmla="*/ 40 w 106"/>
              <a:gd name="T31" fmla="*/ 15 h 102"/>
              <a:gd name="T32" fmla="*/ 64 w 106"/>
              <a:gd name="T33" fmla="*/ 40 h 102"/>
              <a:gd name="T34" fmla="*/ 40 w 106"/>
              <a:gd name="T35" fmla="*/ 6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6" h="102">
                <a:moveTo>
                  <a:pt x="103" y="84"/>
                </a:moveTo>
                <a:cubicBezTo>
                  <a:pt x="76" y="61"/>
                  <a:pt x="76" y="61"/>
                  <a:pt x="76" y="61"/>
                </a:cubicBezTo>
                <a:cubicBezTo>
                  <a:pt x="76" y="60"/>
                  <a:pt x="75" y="60"/>
                  <a:pt x="74" y="60"/>
                </a:cubicBezTo>
                <a:cubicBezTo>
                  <a:pt x="78" y="54"/>
                  <a:pt x="80" y="47"/>
                  <a:pt x="80" y="40"/>
                </a:cubicBezTo>
                <a:cubicBezTo>
                  <a:pt x="80" y="17"/>
                  <a:pt x="62" y="0"/>
                  <a:pt x="40" y="0"/>
                </a:cubicBezTo>
                <a:cubicBezTo>
                  <a:pt x="18" y="0"/>
                  <a:pt x="0" y="17"/>
                  <a:pt x="0" y="40"/>
                </a:cubicBezTo>
                <a:cubicBezTo>
                  <a:pt x="0" y="62"/>
                  <a:pt x="18" y="80"/>
                  <a:pt x="40" y="80"/>
                </a:cubicBezTo>
                <a:cubicBezTo>
                  <a:pt x="48" y="80"/>
                  <a:pt x="55" y="77"/>
                  <a:pt x="61" y="73"/>
                </a:cubicBezTo>
                <a:cubicBezTo>
                  <a:pt x="62" y="74"/>
                  <a:pt x="62" y="75"/>
                  <a:pt x="63" y="75"/>
                </a:cubicBezTo>
                <a:cubicBezTo>
                  <a:pt x="90" y="99"/>
                  <a:pt x="90" y="99"/>
                  <a:pt x="90" y="99"/>
                </a:cubicBezTo>
                <a:cubicBezTo>
                  <a:pt x="93" y="102"/>
                  <a:pt x="98" y="102"/>
                  <a:pt x="101" y="98"/>
                </a:cubicBezTo>
                <a:cubicBezTo>
                  <a:pt x="103" y="96"/>
                  <a:pt x="103" y="96"/>
                  <a:pt x="103" y="96"/>
                </a:cubicBezTo>
                <a:cubicBezTo>
                  <a:pt x="106" y="92"/>
                  <a:pt x="106" y="87"/>
                  <a:pt x="103" y="84"/>
                </a:cubicBezTo>
                <a:close/>
                <a:moveTo>
                  <a:pt x="40" y="64"/>
                </a:moveTo>
                <a:cubicBezTo>
                  <a:pt x="26" y="64"/>
                  <a:pt x="15" y="53"/>
                  <a:pt x="15" y="40"/>
                </a:cubicBezTo>
                <a:cubicBezTo>
                  <a:pt x="15" y="26"/>
                  <a:pt x="26" y="15"/>
                  <a:pt x="40" y="15"/>
                </a:cubicBezTo>
                <a:cubicBezTo>
                  <a:pt x="53" y="15"/>
                  <a:pt x="64" y="26"/>
                  <a:pt x="64" y="40"/>
                </a:cubicBezTo>
                <a:cubicBezTo>
                  <a:pt x="64" y="53"/>
                  <a:pt x="53" y="64"/>
                  <a:pt x="40" y="64"/>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等线" panose="020F0502020204030204"/>
              <a:ea typeface="微软雅黑"/>
              <a:cs typeface="+mn-cs"/>
              <a:sym typeface="+mn-lt"/>
            </a:endParaRPr>
          </a:p>
        </p:txBody>
      </p:sp>
      <p:sp>
        <p:nvSpPr>
          <p:cNvPr id="310" name="Rectangle: Rounded Corners 18">
            <a:extLst>
              <a:ext uri="{FF2B5EF4-FFF2-40B4-BE49-F238E27FC236}">
                <a16:creationId xmlns:a16="http://schemas.microsoft.com/office/drawing/2014/main" id="{74900D33-FBD0-4052-9A08-C78700134958}"/>
              </a:ext>
            </a:extLst>
          </p:cNvPr>
          <p:cNvSpPr/>
          <p:nvPr/>
        </p:nvSpPr>
        <p:spPr>
          <a:xfrm rot="2700000">
            <a:off x="6523780" y="3215235"/>
            <a:ext cx="864158" cy="864158"/>
          </a:xfrm>
          <a:prstGeom prst="flowChartAlternateProcess">
            <a:avLst/>
          </a:prstGeom>
          <a:solidFill>
            <a:schemeClr val="bg1"/>
          </a:solidFill>
          <a:ln>
            <a:noFill/>
          </a:ln>
          <a:effectLst>
            <a:outerShdw blurRad="228600" dist="50800" dir="5400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311" name="TextBox 35">
            <a:extLst>
              <a:ext uri="{FF2B5EF4-FFF2-40B4-BE49-F238E27FC236}">
                <a16:creationId xmlns:a16="http://schemas.microsoft.com/office/drawing/2014/main" id="{2FF4582C-9A2B-4F57-B9F1-2032D123047B}"/>
              </a:ext>
            </a:extLst>
          </p:cNvPr>
          <p:cNvSpPr txBox="1"/>
          <p:nvPr/>
        </p:nvSpPr>
        <p:spPr>
          <a:xfrm>
            <a:off x="7810831" y="3662149"/>
            <a:ext cx="4013907" cy="679801"/>
          </a:xfrm>
          <a:prstGeom prst="rect">
            <a:avLst/>
          </a:prstGeom>
          <a:noFill/>
        </p:spPr>
        <p:txBody>
          <a:bodyPr wrap="square" rtlCol="0">
            <a:spAutoFit/>
          </a:bodyPr>
          <a:lstStyle>
            <a:defPPr>
              <a:defRPr lang="zh-CN"/>
            </a:defPPr>
            <a:lvl1pPr lvl="0">
              <a:lnSpc>
                <a:spcPct val="120000"/>
              </a:lnSpc>
              <a:defRPr kumimoji="0" sz="1600" b="0" i="0" u="none" strike="noStrike" cap="none" spc="0" normalizeH="0" baseline="0">
                <a:ln>
                  <a:noFill/>
                </a:ln>
                <a:solidFill>
                  <a:schemeClr val="tx1">
                    <a:lumMod val="75000"/>
                    <a:lumOff val="25000"/>
                  </a:schemeClr>
                </a:solidFill>
                <a:effectLst/>
                <a:uLnTx/>
                <a:uFillTx/>
                <a:latin typeface="+mn-ea"/>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请输入文本请输入文本请输入文本请输入文本请输入文本请输入文本请输入文本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sp>
        <p:nvSpPr>
          <p:cNvPr id="312" name="TextBox 36">
            <a:extLst>
              <a:ext uri="{FF2B5EF4-FFF2-40B4-BE49-F238E27FC236}">
                <a16:creationId xmlns:a16="http://schemas.microsoft.com/office/drawing/2014/main" id="{047D314F-2BEC-416E-8620-C230458B8B44}"/>
              </a:ext>
            </a:extLst>
          </p:cNvPr>
          <p:cNvSpPr txBox="1"/>
          <p:nvPr/>
        </p:nvSpPr>
        <p:spPr>
          <a:xfrm>
            <a:off x="8441035" y="3201696"/>
            <a:ext cx="1380504"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sp>
        <p:nvSpPr>
          <p:cNvPr id="313" name="Rectangle: Rounded Corners 45">
            <a:extLst>
              <a:ext uri="{FF2B5EF4-FFF2-40B4-BE49-F238E27FC236}">
                <a16:creationId xmlns:a16="http://schemas.microsoft.com/office/drawing/2014/main" id="{06D1A3D9-1515-492D-A4D9-57EE42147231}"/>
              </a:ext>
            </a:extLst>
          </p:cNvPr>
          <p:cNvSpPr/>
          <p:nvPr/>
        </p:nvSpPr>
        <p:spPr>
          <a:xfrm>
            <a:off x="7900187" y="3146779"/>
            <a:ext cx="432000" cy="432000"/>
          </a:xfrm>
          <a:prstGeom prst="roundRect">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02</a:t>
            </a:r>
          </a:p>
        </p:txBody>
      </p:sp>
      <p:grpSp>
        <p:nvGrpSpPr>
          <p:cNvPr id="314" name="Group 34">
            <a:extLst>
              <a:ext uri="{FF2B5EF4-FFF2-40B4-BE49-F238E27FC236}">
                <a16:creationId xmlns:a16="http://schemas.microsoft.com/office/drawing/2014/main" id="{A58B901B-EB63-4AAE-BFC6-D7153DD73E39}"/>
              </a:ext>
            </a:extLst>
          </p:cNvPr>
          <p:cNvGrpSpPr/>
          <p:nvPr/>
        </p:nvGrpSpPr>
        <p:grpSpPr>
          <a:xfrm>
            <a:off x="6806362" y="3499208"/>
            <a:ext cx="298994" cy="296212"/>
            <a:chOff x="-736600" y="5256213"/>
            <a:chExt cx="341313" cy="338137"/>
          </a:xfrm>
          <a:solidFill>
            <a:schemeClr val="accent1">
              <a:lumMod val="60000"/>
              <a:lumOff val="40000"/>
            </a:schemeClr>
          </a:solidFill>
        </p:grpSpPr>
        <p:sp>
          <p:nvSpPr>
            <p:cNvPr id="315" name="Freeform 10">
              <a:extLst>
                <a:ext uri="{FF2B5EF4-FFF2-40B4-BE49-F238E27FC236}">
                  <a16:creationId xmlns:a16="http://schemas.microsoft.com/office/drawing/2014/main" id="{063ED205-D343-4096-A4DB-D99DE3EB4598}"/>
                </a:ext>
              </a:extLst>
            </p:cNvPr>
            <p:cNvSpPr>
              <a:spLocks/>
            </p:cNvSpPr>
            <p:nvPr/>
          </p:nvSpPr>
          <p:spPr bwMode="auto">
            <a:xfrm>
              <a:off x="-638175" y="5473700"/>
              <a:ext cx="28575" cy="25400"/>
            </a:xfrm>
            <a:custGeom>
              <a:avLst/>
              <a:gdLst>
                <a:gd name="T0" fmla="*/ 0 w 18"/>
                <a:gd name="T1" fmla="*/ 16 h 16"/>
                <a:gd name="T2" fmla="*/ 18 w 18"/>
                <a:gd name="T3" fmla="*/ 11 h 16"/>
                <a:gd name="T4" fmla="*/ 4 w 18"/>
                <a:gd name="T5" fmla="*/ 0 h 16"/>
                <a:gd name="T6" fmla="*/ 0 w 18"/>
                <a:gd name="T7" fmla="*/ 16 h 16"/>
              </a:gdLst>
              <a:ahLst/>
              <a:cxnLst>
                <a:cxn ang="0">
                  <a:pos x="T0" y="T1"/>
                </a:cxn>
                <a:cxn ang="0">
                  <a:pos x="T2" y="T3"/>
                </a:cxn>
                <a:cxn ang="0">
                  <a:pos x="T4" y="T5"/>
                </a:cxn>
                <a:cxn ang="0">
                  <a:pos x="T6" y="T7"/>
                </a:cxn>
              </a:cxnLst>
              <a:rect l="0" t="0" r="r" b="b"/>
              <a:pathLst>
                <a:path w="18" h="16">
                  <a:moveTo>
                    <a:pt x="0" y="16"/>
                  </a:moveTo>
                  <a:lnTo>
                    <a:pt x="18" y="11"/>
                  </a:lnTo>
                  <a:lnTo>
                    <a:pt x="4" y="0"/>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3F3F"/>
                </a:solidFill>
                <a:effectLst/>
                <a:uLnTx/>
                <a:uFillTx/>
                <a:latin typeface="等线" panose="020F0502020204030204"/>
                <a:ea typeface="微软雅黑"/>
                <a:cs typeface="+mn-cs"/>
                <a:sym typeface="+mn-lt"/>
              </a:endParaRPr>
            </a:p>
          </p:txBody>
        </p:sp>
        <p:sp>
          <p:nvSpPr>
            <p:cNvPr id="316" name="Freeform 11">
              <a:extLst>
                <a:ext uri="{FF2B5EF4-FFF2-40B4-BE49-F238E27FC236}">
                  <a16:creationId xmlns:a16="http://schemas.microsoft.com/office/drawing/2014/main" id="{4DA7581B-EC7E-4271-9C19-80F0687F2377}"/>
                </a:ext>
              </a:extLst>
            </p:cNvPr>
            <p:cNvSpPr>
              <a:spLocks noEditPoints="1"/>
            </p:cNvSpPr>
            <p:nvPr/>
          </p:nvSpPr>
          <p:spPr bwMode="auto">
            <a:xfrm>
              <a:off x="-736600" y="5273675"/>
              <a:ext cx="319088" cy="320675"/>
            </a:xfrm>
            <a:custGeom>
              <a:avLst/>
              <a:gdLst>
                <a:gd name="T0" fmla="*/ 176 w 201"/>
                <a:gd name="T1" fmla="*/ 0 h 202"/>
                <a:gd name="T2" fmla="*/ 160 w 201"/>
                <a:gd name="T3" fmla="*/ 17 h 202"/>
                <a:gd name="T4" fmla="*/ 0 w 201"/>
                <a:gd name="T5" fmla="*/ 17 h 202"/>
                <a:gd name="T6" fmla="*/ 0 w 201"/>
                <a:gd name="T7" fmla="*/ 202 h 202"/>
                <a:gd name="T8" fmla="*/ 183 w 201"/>
                <a:gd name="T9" fmla="*/ 202 h 202"/>
                <a:gd name="T10" fmla="*/ 183 w 201"/>
                <a:gd name="T11" fmla="*/ 47 h 202"/>
                <a:gd name="T12" fmla="*/ 201 w 201"/>
                <a:gd name="T13" fmla="*/ 26 h 202"/>
                <a:gd name="T14" fmla="*/ 176 w 201"/>
                <a:gd name="T15" fmla="*/ 0 h 202"/>
                <a:gd name="T16" fmla="*/ 158 w 201"/>
                <a:gd name="T17" fmla="*/ 177 h 202"/>
                <a:gd name="T18" fmla="*/ 25 w 201"/>
                <a:gd name="T19" fmla="*/ 177 h 202"/>
                <a:gd name="T20" fmla="*/ 25 w 201"/>
                <a:gd name="T21" fmla="*/ 42 h 202"/>
                <a:gd name="T22" fmla="*/ 135 w 201"/>
                <a:gd name="T23" fmla="*/ 42 h 202"/>
                <a:gd name="T24" fmla="*/ 73 w 201"/>
                <a:gd name="T25" fmla="*/ 107 h 202"/>
                <a:gd name="T26" fmla="*/ 98 w 201"/>
                <a:gd name="T27" fmla="*/ 132 h 202"/>
                <a:gd name="T28" fmla="*/ 158 w 201"/>
                <a:gd name="T29" fmla="*/ 72 h 202"/>
                <a:gd name="T30" fmla="*/ 158 w 201"/>
                <a:gd name="T31" fmla="*/ 17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1" h="202">
                  <a:moveTo>
                    <a:pt x="176" y="0"/>
                  </a:moveTo>
                  <a:lnTo>
                    <a:pt x="160" y="17"/>
                  </a:lnTo>
                  <a:lnTo>
                    <a:pt x="0" y="17"/>
                  </a:lnTo>
                  <a:lnTo>
                    <a:pt x="0" y="202"/>
                  </a:lnTo>
                  <a:lnTo>
                    <a:pt x="183" y="202"/>
                  </a:lnTo>
                  <a:lnTo>
                    <a:pt x="183" y="47"/>
                  </a:lnTo>
                  <a:lnTo>
                    <a:pt x="201" y="26"/>
                  </a:lnTo>
                  <a:lnTo>
                    <a:pt x="176" y="0"/>
                  </a:lnTo>
                  <a:close/>
                  <a:moveTo>
                    <a:pt x="158" y="177"/>
                  </a:moveTo>
                  <a:lnTo>
                    <a:pt x="25" y="177"/>
                  </a:lnTo>
                  <a:lnTo>
                    <a:pt x="25" y="42"/>
                  </a:lnTo>
                  <a:lnTo>
                    <a:pt x="135" y="42"/>
                  </a:lnTo>
                  <a:lnTo>
                    <a:pt x="73" y="107"/>
                  </a:lnTo>
                  <a:lnTo>
                    <a:pt x="98" y="132"/>
                  </a:lnTo>
                  <a:lnTo>
                    <a:pt x="158" y="72"/>
                  </a:lnTo>
                  <a:lnTo>
                    <a:pt x="158" y="1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3F3F"/>
                </a:solidFill>
                <a:effectLst/>
                <a:uLnTx/>
                <a:uFillTx/>
                <a:latin typeface="等线" panose="020F0502020204030204"/>
                <a:ea typeface="微软雅黑"/>
                <a:cs typeface="+mn-cs"/>
                <a:sym typeface="+mn-lt"/>
              </a:endParaRPr>
            </a:p>
          </p:txBody>
        </p:sp>
        <p:sp>
          <p:nvSpPr>
            <p:cNvPr id="317" name="Freeform 12">
              <a:extLst>
                <a:ext uri="{FF2B5EF4-FFF2-40B4-BE49-F238E27FC236}">
                  <a16:creationId xmlns:a16="http://schemas.microsoft.com/office/drawing/2014/main" id="{B4920FA4-3A12-444A-92A4-2B9D0BA4A76A}"/>
                </a:ext>
              </a:extLst>
            </p:cNvPr>
            <p:cNvSpPr>
              <a:spLocks/>
            </p:cNvSpPr>
            <p:nvPr/>
          </p:nvSpPr>
          <p:spPr bwMode="auto">
            <a:xfrm>
              <a:off x="-446087" y="5256213"/>
              <a:ext cx="50800" cy="50800"/>
            </a:xfrm>
            <a:custGeom>
              <a:avLst/>
              <a:gdLst>
                <a:gd name="T0" fmla="*/ 11 w 14"/>
                <a:gd name="T1" fmla="*/ 3 h 14"/>
                <a:gd name="T2" fmla="*/ 0 w 14"/>
                <a:gd name="T3" fmla="*/ 3 h 14"/>
                <a:gd name="T4" fmla="*/ 10 w 14"/>
                <a:gd name="T5" fmla="*/ 14 h 14"/>
                <a:gd name="T6" fmla="*/ 11 w 14"/>
                <a:gd name="T7" fmla="*/ 3 h 14"/>
              </a:gdLst>
              <a:ahLst/>
              <a:cxnLst>
                <a:cxn ang="0">
                  <a:pos x="T0" y="T1"/>
                </a:cxn>
                <a:cxn ang="0">
                  <a:pos x="T2" y="T3"/>
                </a:cxn>
                <a:cxn ang="0">
                  <a:pos x="T4" y="T5"/>
                </a:cxn>
                <a:cxn ang="0">
                  <a:pos x="T6" y="T7"/>
                </a:cxn>
              </a:cxnLst>
              <a:rect l="0" t="0" r="r" b="b"/>
              <a:pathLst>
                <a:path w="14" h="14">
                  <a:moveTo>
                    <a:pt x="11" y="3"/>
                  </a:moveTo>
                  <a:cubicBezTo>
                    <a:pt x="8" y="0"/>
                    <a:pt x="4" y="0"/>
                    <a:pt x="0" y="3"/>
                  </a:cubicBezTo>
                  <a:cubicBezTo>
                    <a:pt x="10" y="14"/>
                    <a:pt x="10" y="14"/>
                    <a:pt x="10" y="14"/>
                  </a:cubicBezTo>
                  <a:cubicBezTo>
                    <a:pt x="13" y="10"/>
                    <a:pt x="14" y="5"/>
                    <a:pt x="1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3F3F"/>
                </a:solidFill>
                <a:effectLst/>
                <a:uLnTx/>
                <a:uFillTx/>
                <a:latin typeface="等线" panose="020F0502020204030204"/>
                <a:ea typeface="微软雅黑"/>
                <a:cs typeface="+mn-cs"/>
                <a:sym typeface="+mn-lt"/>
              </a:endParaRPr>
            </a:p>
          </p:txBody>
        </p:sp>
      </p:grpSp>
      <p:sp>
        <p:nvSpPr>
          <p:cNvPr id="3" name="文本占位符 2">
            <a:extLst>
              <a:ext uri="{FF2B5EF4-FFF2-40B4-BE49-F238E27FC236}">
                <a16:creationId xmlns:a16="http://schemas.microsoft.com/office/drawing/2014/main" id="{15A1D27A-330A-436C-908D-A502A957F751}"/>
              </a:ext>
            </a:extLst>
          </p:cNvPr>
          <p:cNvSpPr>
            <a:spLocks noGrp="1"/>
          </p:cNvSpPr>
          <p:nvPr>
            <p:ph type="body" sz="quarter" idx="10"/>
          </p:nvPr>
        </p:nvSpPr>
        <p:spPr>
          <a:xfrm>
            <a:off x="1432191" y="231000"/>
            <a:ext cx="7322059" cy="406400"/>
          </a:xfrm>
        </p:spPr>
        <p:txBody>
          <a:bodyPr/>
          <a:lstStyle/>
          <a:p>
            <a:r>
              <a:rPr lang="zh-CN" altLang="en-US" dirty="0">
                <a:sym typeface="+mn-lt"/>
              </a:rPr>
              <a:t>一半版面数据图（可自行转换图表类型）</a:t>
            </a:r>
            <a:endParaRPr lang="en-US" altLang="zh-CN" dirty="0">
              <a:sym typeface="+mn-lt"/>
            </a:endParaRPr>
          </a:p>
          <a:p>
            <a:endParaRPr lang="zh-CN" altLang="en-US" dirty="0"/>
          </a:p>
        </p:txBody>
      </p:sp>
      <p:sp>
        <p:nvSpPr>
          <p:cNvPr id="152" name="Freeform 28">
            <a:extLst>
              <a:ext uri="{FF2B5EF4-FFF2-40B4-BE49-F238E27FC236}">
                <a16:creationId xmlns:a16="http://schemas.microsoft.com/office/drawing/2014/main" id="{FAE918B0-A3D6-44F4-BD02-1BBE58E2EABA}"/>
              </a:ext>
            </a:extLst>
          </p:cNvPr>
          <p:cNvSpPr>
            <a:spLocks noEditPoints="1"/>
          </p:cNvSpPr>
          <p:nvPr/>
        </p:nvSpPr>
        <p:spPr bwMode="auto">
          <a:xfrm>
            <a:off x="6811326" y="1855350"/>
            <a:ext cx="289066" cy="373492"/>
          </a:xfrm>
          <a:custGeom>
            <a:avLst/>
            <a:gdLst>
              <a:gd name="T0" fmla="*/ 41 w 61"/>
              <a:gd name="T1" fmla="*/ 29 h 79"/>
              <a:gd name="T2" fmla="*/ 31 w 61"/>
              <a:gd name="T3" fmla="*/ 33 h 79"/>
              <a:gd name="T4" fmla="*/ 25 w 61"/>
              <a:gd name="T5" fmla="*/ 32 h 79"/>
              <a:gd name="T6" fmla="*/ 21 w 61"/>
              <a:gd name="T7" fmla="*/ 29 h 79"/>
              <a:gd name="T8" fmla="*/ 18 w 61"/>
              <a:gd name="T9" fmla="*/ 29 h 79"/>
              <a:gd name="T10" fmla="*/ 18 w 61"/>
              <a:gd name="T11" fmla="*/ 31 h 79"/>
              <a:gd name="T12" fmla="*/ 24 w 61"/>
              <a:gd name="T13" fmla="*/ 35 h 79"/>
              <a:gd name="T14" fmla="*/ 31 w 61"/>
              <a:gd name="T15" fmla="*/ 37 h 79"/>
              <a:gd name="T16" fmla="*/ 43 w 61"/>
              <a:gd name="T17" fmla="*/ 31 h 79"/>
              <a:gd name="T18" fmla="*/ 43 w 61"/>
              <a:gd name="T19" fmla="*/ 29 h 79"/>
              <a:gd name="T20" fmla="*/ 41 w 61"/>
              <a:gd name="T21" fmla="*/ 29 h 79"/>
              <a:gd name="T22" fmla="*/ 45 w 61"/>
              <a:gd name="T23" fmla="*/ 69 h 79"/>
              <a:gd name="T24" fmla="*/ 45 w 61"/>
              <a:gd name="T25" fmla="*/ 69 h 79"/>
              <a:gd name="T26" fmla="*/ 16 w 61"/>
              <a:gd name="T27" fmla="*/ 69 h 79"/>
              <a:gd name="T28" fmla="*/ 14 w 61"/>
              <a:gd name="T29" fmla="*/ 71 h 79"/>
              <a:gd name="T30" fmla="*/ 16 w 61"/>
              <a:gd name="T31" fmla="*/ 73 h 79"/>
              <a:gd name="T32" fmla="*/ 45 w 61"/>
              <a:gd name="T33" fmla="*/ 73 h 79"/>
              <a:gd name="T34" fmla="*/ 47 w 61"/>
              <a:gd name="T35" fmla="*/ 71 h 79"/>
              <a:gd name="T36" fmla="*/ 45 w 61"/>
              <a:gd name="T37" fmla="*/ 69 h 79"/>
              <a:gd name="T38" fmla="*/ 61 w 61"/>
              <a:gd name="T39" fmla="*/ 30 h 79"/>
              <a:gd name="T40" fmla="*/ 61 w 61"/>
              <a:gd name="T41" fmla="*/ 30 h 79"/>
              <a:gd name="T42" fmla="*/ 52 w 61"/>
              <a:gd name="T43" fmla="*/ 9 h 79"/>
              <a:gd name="T44" fmla="*/ 31 w 61"/>
              <a:gd name="T45" fmla="*/ 0 h 79"/>
              <a:gd name="T46" fmla="*/ 9 w 61"/>
              <a:gd name="T47" fmla="*/ 9 h 79"/>
              <a:gd name="T48" fmla="*/ 0 w 61"/>
              <a:gd name="T49" fmla="*/ 30 h 79"/>
              <a:gd name="T50" fmla="*/ 4 w 61"/>
              <a:gd name="T51" fmla="*/ 46 h 79"/>
              <a:gd name="T52" fmla="*/ 4 w 61"/>
              <a:gd name="T53" fmla="*/ 46 h 79"/>
              <a:gd name="T54" fmla="*/ 13 w 61"/>
              <a:gd name="T55" fmla="*/ 56 h 79"/>
              <a:gd name="T56" fmla="*/ 13 w 61"/>
              <a:gd name="T57" fmla="*/ 64 h 79"/>
              <a:gd name="T58" fmla="*/ 16 w 61"/>
              <a:gd name="T59" fmla="*/ 67 h 79"/>
              <a:gd name="T60" fmla="*/ 45 w 61"/>
              <a:gd name="T61" fmla="*/ 67 h 79"/>
              <a:gd name="T62" fmla="*/ 48 w 61"/>
              <a:gd name="T63" fmla="*/ 64 h 79"/>
              <a:gd name="T64" fmla="*/ 48 w 61"/>
              <a:gd name="T65" fmla="*/ 56 h 79"/>
              <a:gd name="T66" fmla="*/ 57 w 61"/>
              <a:gd name="T67" fmla="*/ 46 h 79"/>
              <a:gd name="T68" fmla="*/ 57 w 61"/>
              <a:gd name="T69" fmla="*/ 46 h 79"/>
              <a:gd name="T70" fmla="*/ 61 w 61"/>
              <a:gd name="T71" fmla="*/ 30 h 79"/>
              <a:gd name="T72" fmla="*/ 52 w 61"/>
              <a:gd name="T73" fmla="*/ 42 h 79"/>
              <a:gd name="T74" fmla="*/ 52 w 61"/>
              <a:gd name="T75" fmla="*/ 42 h 79"/>
              <a:gd name="T76" fmla="*/ 52 w 61"/>
              <a:gd name="T77" fmla="*/ 42 h 79"/>
              <a:gd name="T78" fmla="*/ 52 w 61"/>
              <a:gd name="T79" fmla="*/ 42 h 79"/>
              <a:gd name="T80" fmla="*/ 43 w 61"/>
              <a:gd name="T81" fmla="*/ 51 h 79"/>
              <a:gd name="T82" fmla="*/ 42 w 61"/>
              <a:gd name="T83" fmla="*/ 54 h 79"/>
              <a:gd name="T84" fmla="*/ 42 w 61"/>
              <a:gd name="T85" fmla="*/ 54 h 79"/>
              <a:gd name="T86" fmla="*/ 42 w 61"/>
              <a:gd name="T87" fmla="*/ 61 h 79"/>
              <a:gd name="T88" fmla="*/ 19 w 61"/>
              <a:gd name="T89" fmla="*/ 61 h 79"/>
              <a:gd name="T90" fmla="*/ 19 w 61"/>
              <a:gd name="T91" fmla="*/ 54 h 79"/>
              <a:gd name="T92" fmla="*/ 18 w 61"/>
              <a:gd name="T93" fmla="*/ 51 h 79"/>
              <a:gd name="T94" fmla="*/ 9 w 61"/>
              <a:gd name="T95" fmla="*/ 42 h 79"/>
              <a:gd name="T96" fmla="*/ 9 w 61"/>
              <a:gd name="T97" fmla="*/ 42 h 79"/>
              <a:gd name="T98" fmla="*/ 6 w 61"/>
              <a:gd name="T99" fmla="*/ 30 h 79"/>
              <a:gd name="T100" fmla="*/ 13 w 61"/>
              <a:gd name="T101" fmla="*/ 13 h 79"/>
              <a:gd name="T102" fmla="*/ 31 w 61"/>
              <a:gd name="T103" fmla="*/ 6 h 79"/>
              <a:gd name="T104" fmla="*/ 48 w 61"/>
              <a:gd name="T105" fmla="*/ 13 h 79"/>
              <a:gd name="T106" fmla="*/ 55 w 61"/>
              <a:gd name="T107" fmla="*/ 30 h 79"/>
              <a:gd name="T108" fmla="*/ 52 w 61"/>
              <a:gd name="T109" fmla="*/ 42 h 79"/>
              <a:gd name="T110" fmla="*/ 39 w 61"/>
              <a:gd name="T111" fmla="*/ 76 h 79"/>
              <a:gd name="T112" fmla="*/ 39 w 61"/>
              <a:gd name="T113" fmla="*/ 76 h 79"/>
              <a:gd name="T114" fmla="*/ 22 w 61"/>
              <a:gd name="T115" fmla="*/ 76 h 79"/>
              <a:gd name="T116" fmla="*/ 20 w 61"/>
              <a:gd name="T117" fmla="*/ 78 h 79"/>
              <a:gd name="T118" fmla="*/ 22 w 61"/>
              <a:gd name="T119" fmla="*/ 79 h 79"/>
              <a:gd name="T120" fmla="*/ 39 w 61"/>
              <a:gd name="T121" fmla="*/ 79 h 79"/>
              <a:gd name="T122" fmla="*/ 41 w 61"/>
              <a:gd name="T123" fmla="*/ 78 h 79"/>
              <a:gd name="T124" fmla="*/ 39 w 61"/>
              <a:gd name="T125" fmla="*/ 7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1" h="79">
                <a:moveTo>
                  <a:pt x="41" y="29"/>
                </a:moveTo>
                <a:cubicBezTo>
                  <a:pt x="38" y="31"/>
                  <a:pt x="34" y="33"/>
                  <a:pt x="31" y="33"/>
                </a:cubicBezTo>
                <a:cubicBezTo>
                  <a:pt x="29" y="33"/>
                  <a:pt x="27" y="32"/>
                  <a:pt x="25" y="32"/>
                </a:cubicBezTo>
                <a:cubicBezTo>
                  <a:pt x="24" y="31"/>
                  <a:pt x="22" y="30"/>
                  <a:pt x="21" y="29"/>
                </a:cubicBezTo>
                <a:cubicBezTo>
                  <a:pt x="20" y="28"/>
                  <a:pt x="19" y="28"/>
                  <a:pt x="18" y="29"/>
                </a:cubicBezTo>
                <a:cubicBezTo>
                  <a:pt x="17" y="29"/>
                  <a:pt x="17" y="31"/>
                  <a:pt x="18" y="31"/>
                </a:cubicBezTo>
                <a:cubicBezTo>
                  <a:pt x="20" y="33"/>
                  <a:pt x="22" y="34"/>
                  <a:pt x="24" y="35"/>
                </a:cubicBezTo>
                <a:cubicBezTo>
                  <a:pt x="26" y="36"/>
                  <a:pt x="28" y="37"/>
                  <a:pt x="31" y="37"/>
                </a:cubicBezTo>
                <a:cubicBezTo>
                  <a:pt x="36" y="37"/>
                  <a:pt x="40" y="35"/>
                  <a:pt x="43" y="31"/>
                </a:cubicBezTo>
                <a:cubicBezTo>
                  <a:pt x="44" y="31"/>
                  <a:pt x="44" y="29"/>
                  <a:pt x="43" y="29"/>
                </a:cubicBezTo>
                <a:cubicBezTo>
                  <a:pt x="42" y="28"/>
                  <a:pt x="41" y="28"/>
                  <a:pt x="41" y="29"/>
                </a:cubicBezTo>
                <a:close/>
                <a:moveTo>
                  <a:pt x="45" y="69"/>
                </a:moveTo>
                <a:cubicBezTo>
                  <a:pt x="45" y="69"/>
                  <a:pt x="45" y="69"/>
                  <a:pt x="45" y="69"/>
                </a:cubicBezTo>
                <a:cubicBezTo>
                  <a:pt x="16" y="69"/>
                  <a:pt x="16" y="69"/>
                  <a:pt x="16" y="69"/>
                </a:cubicBezTo>
                <a:cubicBezTo>
                  <a:pt x="15" y="69"/>
                  <a:pt x="14" y="70"/>
                  <a:pt x="14" y="71"/>
                </a:cubicBezTo>
                <a:cubicBezTo>
                  <a:pt x="14" y="72"/>
                  <a:pt x="15" y="73"/>
                  <a:pt x="16" y="73"/>
                </a:cubicBezTo>
                <a:cubicBezTo>
                  <a:pt x="45" y="73"/>
                  <a:pt x="45" y="73"/>
                  <a:pt x="45" y="73"/>
                </a:cubicBezTo>
                <a:cubicBezTo>
                  <a:pt x="46" y="73"/>
                  <a:pt x="47" y="72"/>
                  <a:pt x="47" y="71"/>
                </a:cubicBezTo>
                <a:cubicBezTo>
                  <a:pt x="47" y="70"/>
                  <a:pt x="46" y="69"/>
                  <a:pt x="45" y="69"/>
                </a:cubicBezTo>
                <a:close/>
                <a:moveTo>
                  <a:pt x="61" y="30"/>
                </a:moveTo>
                <a:cubicBezTo>
                  <a:pt x="61" y="30"/>
                  <a:pt x="61" y="30"/>
                  <a:pt x="61" y="30"/>
                </a:cubicBezTo>
                <a:cubicBezTo>
                  <a:pt x="61" y="22"/>
                  <a:pt x="58" y="14"/>
                  <a:pt x="52" y="9"/>
                </a:cubicBezTo>
                <a:cubicBezTo>
                  <a:pt x="47" y="3"/>
                  <a:pt x="39" y="0"/>
                  <a:pt x="31" y="0"/>
                </a:cubicBezTo>
                <a:cubicBezTo>
                  <a:pt x="22" y="0"/>
                  <a:pt x="14" y="3"/>
                  <a:pt x="9" y="9"/>
                </a:cubicBezTo>
                <a:cubicBezTo>
                  <a:pt x="3" y="14"/>
                  <a:pt x="0" y="22"/>
                  <a:pt x="0" y="30"/>
                </a:cubicBezTo>
                <a:cubicBezTo>
                  <a:pt x="0" y="36"/>
                  <a:pt x="1" y="41"/>
                  <a:pt x="4" y="46"/>
                </a:cubicBezTo>
                <a:cubicBezTo>
                  <a:pt x="4" y="46"/>
                  <a:pt x="4" y="46"/>
                  <a:pt x="4" y="46"/>
                </a:cubicBezTo>
                <a:cubicBezTo>
                  <a:pt x="6" y="50"/>
                  <a:pt x="9" y="53"/>
                  <a:pt x="13" y="56"/>
                </a:cubicBezTo>
                <a:cubicBezTo>
                  <a:pt x="13" y="64"/>
                  <a:pt x="13" y="64"/>
                  <a:pt x="13" y="64"/>
                </a:cubicBezTo>
                <a:cubicBezTo>
                  <a:pt x="13" y="66"/>
                  <a:pt x="15" y="67"/>
                  <a:pt x="16" y="67"/>
                </a:cubicBezTo>
                <a:cubicBezTo>
                  <a:pt x="45" y="67"/>
                  <a:pt x="45" y="67"/>
                  <a:pt x="45" y="67"/>
                </a:cubicBezTo>
                <a:cubicBezTo>
                  <a:pt x="47" y="67"/>
                  <a:pt x="48" y="66"/>
                  <a:pt x="48" y="64"/>
                </a:cubicBezTo>
                <a:cubicBezTo>
                  <a:pt x="48" y="56"/>
                  <a:pt x="48" y="56"/>
                  <a:pt x="48" y="56"/>
                </a:cubicBezTo>
                <a:cubicBezTo>
                  <a:pt x="52" y="53"/>
                  <a:pt x="55" y="50"/>
                  <a:pt x="57" y="46"/>
                </a:cubicBezTo>
                <a:cubicBezTo>
                  <a:pt x="57" y="46"/>
                  <a:pt x="57" y="46"/>
                  <a:pt x="57" y="46"/>
                </a:cubicBezTo>
                <a:cubicBezTo>
                  <a:pt x="60" y="41"/>
                  <a:pt x="61" y="36"/>
                  <a:pt x="61" y="30"/>
                </a:cubicBezTo>
                <a:close/>
                <a:moveTo>
                  <a:pt x="52" y="42"/>
                </a:moveTo>
                <a:cubicBezTo>
                  <a:pt x="52" y="42"/>
                  <a:pt x="52" y="42"/>
                  <a:pt x="52" y="42"/>
                </a:cubicBezTo>
                <a:cubicBezTo>
                  <a:pt x="52" y="42"/>
                  <a:pt x="52" y="42"/>
                  <a:pt x="52" y="42"/>
                </a:cubicBezTo>
                <a:cubicBezTo>
                  <a:pt x="52" y="42"/>
                  <a:pt x="52" y="42"/>
                  <a:pt x="52" y="42"/>
                </a:cubicBezTo>
                <a:cubicBezTo>
                  <a:pt x="50" y="46"/>
                  <a:pt x="47" y="49"/>
                  <a:pt x="43" y="51"/>
                </a:cubicBezTo>
                <a:cubicBezTo>
                  <a:pt x="42" y="52"/>
                  <a:pt x="42" y="53"/>
                  <a:pt x="42" y="54"/>
                </a:cubicBezTo>
                <a:cubicBezTo>
                  <a:pt x="42" y="54"/>
                  <a:pt x="42" y="54"/>
                  <a:pt x="42" y="54"/>
                </a:cubicBezTo>
                <a:cubicBezTo>
                  <a:pt x="42" y="61"/>
                  <a:pt x="42" y="61"/>
                  <a:pt x="42" y="61"/>
                </a:cubicBezTo>
                <a:cubicBezTo>
                  <a:pt x="19" y="61"/>
                  <a:pt x="19" y="61"/>
                  <a:pt x="19" y="61"/>
                </a:cubicBezTo>
                <a:cubicBezTo>
                  <a:pt x="19" y="54"/>
                  <a:pt x="19" y="54"/>
                  <a:pt x="19" y="54"/>
                </a:cubicBezTo>
                <a:cubicBezTo>
                  <a:pt x="19" y="53"/>
                  <a:pt x="19" y="52"/>
                  <a:pt x="18" y="51"/>
                </a:cubicBezTo>
                <a:cubicBezTo>
                  <a:pt x="14" y="49"/>
                  <a:pt x="11" y="46"/>
                  <a:pt x="9" y="42"/>
                </a:cubicBezTo>
                <a:cubicBezTo>
                  <a:pt x="9" y="42"/>
                  <a:pt x="9" y="42"/>
                  <a:pt x="9" y="42"/>
                </a:cubicBezTo>
                <a:cubicBezTo>
                  <a:pt x="7" y="39"/>
                  <a:pt x="6" y="35"/>
                  <a:pt x="6" y="30"/>
                </a:cubicBezTo>
                <a:cubicBezTo>
                  <a:pt x="6" y="24"/>
                  <a:pt x="9" y="17"/>
                  <a:pt x="13" y="13"/>
                </a:cubicBezTo>
                <a:cubicBezTo>
                  <a:pt x="18" y="9"/>
                  <a:pt x="24" y="6"/>
                  <a:pt x="31" y="6"/>
                </a:cubicBezTo>
                <a:cubicBezTo>
                  <a:pt x="37" y="6"/>
                  <a:pt x="43" y="9"/>
                  <a:pt x="48" y="13"/>
                </a:cubicBezTo>
                <a:cubicBezTo>
                  <a:pt x="52" y="17"/>
                  <a:pt x="55" y="24"/>
                  <a:pt x="55" y="30"/>
                </a:cubicBezTo>
                <a:cubicBezTo>
                  <a:pt x="55" y="35"/>
                  <a:pt x="54" y="39"/>
                  <a:pt x="52" y="42"/>
                </a:cubicBezTo>
                <a:close/>
                <a:moveTo>
                  <a:pt x="39" y="76"/>
                </a:moveTo>
                <a:cubicBezTo>
                  <a:pt x="39" y="76"/>
                  <a:pt x="39" y="76"/>
                  <a:pt x="39" y="76"/>
                </a:cubicBezTo>
                <a:cubicBezTo>
                  <a:pt x="22" y="76"/>
                  <a:pt x="22" y="76"/>
                  <a:pt x="22" y="76"/>
                </a:cubicBezTo>
                <a:cubicBezTo>
                  <a:pt x="21" y="76"/>
                  <a:pt x="20" y="77"/>
                  <a:pt x="20" y="78"/>
                </a:cubicBezTo>
                <a:cubicBezTo>
                  <a:pt x="20" y="79"/>
                  <a:pt x="21" y="79"/>
                  <a:pt x="22" y="79"/>
                </a:cubicBezTo>
                <a:cubicBezTo>
                  <a:pt x="39" y="79"/>
                  <a:pt x="39" y="79"/>
                  <a:pt x="39" y="79"/>
                </a:cubicBezTo>
                <a:cubicBezTo>
                  <a:pt x="40" y="79"/>
                  <a:pt x="41" y="79"/>
                  <a:pt x="41" y="78"/>
                </a:cubicBezTo>
                <a:cubicBezTo>
                  <a:pt x="41" y="77"/>
                  <a:pt x="40" y="76"/>
                  <a:pt x="39" y="76"/>
                </a:cubicBezTo>
                <a:close/>
              </a:path>
            </a:pathLst>
          </a:custGeom>
          <a:solidFill>
            <a:schemeClr val="accent1">
              <a:lumMod val="60000"/>
              <a:lumOff val="40000"/>
            </a:scheme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lumMod val="50000"/>
                  <a:lumOff val="50000"/>
                </a:prstClr>
              </a:solidFill>
              <a:effectLst/>
              <a:uLnTx/>
              <a:uFillTx/>
              <a:latin typeface="Arial"/>
              <a:ea typeface="微软雅黑"/>
              <a:cs typeface="+mn-cs"/>
            </a:endParaRPr>
          </a:p>
        </p:txBody>
      </p:sp>
      <p:grpSp>
        <p:nvGrpSpPr>
          <p:cNvPr id="2" name="组合 1">
            <a:extLst>
              <a:ext uri="{FF2B5EF4-FFF2-40B4-BE49-F238E27FC236}">
                <a16:creationId xmlns:a16="http://schemas.microsoft.com/office/drawing/2014/main" id="{51BAAF6A-EBB8-4F82-B71D-21200C146F63}"/>
              </a:ext>
            </a:extLst>
          </p:cNvPr>
          <p:cNvGrpSpPr/>
          <p:nvPr/>
        </p:nvGrpSpPr>
        <p:grpSpPr>
          <a:xfrm>
            <a:off x="705287" y="1257540"/>
            <a:ext cx="651232" cy="969795"/>
            <a:chOff x="705287" y="1257540"/>
            <a:chExt cx="651232" cy="969795"/>
          </a:xfrm>
        </p:grpSpPr>
        <p:sp>
          <p:nvSpPr>
            <p:cNvPr id="151" name="iṣlíḑê">
              <a:extLst>
                <a:ext uri="{FF2B5EF4-FFF2-40B4-BE49-F238E27FC236}">
                  <a16:creationId xmlns:a16="http://schemas.microsoft.com/office/drawing/2014/main" id="{A2407645-61FD-49A0-9982-0924F2F8CA04}"/>
                </a:ext>
              </a:extLst>
            </p:cNvPr>
            <p:cNvSpPr/>
            <p:nvPr/>
          </p:nvSpPr>
          <p:spPr bwMode="auto">
            <a:xfrm>
              <a:off x="792275" y="1344528"/>
              <a:ext cx="477258" cy="476082"/>
            </a:xfrm>
            <a:prstGeom prst="ellipse">
              <a:avLst/>
            </a:pr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53" name="iś1ïḓé">
              <a:extLst>
                <a:ext uri="{FF2B5EF4-FFF2-40B4-BE49-F238E27FC236}">
                  <a16:creationId xmlns:a16="http://schemas.microsoft.com/office/drawing/2014/main" id="{F1A17DF7-76A3-43EB-84A4-3C7160C8B167}"/>
                </a:ext>
              </a:extLst>
            </p:cNvPr>
            <p:cNvSpPr/>
            <p:nvPr/>
          </p:nvSpPr>
          <p:spPr bwMode="auto">
            <a:xfrm>
              <a:off x="950969" y="2088625"/>
              <a:ext cx="159869" cy="138710"/>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54" name="ïṡľiḍé">
              <a:extLst>
                <a:ext uri="{FF2B5EF4-FFF2-40B4-BE49-F238E27FC236}">
                  <a16:creationId xmlns:a16="http://schemas.microsoft.com/office/drawing/2014/main" id="{A1EE3A01-F0FF-4B6A-814F-BB277D9CB5EA}"/>
                </a:ext>
              </a:extLst>
            </p:cNvPr>
            <p:cNvSpPr/>
            <p:nvPr/>
          </p:nvSpPr>
          <p:spPr bwMode="auto">
            <a:xfrm>
              <a:off x="912178" y="2006339"/>
              <a:ext cx="237453" cy="204538"/>
            </a:xfrm>
            <a:prstGeom prst="rect">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55" name="îsľîďé">
              <a:extLst>
                <a:ext uri="{FF2B5EF4-FFF2-40B4-BE49-F238E27FC236}">
                  <a16:creationId xmlns:a16="http://schemas.microsoft.com/office/drawing/2014/main" id="{3F023021-579C-4D85-A279-C61DE18DF262}"/>
                </a:ext>
              </a:extLst>
            </p:cNvPr>
            <p:cNvSpPr/>
            <p:nvPr/>
          </p:nvSpPr>
          <p:spPr bwMode="auto">
            <a:xfrm>
              <a:off x="872210" y="2156804"/>
              <a:ext cx="317387" cy="16457"/>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56" name="îṧľïde">
              <a:extLst>
                <a:ext uri="{FF2B5EF4-FFF2-40B4-BE49-F238E27FC236}">
                  <a16:creationId xmlns:a16="http://schemas.microsoft.com/office/drawing/2014/main" id="{E1F393EE-8747-4856-9AE2-5DEA6E159315}"/>
                </a:ext>
              </a:extLst>
            </p:cNvPr>
            <p:cNvSpPr/>
            <p:nvPr/>
          </p:nvSpPr>
          <p:spPr bwMode="auto">
            <a:xfrm>
              <a:off x="872210" y="2103906"/>
              <a:ext cx="317387" cy="16457"/>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57" name="iṡ1ïḍe">
              <a:extLst>
                <a:ext uri="{FF2B5EF4-FFF2-40B4-BE49-F238E27FC236}">
                  <a16:creationId xmlns:a16="http://schemas.microsoft.com/office/drawing/2014/main" id="{D31C081D-CC4D-436D-B16C-13A2D28DBF47}"/>
                </a:ext>
              </a:extLst>
            </p:cNvPr>
            <p:cNvSpPr/>
            <p:nvPr/>
          </p:nvSpPr>
          <p:spPr bwMode="auto">
            <a:xfrm>
              <a:off x="872210" y="2051009"/>
              <a:ext cx="317387" cy="16457"/>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58" name="íşḻíďè">
              <a:extLst>
                <a:ext uri="{FF2B5EF4-FFF2-40B4-BE49-F238E27FC236}">
                  <a16:creationId xmlns:a16="http://schemas.microsoft.com/office/drawing/2014/main" id="{3B2AB65A-D195-4F68-BEBC-F4D05BBA58C2}"/>
                </a:ext>
              </a:extLst>
            </p:cNvPr>
            <p:cNvSpPr/>
            <p:nvPr/>
          </p:nvSpPr>
          <p:spPr bwMode="auto">
            <a:xfrm>
              <a:off x="872210" y="1998111"/>
              <a:ext cx="317387" cy="16457"/>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59" name="ïŝ1íḋê">
              <a:extLst>
                <a:ext uri="{FF2B5EF4-FFF2-40B4-BE49-F238E27FC236}">
                  <a16:creationId xmlns:a16="http://schemas.microsoft.com/office/drawing/2014/main" id="{2C0820AF-6000-4B47-8EBC-5B265CF2D98E}"/>
                </a:ext>
              </a:extLst>
            </p:cNvPr>
            <p:cNvSpPr/>
            <p:nvPr/>
          </p:nvSpPr>
          <p:spPr bwMode="auto">
            <a:xfrm>
              <a:off x="1003866" y="1504397"/>
              <a:ext cx="54074" cy="52898"/>
            </a:xfrm>
            <a:custGeom>
              <a:avLst/>
              <a:gdLst>
                <a:gd name="T0" fmla="*/ 0 w 46"/>
                <a:gd name="T1" fmla="*/ 45 h 45"/>
                <a:gd name="T2" fmla="*/ 46 w 46"/>
                <a:gd name="T3" fmla="*/ 45 h 45"/>
                <a:gd name="T4" fmla="*/ 23 w 46"/>
                <a:gd name="T5" fmla="*/ 0 h 45"/>
                <a:gd name="T6" fmla="*/ 0 w 46"/>
                <a:gd name="T7" fmla="*/ 45 h 45"/>
              </a:gdLst>
              <a:ahLst/>
              <a:cxnLst>
                <a:cxn ang="0">
                  <a:pos x="T0" y="T1"/>
                </a:cxn>
                <a:cxn ang="0">
                  <a:pos x="T2" y="T3"/>
                </a:cxn>
                <a:cxn ang="0">
                  <a:pos x="T4" y="T5"/>
                </a:cxn>
                <a:cxn ang="0">
                  <a:pos x="T6" y="T7"/>
                </a:cxn>
              </a:cxnLst>
              <a:rect l="0" t="0" r="r" b="b"/>
              <a:pathLst>
                <a:path w="46" h="45">
                  <a:moveTo>
                    <a:pt x="0" y="45"/>
                  </a:moveTo>
                  <a:lnTo>
                    <a:pt x="46" y="45"/>
                  </a:lnTo>
                  <a:lnTo>
                    <a:pt x="23" y="0"/>
                  </a:lnTo>
                  <a:lnTo>
                    <a:pt x="0" y="45"/>
                  </a:ln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60" name="îṥḻiḍè">
              <a:extLst>
                <a:ext uri="{FF2B5EF4-FFF2-40B4-BE49-F238E27FC236}">
                  <a16:creationId xmlns:a16="http://schemas.microsoft.com/office/drawing/2014/main" id="{43862CA7-41D0-4BBE-BBA1-A54108A54463}"/>
                </a:ext>
              </a:extLst>
            </p:cNvPr>
            <p:cNvSpPr/>
            <p:nvPr/>
          </p:nvSpPr>
          <p:spPr bwMode="auto">
            <a:xfrm>
              <a:off x="705287" y="1257540"/>
              <a:ext cx="651232" cy="748799"/>
            </a:xfrm>
            <a:custGeom>
              <a:avLst/>
              <a:gdLst>
                <a:gd name="T0" fmla="*/ 564 w 788"/>
                <a:gd name="T1" fmla="*/ 906 h 906"/>
                <a:gd name="T2" fmla="*/ 544 w 788"/>
                <a:gd name="T3" fmla="*/ 906 h 906"/>
                <a:gd name="T4" fmla="*/ 653 w 788"/>
                <a:gd name="T5" fmla="*/ 662 h 906"/>
                <a:gd name="T6" fmla="*/ 768 w 788"/>
                <a:gd name="T7" fmla="*/ 394 h 906"/>
                <a:gd name="T8" fmla="*/ 394 w 788"/>
                <a:gd name="T9" fmla="*/ 20 h 906"/>
                <a:gd name="T10" fmla="*/ 20 w 788"/>
                <a:gd name="T11" fmla="*/ 394 h 906"/>
                <a:gd name="T12" fmla="*/ 135 w 788"/>
                <a:gd name="T13" fmla="*/ 662 h 906"/>
                <a:gd name="T14" fmla="*/ 244 w 788"/>
                <a:gd name="T15" fmla="*/ 906 h 906"/>
                <a:gd name="T16" fmla="*/ 224 w 788"/>
                <a:gd name="T17" fmla="*/ 906 h 906"/>
                <a:gd name="T18" fmla="*/ 120 w 788"/>
                <a:gd name="T19" fmla="*/ 675 h 906"/>
                <a:gd name="T20" fmla="*/ 0 w 788"/>
                <a:gd name="T21" fmla="*/ 394 h 906"/>
                <a:gd name="T22" fmla="*/ 394 w 788"/>
                <a:gd name="T23" fmla="*/ 0 h 906"/>
                <a:gd name="T24" fmla="*/ 788 w 788"/>
                <a:gd name="T25" fmla="*/ 394 h 906"/>
                <a:gd name="T26" fmla="*/ 668 w 788"/>
                <a:gd name="T27" fmla="*/ 675 h 906"/>
                <a:gd name="T28" fmla="*/ 564 w 788"/>
                <a:gd name="T29" fmla="*/ 906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88" h="906">
                  <a:moveTo>
                    <a:pt x="564" y="906"/>
                  </a:moveTo>
                  <a:cubicBezTo>
                    <a:pt x="544" y="906"/>
                    <a:pt x="544" y="906"/>
                    <a:pt x="544" y="906"/>
                  </a:cubicBezTo>
                  <a:cubicBezTo>
                    <a:pt x="544" y="794"/>
                    <a:pt x="599" y="727"/>
                    <a:pt x="653" y="662"/>
                  </a:cubicBezTo>
                  <a:cubicBezTo>
                    <a:pt x="709" y="594"/>
                    <a:pt x="768" y="523"/>
                    <a:pt x="768" y="394"/>
                  </a:cubicBezTo>
                  <a:cubicBezTo>
                    <a:pt x="768" y="188"/>
                    <a:pt x="600" y="20"/>
                    <a:pt x="394" y="20"/>
                  </a:cubicBezTo>
                  <a:cubicBezTo>
                    <a:pt x="188" y="20"/>
                    <a:pt x="20" y="188"/>
                    <a:pt x="20" y="394"/>
                  </a:cubicBezTo>
                  <a:cubicBezTo>
                    <a:pt x="20" y="523"/>
                    <a:pt x="79" y="594"/>
                    <a:pt x="135" y="662"/>
                  </a:cubicBezTo>
                  <a:cubicBezTo>
                    <a:pt x="189" y="727"/>
                    <a:pt x="244" y="794"/>
                    <a:pt x="244" y="906"/>
                  </a:cubicBezTo>
                  <a:cubicBezTo>
                    <a:pt x="224" y="906"/>
                    <a:pt x="224" y="906"/>
                    <a:pt x="224" y="906"/>
                  </a:cubicBezTo>
                  <a:cubicBezTo>
                    <a:pt x="224" y="801"/>
                    <a:pt x="173" y="740"/>
                    <a:pt x="120" y="675"/>
                  </a:cubicBezTo>
                  <a:cubicBezTo>
                    <a:pt x="61" y="604"/>
                    <a:pt x="0" y="530"/>
                    <a:pt x="0" y="394"/>
                  </a:cubicBezTo>
                  <a:cubicBezTo>
                    <a:pt x="0" y="177"/>
                    <a:pt x="177" y="0"/>
                    <a:pt x="394" y="0"/>
                  </a:cubicBezTo>
                  <a:cubicBezTo>
                    <a:pt x="611" y="0"/>
                    <a:pt x="788" y="177"/>
                    <a:pt x="788" y="394"/>
                  </a:cubicBezTo>
                  <a:cubicBezTo>
                    <a:pt x="788" y="530"/>
                    <a:pt x="727" y="604"/>
                    <a:pt x="668" y="675"/>
                  </a:cubicBezTo>
                  <a:cubicBezTo>
                    <a:pt x="615" y="740"/>
                    <a:pt x="564" y="801"/>
                    <a:pt x="564" y="906"/>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61" name="íSḻïḑe">
              <a:extLst>
                <a:ext uri="{FF2B5EF4-FFF2-40B4-BE49-F238E27FC236}">
                  <a16:creationId xmlns:a16="http://schemas.microsoft.com/office/drawing/2014/main" id="{77FF9800-C39B-4582-9739-E60AC0525325}"/>
                </a:ext>
              </a:extLst>
            </p:cNvPr>
            <p:cNvSpPr/>
            <p:nvPr/>
          </p:nvSpPr>
          <p:spPr bwMode="auto">
            <a:xfrm>
              <a:off x="1003866" y="1547891"/>
              <a:ext cx="54074" cy="17633"/>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62" name="íṣ1ïḍê">
              <a:extLst>
                <a:ext uri="{FF2B5EF4-FFF2-40B4-BE49-F238E27FC236}">
                  <a16:creationId xmlns:a16="http://schemas.microsoft.com/office/drawing/2014/main" id="{CC4B9DF5-E67A-4B8B-AC3A-1CBA9EC843D5}"/>
                </a:ext>
              </a:extLst>
            </p:cNvPr>
            <p:cNvSpPr/>
            <p:nvPr/>
          </p:nvSpPr>
          <p:spPr bwMode="auto">
            <a:xfrm>
              <a:off x="965076" y="1627825"/>
              <a:ext cx="131657" cy="16457"/>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63" name="îšļïdé">
              <a:extLst>
                <a:ext uri="{FF2B5EF4-FFF2-40B4-BE49-F238E27FC236}">
                  <a16:creationId xmlns:a16="http://schemas.microsoft.com/office/drawing/2014/main" id="{595E8D10-32DD-44A4-B4EF-E2C8C8CCAA65}"/>
                </a:ext>
              </a:extLst>
            </p:cNvPr>
            <p:cNvSpPr/>
            <p:nvPr/>
          </p:nvSpPr>
          <p:spPr bwMode="auto">
            <a:xfrm>
              <a:off x="1000340" y="1636054"/>
              <a:ext cx="16457" cy="370285"/>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64" name="í$liďè">
              <a:extLst>
                <a:ext uri="{FF2B5EF4-FFF2-40B4-BE49-F238E27FC236}">
                  <a16:creationId xmlns:a16="http://schemas.microsoft.com/office/drawing/2014/main" id="{75031057-F79E-465D-8968-57B8560E2BA6}"/>
                </a:ext>
              </a:extLst>
            </p:cNvPr>
            <p:cNvSpPr/>
            <p:nvPr/>
          </p:nvSpPr>
          <p:spPr bwMode="auto">
            <a:xfrm>
              <a:off x="1045010" y="1636054"/>
              <a:ext cx="16457" cy="370285"/>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65" name="î$ľîḋè">
              <a:extLst>
                <a:ext uri="{FF2B5EF4-FFF2-40B4-BE49-F238E27FC236}">
                  <a16:creationId xmlns:a16="http://schemas.microsoft.com/office/drawing/2014/main" id="{287ABB78-93B0-4AF6-989C-3C3F52AF3405}"/>
                </a:ext>
              </a:extLst>
            </p:cNvPr>
            <p:cNvSpPr/>
            <p:nvPr/>
          </p:nvSpPr>
          <p:spPr bwMode="auto">
            <a:xfrm>
              <a:off x="956846" y="1485589"/>
              <a:ext cx="148115" cy="520750"/>
            </a:xfrm>
            <a:custGeom>
              <a:avLst/>
              <a:gdLst>
                <a:gd name="T0" fmla="*/ 126 w 126"/>
                <a:gd name="T1" fmla="*/ 443 h 443"/>
                <a:gd name="T2" fmla="*/ 112 w 126"/>
                <a:gd name="T3" fmla="*/ 443 h 443"/>
                <a:gd name="T4" fmla="*/ 112 w 126"/>
                <a:gd name="T5" fmla="*/ 129 h 443"/>
                <a:gd name="T6" fmla="*/ 63 w 126"/>
                <a:gd name="T7" fmla="*/ 31 h 443"/>
                <a:gd name="T8" fmla="*/ 14 w 126"/>
                <a:gd name="T9" fmla="*/ 129 h 443"/>
                <a:gd name="T10" fmla="*/ 14 w 126"/>
                <a:gd name="T11" fmla="*/ 443 h 443"/>
                <a:gd name="T12" fmla="*/ 0 w 126"/>
                <a:gd name="T13" fmla="*/ 443 h 443"/>
                <a:gd name="T14" fmla="*/ 0 w 126"/>
                <a:gd name="T15" fmla="*/ 127 h 443"/>
                <a:gd name="T16" fmla="*/ 63 w 126"/>
                <a:gd name="T17" fmla="*/ 0 h 443"/>
                <a:gd name="T18" fmla="*/ 126 w 126"/>
                <a:gd name="T19" fmla="*/ 127 h 443"/>
                <a:gd name="T20" fmla="*/ 126 w 126"/>
                <a:gd name="T21" fmla="*/ 443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 h="443">
                  <a:moveTo>
                    <a:pt x="126" y="443"/>
                  </a:moveTo>
                  <a:lnTo>
                    <a:pt x="112" y="443"/>
                  </a:lnTo>
                  <a:lnTo>
                    <a:pt x="112" y="129"/>
                  </a:lnTo>
                  <a:lnTo>
                    <a:pt x="63" y="31"/>
                  </a:lnTo>
                  <a:lnTo>
                    <a:pt x="14" y="129"/>
                  </a:lnTo>
                  <a:lnTo>
                    <a:pt x="14" y="443"/>
                  </a:lnTo>
                  <a:lnTo>
                    <a:pt x="0" y="443"/>
                  </a:lnTo>
                  <a:lnTo>
                    <a:pt x="0" y="127"/>
                  </a:lnTo>
                  <a:lnTo>
                    <a:pt x="63" y="0"/>
                  </a:lnTo>
                  <a:lnTo>
                    <a:pt x="126" y="127"/>
                  </a:lnTo>
                  <a:lnTo>
                    <a:pt x="126" y="443"/>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grpSp>
    </p:spTree>
    <p:extLst>
      <p:ext uri="{BB962C8B-B14F-4D97-AF65-F5344CB8AC3E}">
        <p14:creationId xmlns:p14="http://schemas.microsoft.com/office/powerpoint/2010/main" val="21819633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6">
            <a:extLst>
              <a:ext uri="{FF2B5EF4-FFF2-40B4-BE49-F238E27FC236}">
                <a16:creationId xmlns:a16="http://schemas.microsoft.com/office/drawing/2014/main" id="{C82DE7DD-29A7-4AE5-8978-41BD9230143D}"/>
              </a:ext>
            </a:extLst>
          </p:cNvPr>
          <p:cNvSpPr>
            <a:spLocks noGrp="1"/>
          </p:cNvSpPr>
          <p:nvPr>
            <p:ph type="body" sz="quarter" idx="11"/>
          </p:nvPr>
        </p:nvSpPr>
        <p:spPr>
          <a:xfrm>
            <a:off x="1431925" y="231775"/>
            <a:ext cx="3643313" cy="406400"/>
          </a:xfrm>
        </p:spPr>
        <p:txBody>
          <a:bodyPr/>
          <a:lstStyle/>
          <a:p>
            <a:r>
              <a:rPr lang="zh-CN" altLang="en-US" dirty="0">
                <a:sym typeface="+mn-lt"/>
              </a:rPr>
              <a:t>单图型</a:t>
            </a:r>
            <a:endParaRPr lang="en-US" altLang="zh-CN" dirty="0">
              <a:sym typeface="+mn-lt"/>
            </a:endParaRPr>
          </a:p>
          <a:p>
            <a:endParaRPr lang="zh-CN" altLang="en-US" dirty="0"/>
          </a:p>
        </p:txBody>
      </p:sp>
      <p:grpSp>
        <p:nvGrpSpPr>
          <p:cNvPr id="5" name="组合 4">
            <a:extLst>
              <a:ext uri="{FF2B5EF4-FFF2-40B4-BE49-F238E27FC236}">
                <a16:creationId xmlns:a16="http://schemas.microsoft.com/office/drawing/2014/main" id="{23E70C27-3EBA-4DA1-9EAA-51E906CE1BD3}"/>
              </a:ext>
            </a:extLst>
          </p:cNvPr>
          <p:cNvGrpSpPr/>
          <p:nvPr/>
        </p:nvGrpSpPr>
        <p:grpSpPr>
          <a:xfrm>
            <a:off x="4047966" y="5835590"/>
            <a:ext cx="4139610" cy="400110"/>
            <a:chOff x="4626655" y="5804929"/>
            <a:chExt cx="4139610" cy="400110"/>
          </a:xfrm>
        </p:grpSpPr>
        <p:sp>
          <p:nvSpPr>
            <p:cNvPr id="11" name="TextBox 16"/>
            <p:cNvSpPr txBox="1"/>
            <p:nvPr/>
          </p:nvSpPr>
          <p:spPr>
            <a:xfrm>
              <a:off x="5247353" y="5804929"/>
              <a:ext cx="3518912"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ontserrat Semi" charset="0"/>
                </a:rPr>
                <a:t>浙江工业大学德清校区图书馆</a:t>
              </a:r>
              <a:endParaRPr kumimoji="0" lang="en-US" sz="20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ontserrat Semi" charset="0"/>
              </a:endParaRPr>
            </a:p>
          </p:txBody>
        </p:sp>
        <p:sp>
          <p:nvSpPr>
            <p:cNvPr id="13" name="等腰三角形 12">
              <a:extLst>
                <a:ext uri="{FF2B5EF4-FFF2-40B4-BE49-F238E27FC236}">
                  <a16:creationId xmlns:a16="http://schemas.microsoft.com/office/drawing/2014/main" id="{C8404DFA-A077-4AEE-8D21-3C8A6D9DE8EA}"/>
                </a:ext>
              </a:extLst>
            </p:cNvPr>
            <p:cNvSpPr/>
            <p:nvPr/>
          </p:nvSpPr>
          <p:spPr>
            <a:xfrm>
              <a:off x="4626655" y="5871604"/>
              <a:ext cx="525351" cy="266761"/>
            </a:xfrm>
            <a:prstGeom prst="triangle">
              <a:avLst/>
            </a:prstGeom>
            <a:gradFill flip="none" rotWithShape="1">
              <a:gsLst>
                <a:gs pos="0">
                  <a:schemeClr val="accent1">
                    <a:alpha val="85000"/>
                  </a:schemeClr>
                </a:gs>
                <a:gs pos="100000">
                  <a:schemeClr val="accent2">
                    <a:alpha val="8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black">
                    <a:lumMod val="75000"/>
                    <a:lumOff val="25000"/>
                  </a:prstClr>
                </a:solidFill>
                <a:effectLst/>
                <a:uLnTx/>
                <a:uFillTx/>
                <a:latin typeface="微软雅黑"/>
                <a:ea typeface="微软雅黑"/>
                <a:cs typeface="+mn-cs"/>
              </a:endParaRPr>
            </a:p>
          </p:txBody>
        </p:sp>
      </p:grpSp>
      <p:pic>
        <p:nvPicPr>
          <p:cNvPr id="6" name="图片占位符 5">
            <a:extLst>
              <a:ext uri="{FF2B5EF4-FFF2-40B4-BE49-F238E27FC236}">
                <a16:creationId xmlns:a16="http://schemas.microsoft.com/office/drawing/2014/main" id="{D3B97B87-E991-4088-BAAF-A926FD60EF7E}"/>
              </a:ext>
            </a:extLst>
          </p:cNvPr>
          <p:cNvPicPr>
            <a:picLocks noGrp="1" noChangeAspect="1"/>
          </p:cNvPicPr>
          <p:nvPr>
            <p:ph type="pic" sz="quarter" idx="10"/>
          </p:nvPr>
        </p:nvPicPr>
        <p:blipFill>
          <a:blip r:embed="rId3" cstate="hqprint">
            <a:extLst>
              <a:ext uri="{28A0092B-C50C-407E-A947-70E740481C1C}">
                <a14:useLocalDpi xmlns:a14="http://schemas.microsoft.com/office/drawing/2010/main" val="0"/>
              </a:ext>
            </a:extLst>
          </a:blip>
          <a:srcRect l="1889" r="1889"/>
          <a:stretch>
            <a:fillRect/>
          </a:stretch>
        </p:blipFill>
        <p:spPr/>
      </p:pic>
    </p:spTree>
    <p:extLst>
      <p:ext uri="{BB962C8B-B14F-4D97-AF65-F5344CB8AC3E}">
        <p14:creationId xmlns:p14="http://schemas.microsoft.com/office/powerpoint/2010/main" val="32543998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63025" y="2225953"/>
            <a:ext cx="7361752" cy="2790755"/>
          </a:xfrm>
          <a:prstGeom prst="rect">
            <a:avLst/>
          </a:prstGeom>
          <a:noFill/>
          <a:ln>
            <a:gradFill>
              <a:gsLst>
                <a:gs pos="0">
                  <a:schemeClr val="accent1"/>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105" tIns="45053" rIns="90105" bIns="45053"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774" b="0" i="0" u="none" strike="noStrike" kern="1200" cap="none" spc="0" normalizeH="0" baseline="0" noProof="0">
              <a:ln>
                <a:noFill/>
              </a:ln>
              <a:solidFill>
                <a:prstClr val="white"/>
              </a:solidFill>
              <a:effectLst/>
              <a:uLnTx/>
              <a:uFillTx/>
              <a:latin typeface="Arial"/>
              <a:ea typeface="微软雅黑"/>
              <a:cs typeface="+mn-cs"/>
            </a:endParaRPr>
          </a:p>
        </p:txBody>
      </p:sp>
      <p:sp>
        <p:nvSpPr>
          <p:cNvPr id="9" name="文本占位符 8">
            <a:extLst>
              <a:ext uri="{FF2B5EF4-FFF2-40B4-BE49-F238E27FC236}">
                <a16:creationId xmlns:a16="http://schemas.microsoft.com/office/drawing/2014/main" id="{7552723C-7434-4525-9F1B-35712EEA8C86}"/>
              </a:ext>
            </a:extLst>
          </p:cNvPr>
          <p:cNvSpPr>
            <a:spLocks noGrp="1"/>
          </p:cNvSpPr>
          <p:nvPr>
            <p:ph type="body" sz="quarter" idx="12"/>
          </p:nvPr>
        </p:nvSpPr>
        <p:spPr>
          <a:xfrm>
            <a:off x="1431925" y="231775"/>
            <a:ext cx="3643313" cy="406400"/>
          </a:xfrm>
        </p:spPr>
        <p:txBody>
          <a:bodyPr/>
          <a:lstStyle/>
          <a:p>
            <a:r>
              <a:rPr lang="zh-CN" altLang="en-US" dirty="0">
                <a:sym typeface="+mn-lt"/>
              </a:rPr>
              <a:t>双图型</a:t>
            </a:r>
            <a:endParaRPr lang="en-US" altLang="zh-CN" dirty="0">
              <a:sym typeface="+mn-lt"/>
            </a:endParaRPr>
          </a:p>
          <a:p>
            <a:endParaRPr lang="zh-CN" altLang="en-US" dirty="0"/>
          </a:p>
        </p:txBody>
      </p:sp>
      <p:sp>
        <p:nvSpPr>
          <p:cNvPr id="13" name="文本框 12"/>
          <p:cNvSpPr txBox="1"/>
          <p:nvPr/>
        </p:nvSpPr>
        <p:spPr>
          <a:xfrm>
            <a:off x="2082145" y="5111307"/>
            <a:ext cx="3449368" cy="418191"/>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296" normalizeH="0" baseline="0" noProof="0" dirty="0">
                <a:ln>
                  <a:noFill/>
                </a:ln>
                <a:solidFill>
                  <a:srgbClr val="7F7F7F">
                    <a:lumMod val="50000"/>
                  </a:srgbClr>
                </a:solidFill>
                <a:effectLst/>
                <a:uLnTx/>
                <a:uFillTx/>
                <a:latin typeface="微软雅黑"/>
                <a:ea typeface="微软雅黑"/>
                <a:cs typeface="+mn-cs"/>
              </a:rPr>
              <a:t>浙江工业大学德清校区</a:t>
            </a:r>
          </a:p>
        </p:txBody>
      </p:sp>
      <p:sp>
        <p:nvSpPr>
          <p:cNvPr id="15" name="等腰三角形 14"/>
          <p:cNvSpPr/>
          <p:nvPr/>
        </p:nvSpPr>
        <p:spPr>
          <a:xfrm>
            <a:off x="6877085" y="5753702"/>
            <a:ext cx="295750" cy="150175"/>
          </a:xfrm>
          <a:prstGeom prst="triangle">
            <a:avLst/>
          </a:prstGeom>
          <a:gradFill flip="none" rotWithShape="1">
            <a:gsLst>
              <a:gs pos="0">
                <a:schemeClr val="accent1">
                  <a:alpha val="85000"/>
                </a:schemeClr>
              </a:gs>
              <a:gs pos="100000">
                <a:schemeClr val="accent2">
                  <a:alpha val="8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6" name="文本框 15"/>
          <p:cNvSpPr txBox="1"/>
          <p:nvPr/>
        </p:nvSpPr>
        <p:spPr>
          <a:xfrm>
            <a:off x="7266924" y="5556193"/>
            <a:ext cx="2766075" cy="418191"/>
          </a:xfrm>
          <a:prstGeom prst="rect">
            <a:avLst/>
          </a:prstGeom>
          <a:noFill/>
        </p:spPr>
        <p:txBody>
          <a:bodyPr wrap="square" rtlCol="0">
            <a:spAutoFit/>
          </a:bodyPr>
          <a:lstStyle>
            <a:defPPr>
              <a:defRPr lang="en-US"/>
            </a:defPPr>
            <a:lvl1pPr algn="just">
              <a:lnSpc>
                <a:spcPct val="150000"/>
              </a:lnSpc>
              <a:defRPr sz="1500" spc="225">
                <a:solidFill>
                  <a:schemeClr val="tx2">
                    <a:lumMod val="50000"/>
                  </a:schemeClr>
                </a:solidFill>
                <a:latin typeface="微软雅黑" panose="020B0503020204020204" pitchFamily="34" charset="-122"/>
                <a:ea typeface="微软雅黑" panose="020B0503020204020204" pitchFamily="34" charset="-122"/>
              </a:defRPr>
            </a:lvl1p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225" normalizeH="0" baseline="0" noProof="0" dirty="0">
                <a:ln>
                  <a:noFill/>
                </a:ln>
                <a:solidFill>
                  <a:srgbClr val="7F7F7F">
                    <a:lumMod val="50000"/>
                  </a:srgbClr>
                </a:solidFill>
                <a:effectLst/>
                <a:uLnTx/>
                <a:uFillTx/>
                <a:latin typeface="微软雅黑"/>
                <a:ea typeface="微软雅黑"/>
                <a:cs typeface="+mn-cs"/>
              </a:rPr>
              <a:t>浙江工业大学德清校区</a:t>
            </a:r>
          </a:p>
        </p:txBody>
      </p:sp>
      <p:sp>
        <p:nvSpPr>
          <p:cNvPr id="18" name="等腰三角形 17">
            <a:extLst>
              <a:ext uri="{FF2B5EF4-FFF2-40B4-BE49-F238E27FC236}">
                <a16:creationId xmlns:a16="http://schemas.microsoft.com/office/drawing/2014/main" id="{13C813E1-7752-4E6E-A5FE-BD0E26771381}"/>
              </a:ext>
            </a:extLst>
          </p:cNvPr>
          <p:cNvSpPr/>
          <p:nvPr/>
        </p:nvSpPr>
        <p:spPr>
          <a:xfrm>
            <a:off x="1708301" y="5285082"/>
            <a:ext cx="295750" cy="150175"/>
          </a:xfrm>
          <a:prstGeom prst="triangle">
            <a:avLst/>
          </a:prstGeom>
          <a:gradFill flip="none" rotWithShape="1">
            <a:gsLst>
              <a:gs pos="0">
                <a:schemeClr val="accent1">
                  <a:alpha val="85000"/>
                </a:schemeClr>
              </a:gs>
              <a:gs pos="100000">
                <a:schemeClr val="accent2">
                  <a:alpha val="8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微软雅黑"/>
              <a:ea typeface="微软雅黑"/>
              <a:cs typeface="+mn-cs"/>
            </a:endParaRPr>
          </a:p>
        </p:txBody>
      </p:sp>
      <p:pic>
        <p:nvPicPr>
          <p:cNvPr id="8" name="图片占位符 7">
            <a:extLst>
              <a:ext uri="{FF2B5EF4-FFF2-40B4-BE49-F238E27FC236}">
                <a16:creationId xmlns:a16="http://schemas.microsoft.com/office/drawing/2014/main" id="{96474569-A73E-4C4E-8D31-F1E4EC422253}"/>
              </a:ext>
            </a:extLst>
          </p:cNvPr>
          <p:cNvPicPr>
            <a:picLocks noGrp="1" noChangeAspect="1"/>
          </p:cNvPicPr>
          <p:nvPr>
            <p:ph type="pic" sz="quarter" idx="10"/>
          </p:nvPr>
        </p:nvPicPr>
        <p:blipFill>
          <a:blip r:embed="rId3" cstate="hqprint">
            <a:extLst>
              <a:ext uri="{28A0092B-C50C-407E-A947-70E740481C1C}">
                <a14:useLocalDpi xmlns:a14="http://schemas.microsoft.com/office/drawing/2010/main" val="0"/>
              </a:ext>
            </a:extLst>
          </a:blip>
          <a:srcRect t="7110" b="7110"/>
          <a:stretch>
            <a:fillRect/>
          </a:stretch>
        </p:blipFill>
        <p:spPr/>
      </p:pic>
      <p:pic>
        <p:nvPicPr>
          <p:cNvPr id="12" name="图片占位符 11">
            <a:extLst>
              <a:ext uri="{FF2B5EF4-FFF2-40B4-BE49-F238E27FC236}">
                <a16:creationId xmlns:a16="http://schemas.microsoft.com/office/drawing/2014/main" id="{88D56A98-F823-4EA6-97C7-BD1F5238E382}"/>
              </a:ext>
            </a:extLst>
          </p:cNvPr>
          <p:cNvPicPr>
            <a:picLocks noGrp="1" noChangeAspect="1"/>
          </p:cNvPicPr>
          <p:nvPr>
            <p:ph type="pic" sz="quarter" idx="11"/>
          </p:nvPr>
        </p:nvPicPr>
        <p:blipFill>
          <a:blip r:embed="rId4" cstate="hqprint">
            <a:extLst>
              <a:ext uri="{28A0092B-C50C-407E-A947-70E740481C1C}">
                <a14:useLocalDpi xmlns:a14="http://schemas.microsoft.com/office/drawing/2010/main" val="0"/>
              </a:ext>
            </a:extLst>
          </a:blip>
          <a:srcRect l="7878" r="7878"/>
          <a:stretch>
            <a:fillRect/>
          </a:stretch>
        </p:blipFill>
        <p:spPr/>
      </p:pic>
    </p:spTree>
    <p:extLst>
      <p:ext uri="{BB962C8B-B14F-4D97-AF65-F5344CB8AC3E}">
        <p14:creationId xmlns:p14="http://schemas.microsoft.com/office/powerpoint/2010/main" val="6952267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占位符 22">
            <a:extLst>
              <a:ext uri="{FF2B5EF4-FFF2-40B4-BE49-F238E27FC236}">
                <a16:creationId xmlns:a16="http://schemas.microsoft.com/office/drawing/2014/main" id="{71A1378C-D110-4F04-B9EE-82302801A7AF}"/>
              </a:ext>
            </a:extLst>
          </p:cNvPr>
          <p:cNvPicPr>
            <a:picLocks noGrp="1" noChangeAspect="1"/>
          </p:cNvPicPr>
          <p:nvPr>
            <p:ph type="pic" sz="quarter" idx="11"/>
          </p:nvPr>
        </p:nvPicPr>
        <p:blipFill>
          <a:blip r:embed="rId3" cstate="hqprint">
            <a:extLst>
              <a:ext uri="{28A0092B-C50C-407E-A947-70E740481C1C}">
                <a14:useLocalDpi xmlns:a14="http://schemas.microsoft.com/office/drawing/2010/main" val="0"/>
              </a:ext>
            </a:extLst>
          </a:blip>
          <a:srcRect t="1509" b="1509"/>
          <a:stretch>
            <a:fillRect/>
          </a:stretch>
        </p:blipFill>
        <p:spPr/>
      </p:pic>
      <p:pic>
        <p:nvPicPr>
          <p:cNvPr id="27" name="图片占位符 26">
            <a:extLst>
              <a:ext uri="{FF2B5EF4-FFF2-40B4-BE49-F238E27FC236}">
                <a16:creationId xmlns:a16="http://schemas.microsoft.com/office/drawing/2014/main" id="{52697FEE-3FDF-4C8F-A986-B9CDFB023D94}"/>
              </a:ext>
            </a:extLst>
          </p:cNvPr>
          <p:cNvPicPr>
            <a:picLocks noGrp="1" noChangeAspect="1"/>
          </p:cNvPicPr>
          <p:nvPr>
            <p:ph type="pic" sz="quarter" idx="12"/>
          </p:nvPr>
        </p:nvPicPr>
        <p:blipFill>
          <a:blip r:embed="rId4" cstate="hqprint">
            <a:extLst>
              <a:ext uri="{28A0092B-C50C-407E-A947-70E740481C1C}">
                <a14:useLocalDpi xmlns:a14="http://schemas.microsoft.com/office/drawing/2010/main" val="0"/>
              </a:ext>
            </a:extLst>
          </a:blip>
          <a:srcRect t="1509" b="1509"/>
          <a:stretch>
            <a:fillRect/>
          </a:stretch>
        </p:blipFill>
        <p:spPr/>
      </p:pic>
      <p:pic>
        <p:nvPicPr>
          <p:cNvPr id="30" name="图片占位符 29">
            <a:extLst>
              <a:ext uri="{FF2B5EF4-FFF2-40B4-BE49-F238E27FC236}">
                <a16:creationId xmlns:a16="http://schemas.microsoft.com/office/drawing/2014/main" id="{7BDFD01F-B9A8-462C-A342-BB3B29D2342B}"/>
              </a:ext>
            </a:extLst>
          </p:cNvPr>
          <p:cNvPicPr>
            <a:picLocks noGrp="1" noChangeAspect="1"/>
          </p:cNvPicPr>
          <p:nvPr>
            <p:ph type="pic" sz="quarter" idx="13"/>
          </p:nvPr>
        </p:nvPicPr>
        <p:blipFill>
          <a:blip r:embed="rId5" cstate="hqprint">
            <a:extLst>
              <a:ext uri="{28A0092B-C50C-407E-A947-70E740481C1C}">
                <a14:useLocalDpi xmlns:a14="http://schemas.microsoft.com/office/drawing/2010/main" val="0"/>
              </a:ext>
            </a:extLst>
          </a:blip>
          <a:srcRect t="1509" b="1509"/>
          <a:stretch>
            <a:fillRect/>
          </a:stretch>
        </p:blipFill>
        <p:spPr/>
      </p:pic>
      <p:pic>
        <p:nvPicPr>
          <p:cNvPr id="33" name="图片占位符 32">
            <a:extLst>
              <a:ext uri="{FF2B5EF4-FFF2-40B4-BE49-F238E27FC236}">
                <a16:creationId xmlns:a16="http://schemas.microsoft.com/office/drawing/2014/main" id="{34268CB2-1E3C-424D-93D3-3DF44230292A}"/>
              </a:ext>
            </a:extLst>
          </p:cNvPr>
          <p:cNvPicPr>
            <a:picLocks noGrp="1" noChangeAspect="1"/>
          </p:cNvPicPr>
          <p:nvPr>
            <p:ph type="pic" sz="quarter" idx="14"/>
          </p:nvPr>
        </p:nvPicPr>
        <p:blipFill>
          <a:blip r:embed="rId6" cstate="hqprint">
            <a:extLst>
              <a:ext uri="{28A0092B-C50C-407E-A947-70E740481C1C}">
                <a14:useLocalDpi xmlns:a14="http://schemas.microsoft.com/office/drawing/2010/main" val="0"/>
              </a:ext>
            </a:extLst>
          </a:blip>
          <a:srcRect t="1509" b="1509"/>
          <a:stretch>
            <a:fillRect/>
          </a:stretch>
        </p:blipFill>
        <p:spPr/>
      </p:pic>
      <p:sp>
        <p:nvSpPr>
          <p:cNvPr id="19" name="矩形 18">
            <a:extLst>
              <a:ext uri="{FF2B5EF4-FFF2-40B4-BE49-F238E27FC236}">
                <a16:creationId xmlns:a16="http://schemas.microsoft.com/office/drawing/2014/main" id="{81E6EAC7-5B14-4264-9565-44D293BB53A4}"/>
              </a:ext>
            </a:extLst>
          </p:cNvPr>
          <p:cNvSpPr/>
          <p:nvPr/>
        </p:nvSpPr>
        <p:spPr>
          <a:xfrm>
            <a:off x="10320912" y="933620"/>
            <a:ext cx="609600" cy="6096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0" name="矩形 19">
            <a:extLst>
              <a:ext uri="{FF2B5EF4-FFF2-40B4-BE49-F238E27FC236}">
                <a16:creationId xmlns:a16="http://schemas.microsoft.com/office/drawing/2014/main" id="{485999B7-DB95-47B0-9930-711AC98AAA6E}"/>
              </a:ext>
            </a:extLst>
          </p:cNvPr>
          <p:cNvSpPr/>
          <p:nvPr/>
        </p:nvSpPr>
        <p:spPr>
          <a:xfrm>
            <a:off x="1261488" y="5788800"/>
            <a:ext cx="609600" cy="6096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2" name="矩形 21">
            <a:extLst>
              <a:ext uri="{FF2B5EF4-FFF2-40B4-BE49-F238E27FC236}">
                <a16:creationId xmlns:a16="http://schemas.microsoft.com/office/drawing/2014/main" id="{1B3B090F-ADE3-4763-93BA-B37FF18476A8}"/>
              </a:ext>
            </a:extLst>
          </p:cNvPr>
          <p:cNvSpPr/>
          <p:nvPr/>
        </p:nvSpPr>
        <p:spPr>
          <a:xfrm>
            <a:off x="10320912" y="5788800"/>
            <a:ext cx="609600" cy="6096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 name="矩形 3">
            <a:extLst>
              <a:ext uri="{FF2B5EF4-FFF2-40B4-BE49-F238E27FC236}">
                <a16:creationId xmlns:a16="http://schemas.microsoft.com/office/drawing/2014/main" id="{57DEEDC6-3AEC-4D2D-B861-12E6FFA044A3}"/>
              </a:ext>
            </a:extLst>
          </p:cNvPr>
          <p:cNvSpPr/>
          <p:nvPr/>
        </p:nvSpPr>
        <p:spPr>
          <a:xfrm>
            <a:off x="1261488" y="933620"/>
            <a:ext cx="609600" cy="6096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5" name="文本占位符 24">
            <a:extLst>
              <a:ext uri="{FF2B5EF4-FFF2-40B4-BE49-F238E27FC236}">
                <a16:creationId xmlns:a16="http://schemas.microsoft.com/office/drawing/2014/main" id="{029636CF-236D-4827-9A1B-E3DB2384580D}"/>
              </a:ext>
            </a:extLst>
          </p:cNvPr>
          <p:cNvSpPr>
            <a:spLocks noGrp="1"/>
          </p:cNvSpPr>
          <p:nvPr>
            <p:ph type="body" sz="quarter" idx="10"/>
          </p:nvPr>
        </p:nvSpPr>
        <p:spPr>
          <a:xfrm>
            <a:off x="1431925" y="231775"/>
            <a:ext cx="3643313" cy="406400"/>
          </a:xfrm>
        </p:spPr>
        <p:txBody>
          <a:bodyPr/>
          <a:lstStyle/>
          <a:p>
            <a:r>
              <a:rPr lang="zh-CN" altLang="en-US" dirty="0">
                <a:sym typeface="+mn-lt"/>
              </a:rPr>
              <a:t>四图型</a:t>
            </a:r>
            <a:endParaRPr lang="en-US" altLang="zh-CN" dirty="0">
              <a:sym typeface="+mn-lt"/>
            </a:endParaRPr>
          </a:p>
          <a:p>
            <a:endParaRPr lang="zh-CN" altLang="en-US" dirty="0"/>
          </a:p>
        </p:txBody>
      </p:sp>
      <p:sp>
        <p:nvSpPr>
          <p:cNvPr id="11" name="菱形 10"/>
          <p:cNvSpPr/>
          <p:nvPr/>
        </p:nvSpPr>
        <p:spPr>
          <a:xfrm>
            <a:off x="4588141" y="2120071"/>
            <a:ext cx="3015719" cy="3015719"/>
          </a:xfrm>
          <a:prstGeom prst="diamond">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24" name="组合 23"/>
          <p:cNvGrpSpPr/>
          <p:nvPr/>
        </p:nvGrpSpPr>
        <p:grpSpPr>
          <a:xfrm>
            <a:off x="4636239" y="2184566"/>
            <a:ext cx="2908070" cy="2911342"/>
            <a:chOff x="4274817" y="1638300"/>
            <a:chExt cx="3628073" cy="3632156"/>
          </a:xfrm>
        </p:grpSpPr>
        <p:sp>
          <p:nvSpPr>
            <p:cNvPr id="12" name="菱形 11"/>
            <p:cNvSpPr/>
            <p:nvPr/>
          </p:nvSpPr>
          <p:spPr>
            <a:xfrm>
              <a:off x="6046467" y="1638300"/>
              <a:ext cx="95250" cy="95250"/>
            </a:xfrm>
            <a:prstGeom prst="diamond">
              <a:avLst/>
            </a:prstGeom>
            <a:solidFill>
              <a:srgbClr val="9DC3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Arial"/>
                <a:ea typeface="微软雅黑"/>
                <a:cs typeface="+mn-cs"/>
              </a:endParaRPr>
            </a:p>
          </p:txBody>
        </p:sp>
        <p:sp>
          <p:nvSpPr>
            <p:cNvPr id="13" name="菱形 12"/>
            <p:cNvSpPr/>
            <p:nvPr/>
          </p:nvSpPr>
          <p:spPr>
            <a:xfrm>
              <a:off x="6046467" y="5175206"/>
              <a:ext cx="95250" cy="95250"/>
            </a:xfrm>
            <a:prstGeom prst="diamond">
              <a:avLst/>
            </a:prstGeom>
            <a:solidFill>
              <a:srgbClr val="9DC3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Arial"/>
                <a:ea typeface="微软雅黑"/>
                <a:cs typeface="+mn-cs"/>
              </a:endParaRPr>
            </a:p>
          </p:txBody>
        </p:sp>
        <p:sp>
          <p:nvSpPr>
            <p:cNvPr id="14" name="菱形 13"/>
            <p:cNvSpPr/>
            <p:nvPr/>
          </p:nvSpPr>
          <p:spPr>
            <a:xfrm>
              <a:off x="7807640" y="3403434"/>
              <a:ext cx="95250" cy="95250"/>
            </a:xfrm>
            <a:prstGeom prst="diamond">
              <a:avLst/>
            </a:prstGeom>
            <a:solidFill>
              <a:srgbClr val="9DC3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Arial"/>
                <a:ea typeface="微软雅黑"/>
                <a:cs typeface="+mn-cs"/>
              </a:endParaRPr>
            </a:p>
          </p:txBody>
        </p:sp>
        <p:sp>
          <p:nvSpPr>
            <p:cNvPr id="15" name="菱形 14"/>
            <p:cNvSpPr/>
            <p:nvPr/>
          </p:nvSpPr>
          <p:spPr>
            <a:xfrm>
              <a:off x="4274817" y="3403434"/>
              <a:ext cx="95250" cy="95250"/>
            </a:xfrm>
            <a:prstGeom prst="diamond">
              <a:avLst/>
            </a:prstGeom>
            <a:solidFill>
              <a:srgbClr val="9DC3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Arial"/>
                <a:ea typeface="微软雅黑"/>
                <a:cs typeface="+mn-cs"/>
              </a:endParaRPr>
            </a:p>
          </p:txBody>
        </p:sp>
        <p:sp>
          <p:nvSpPr>
            <p:cNvPr id="16" name="菱形 15"/>
            <p:cNvSpPr/>
            <p:nvPr/>
          </p:nvSpPr>
          <p:spPr>
            <a:xfrm>
              <a:off x="4314820" y="1664410"/>
              <a:ext cx="3558543" cy="3558543"/>
            </a:xfrm>
            <a:prstGeom prst="diamond">
              <a:avLst/>
            </a:prstGeom>
            <a:no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18" name="TextBox 14">
            <a:extLst>
              <a:ext uri="{FF2B5EF4-FFF2-40B4-BE49-F238E27FC236}">
                <a16:creationId xmlns:a16="http://schemas.microsoft.com/office/drawing/2014/main" id="{180BAC44-1034-48F5-8C98-6BD90808C4C0}"/>
              </a:ext>
            </a:extLst>
          </p:cNvPr>
          <p:cNvSpPr txBox="1"/>
          <p:nvPr/>
        </p:nvSpPr>
        <p:spPr>
          <a:xfrm>
            <a:off x="4559141" y="3198696"/>
            <a:ext cx="3073719"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Lato Black" panose="020F0502020204030203" pitchFamily="34" charset="0"/>
              </a:rPr>
              <a:t>浙江工业大学</a:t>
            </a:r>
            <a:endParaRPr kumimoji="0" lang="en-US" altLang="zh-CN" sz="2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Lato Black" panose="020F0502020204030203"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Lato Black" panose="020F0502020204030203" pitchFamily="34" charset="0"/>
              </a:rPr>
              <a:t>德清校区</a:t>
            </a:r>
          </a:p>
        </p:txBody>
      </p:sp>
    </p:spTree>
    <p:extLst>
      <p:ext uri="{BB962C8B-B14F-4D97-AF65-F5344CB8AC3E}">
        <p14:creationId xmlns:p14="http://schemas.microsoft.com/office/powerpoint/2010/main" val="8027068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文本占位符 22">
            <a:extLst>
              <a:ext uri="{FF2B5EF4-FFF2-40B4-BE49-F238E27FC236}">
                <a16:creationId xmlns:a16="http://schemas.microsoft.com/office/drawing/2014/main" id="{A4793FC5-F82E-411F-8E05-B46BB6433058}"/>
              </a:ext>
            </a:extLst>
          </p:cNvPr>
          <p:cNvSpPr>
            <a:spLocks noGrp="1"/>
          </p:cNvSpPr>
          <p:nvPr>
            <p:ph type="body" sz="quarter" idx="10"/>
          </p:nvPr>
        </p:nvSpPr>
        <p:spPr>
          <a:xfrm>
            <a:off x="1431925" y="231775"/>
            <a:ext cx="3643313" cy="406400"/>
          </a:xfrm>
        </p:spPr>
        <p:txBody>
          <a:bodyPr/>
          <a:lstStyle/>
          <a:p>
            <a:r>
              <a:rPr lang="zh-CN" altLang="en-US" dirty="0">
                <a:sym typeface="+mn-lt"/>
              </a:rPr>
              <a:t>八图型</a:t>
            </a:r>
            <a:endParaRPr lang="en-US" altLang="zh-CN" dirty="0">
              <a:sym typeface="+mn-lt"/>
            </a:endParaRPr>
          </a:p>
          <a:p>
            <a:endParaRPr lang="zh-CN" altLang="en-US" dirty="0"/>
          </a:p>
        </p:txBody>
      </p:sp>
      <p:sp>
        <p:nvSpPr>
          <p:cNvPr id="15" name="TextBox 14"/>
          <p:cNvSpPr txBox="1"/>
          <p:nvPr/>
        </p:nvSpPr>
        <p:spPr>
          <a:xfrm>
            <a:off x="4559140" y="3326265"/>
            <a:ext cx="3073719"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Lato Black" panose="020F0502020204030203" pitchFamily="34" charset="0"/>
              </a:rPr>
              <a:t>浙江工业大学</a:t>
            </a:r>
            <a:endParaRPr kumimoji="0" lang="en-US" altLang="zh-CN" sz="2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Lato Black" panose="020F0502020204030203"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Lato Black" panose="020F0502020204030203" pitchFamily="34" charset="0"/>
              </a:rPr>
              <a:t>德清校区</a:t>
            </a:r>
          </a:p>
        </p:txBody>
      </p:sp>
      <p:pic>
        <p:nvPicPr>
          <p:cNvPr id="32" name="图片占位符 31">
            <a:extLst>
              <a:ext uri="{FF2B5EF4-FFF2-40B4-BE49-F238E27FC236}">
                <a16:creationId xmlns:a16="http://schemas.microsoft.com/office/drawing/2014/main" id="{083CD915-F138-4113-A451-07B417D18A06}"/>
              </a:ext>
            </a:extLst>
          </p:cNvPr>
          <p:cNvPicPr>
            <a:picLocks noGrp="1" noChangeAspect="1"/>
          </p:cNvPicPr>
          <p:nvPr>
            <p:ph type="pic" sz="quarter" idx="17"/>
          </p:nvPr>
        </p:nvPicPr>
        <p:blipFill>
          <a:blip r:embed="rId3" cstate="hqprint">
            <a:extLst>
              <a:ext uri="{28A0092B-C50C-407E-A947-70E740481C1C}">
                <a14:useLocalDpi xmlns:a14="http://schemas.microsoft.com/office/drawing/2010/main" val="0"/>
              </a:ext>
            </a:extLst>
          </a:blip>
          <a:srcRect t="4326" b="4326"/>
          <a:stretch>
            <a:fillRect/>
          </a:stretch>
        </p:blipFill>
        <p:spPr/>
      </p:pic>
      <p:pic>
        <p:nvPicPr>
          <p:cNvPr id="26" name="图片占位符 25">
            <a:extLst>
              <a:ext uri="{FF2B5EF4-FFF2-40B4-BE49-F238E27FC236}">
                <a16:creationId xmlns:a16="http://schemas.microsoft.com/office/drawing/2014/main" id="{2FAA4308-815F-44BA-AB4B-99183ADBA9C8}"/>
              </a:ext>
            </a:extLst>
          </p:cNvPr>
          <p:cNvPicPr>
            <a:picLocks noGrp="1" noChangeAspect="1"/>
          </p:cNvPicPr>
          <p:nvPr>
            <p:ph type="pic" sz="quarter" idx="15"/>
          </p:nvPr>
        </p:nvPicPr>
        <p:blipFill>
          <a:blip r:embed="rId4" cstate="hqprint">
            <a:extLst>
              <a:ext uri="{28A0092B-C50C-407E-A947-70E740481C1C}">
                <a14:useLocalDpi xmlns:a14="http://schemas.microsoft.com/office/drawing/2010/main" val="0"/>
              </a:ext>
            </a:extLst>
          </a:blip>
          <a:srcRect t="4348" b="4348"/>
          <a:stretch>
            <a:fillRect/>
          </a:stretch>
        </p:blipFill>
        <p:spPr/>
      </p:pic>
      <p:pic>
        <p:nvPicPr>
          <p:cNvPr id="20" name="图片占位符 19">
            <a:extLst>
              <a:ext uri="{FF2B5EF4-FFF2-40B4-BE49-F238E27FC236}">
                <a16:creationId xmlns:a16="http://schemas.microsoft.com/office/drawing/2014/main" id="{67EF8D99-1D2F-4895-B234-2B79D713025B}"/>
              </a:ext>
            </a:extLst>
          </p:cNvPr>
          <p:cNvPicPr>
            <a:picLocks noGrp="1" noChangeAspect="1"/>
          </p:cNvPicPr>
          <p:nvPr>
            <p:ph type="pic" sz="quarter" idx="11"/>
          </p:nvPr>
        </p:nvPicPr>
        <p:blipFill>
          <a:blip r:embed="rId5" cstate="hqprint">
            <a:extLst>
              <a:ext uri="{28A0092B-C50C-407E-A947-70E740481C1C}">
                <a14:useLocalDpi xmlns:a14="http://schemas.microsoft.com/office/drawing/2010/main" val="0"/>
              </a:ext>
            </a:extLst>
          </a:blip>
          <a:srcRect l="9811" r="9811"/>
          <a:stretch>
            <a:fillRect/>
          </a:stretch>
        </p:blipFill>
        <p:spPr/>
      </p:pic>
      <p:pic>
        <p:nvPicPr>
          <p:cNvPr id="29" name="图片占位符 28">
            <a:extLst>
              <a:ext uri="{FF2B5EF4-FFF2-40B4-BE49-F238E27FC236}">
                <a16:creationId xmlns:a16="http://schemas.microsoft.com/office/drawing/2014/main" id="{564DC6A3-79B5-4A9C-8D87-CDC0F1C3DCFB}"/>
              </a:ext>
            </a:extLst>
          </p:cNvPr>
          <p:cNvPicPr>
            <a:picLocks noGrp="1" noChangeAspect="1"/>
          </p:cNvPicPr>
          <p:nvPr>
            <p:ph type="pic" sz="quarter" idx="16"/>
          </p:nvPr>
        </p:nvPicPr>
        <p:blipFill>
          <a:blip r:embed="rId6" cstate="hqprint">
            <a:extLst>
              <a:ext uri="{28A0092B-C50C-407E-A947-70E740481C1C}">
                <a14:useLocalDpi xmlns:a14="http://schemas.microsoft.com/office/drawing/2010/main" val="0"/>
              </a:ext>
            </a:extLst>
          </a:blip>
          <a:srcRect t="4391" b="4391"/>
          <a:stretch>
            <a:fillRect/>
          </a:stretch>
        </p:blipFill>
        <p:spPr/>
      </p:pic>
      <p:pic>
        <p:nvPicPr>
          <p:cNvPr id="38" name="图片占位符 37">
            <a:extLst>
              <a:ext uri="{FF2B5EF4-FFF2-40B4-BE49-F238E27FC236}">
                <a16:creationId xmlns:a16="http://schemas.microsoft.com/office/drawing/2014/main" id="{18DED6E2-8FC2-47DF-9467-1F67BDC9E7BF}"/>
              </a:ext>
            </a:extLst>
          </p:cNvPr>
          <p:cNvPicPr>
            <a:picLocks noGrp="1" noChangeAspect="1"/>
          </p:cNvPicPr>
          <p:nvPr>
            <p:ph type="pic" sz="quarter" idx="19"/>
          </p:nvPr>
        </p:nvPicPr>
        <p:blipFill>
          <a:blip r:embed="rId7" cstate="hqprint">
            <a:extLst>
              <a:ext uri="{28A0092B-C50C-407E-A947-70E740481C1C}">
                <a14:useLocalDpi xmlns:a14="http://schemas.microsoft.com/office/drawing/2010/main" val="0"/>
              </a:ext>
            </a:extLst>
          </a:blip>
          <a:srcRect t="4369" b="4369"/>
          <a:stretch>
            <a:fillRect/>
          </a:stretch>
        </p:blipFill>
        <p:spPr/>
      </p:pic>
      <p:pic>
        <p:nvPicPr>
          <p:cNvPr id="22" name="图片占位符 21">
            <a:extLst>
              <a:ext uri="{FF2B5EF4-FFF2-40B4-BE49-F238E27FC236}">
                <a16:creationId xmlns:a16="http://schemas.microsoft.com/office/drawing/2014/main" id="{99E2CECF-C4F6-423D-AA49-66615CDDFAD4}"/>
              </a:ext>
            </a:extLst>
          </p:cNvPr>
          <p:cNvPicPr>
            <a:picLocks noGrp="1" noChangeAspect="1"/>
          </p:cNvPicPr>
          <p:nvPr>
            <p:ph type="pic" sz="quarter" idx="12"/>
          </p:nvPr>
        </p:nvPicPr>
        <p:blipFill>
          <a:blip r:embed="rId8" cstate="hqprint">
            <a:extLst>
              <a:ext uri="{28A0092B-C50C-407E-A947-70E740481C1C}">
                <a14:useLocalDpi xmlns:a14="http://schemas.microsoft.com/office/drawing/2010/main" val="0"/>
              </a:ext>
            </a:extLst>
          </a:blip>
          <a:srcRect t="11529" b="11529"/>
          <a:stretch>
            <a:fillRect/>
          </a:stretch>
        </p:blipFill>
        <p:spPr/>
      </p:pic>
      <p:pic>
        <p:nvPicPr>
          <p:cNvPr id="42" name="图片占位符 41">
            <a:extLst>
              <a:ext uri="{FF2B5EF4-FFF2-40B4-BE49-F238E27FC236}">
                <a16:creationId xmlns:a16="http://schemas.microsoft.com/office/drawing/2014/main" id="{B583065E-BB69-4EC0-83BB-F50FBA26A8D3}"/>
              </a:ext>
            </a:extLst>
          </p:cNvPr>
          <p:cNvPicPr>
            <a:picLocks noGrp="1" noChangeAspect="1"/>
          </p:cNvPicPr>
          <p:nvPr>
            <p:ph type="pic" sz="quarter" idx="20"/>
          </p:nvPr>
        </p:nvPicPr>
        <p:blipFill>
          <a:blip r:embed="rId9" cstate="hqprint">
            <a:extLst>
              <a:ext uri="{28A0092B-C50C-407E-A947-70E740481C1C}">
                <a14:useLocalDpi xmlns:a14="http://schemas.microsoft.com/office/drawing/2010/main" val="0"/>
              </a:ext>
            </a:extLst>
          </a:blip>
          <a:srcRect t="4391" b="4391"/>
          <a:stretch>
            <a:fillRect/>
          </a:stretch>
        </p:blipFill>
        <p:spPr/>
      </p:pic>
      <p:pic>
        <p:nvPicPr>
          <p:cNvPr id="47" name="图片占位符 46">
            <a:extLst>
              <a:ext uri="{FF2B5EF4-FFF2-40B4-BE49-F238E27FC236}">
                <a16:creationId xmlns:a16="http://schemas.microsoft.com/office/drawing/2014/main" id="{BFD99226-6AD3-4184-996A-F304F97B586A}"/>
              </a:ext>
            </a:extLst>
          </p:cNvPr>
          <p:cNvPicPr>
            <a:picLocks noGrp="1" noChangeAspect="1"/>
          </p:cNvPicPr>
          <p:nvPr>
            <p:ph type="pic" sz="quarter" idx="18"/>
          </p:nvPr>
        </p:nvPicPr>
        <p:blipFill>
          <a:blip r:embed="rId10" cstate="hqprint">
            <a:extLst>
              <a:ext uri="{28A0092B-C50C-407E-A947-70E740481C1C}">
                <a14:useLocalDpi xmlns:a14="http://schemas.microsoft.com/office/drawing/2010/main" val="0"/>
              </a:ext>
            </a:extLst>
          </a:blip>
          <a:srcRect l="8682" r="8682"/>
          <a:stretch>
            <a:fillRect/>
          </a:stretch>
        </p:blipFill>
        <p:spPr/>
      </p:pic>
    </p:spTree>
    <p:extLst>
      <p:ext uri="{BB962C8B-B14F-4D97-AF65-F5344CB8AC3E}">
        <p14:creationId xmlns:p14="http://schemas.microsoft.com/office/powerpoint/2010/main" val="879131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99" name="Picture 67" descr="2"/>
          <p:cNvPicPr>
            <a:picLocks noChangeAspect="1" noChangeArrowheads="1"/>
          </p:cNvPicPr>
          <p:nvPr/>
        </p:nvPicPr>
        <p:blipFill>
          <a:blip r:embed="rId3" cstate="screen"/>
          <a:srcRect/>
          <a:stretch>
            <a:fillRect/>
          </a:stretch>
        </p:blipFill>
        <p:spPr bwMode="auto">
          <a:xfrm>
            <a:off x="1190326" y="2487220"/>
            <a:ext cx="4286250" cy="3309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占位符 8">
            <a:extLst>
              <a:ext uri="{FF2B5EF4-FFF2-40B4-BE49-F238E27FC236}">
                <a16:creationId xmlns:a16="http://schemas.microsoft.com/office/drawing/2014/main" id="{57C01576-B134-4A2C-AB9B-042BF02425F5}"/>
              </a:ext>
            </a:extLst>
          </p:cNvPr>
          <p:cNvPicPr>
            <a:picLocks noGrp="1" noChangeAspect="1"/>
          </p:cNvPicPr>
          <p:nvPr>
            <p:ph type="pic" sz="quarter" idx="12"/>
          </p:nvPr>
        </p:nvPicPr>
        <p:blipFill>
          <a:blip r:embed="rId4" cstate="hqprint">
            <a:extLst>
              <a:ext uri="{28A0092B-C50C-407E-A947-70E740481C1C}">
                <a14:useLocalDpi xmlns:a14="http://schemas.microsoft.com/office/drawing/2010/main" val="0"/>
              </a:ext>
            </a:extLst>
          </a:blip>
          <a:srcRect l="1324" r="1324"/>
          <a:stretch>
            <a:fillRect/>
          </a:stretch>
        </p:blipFill>
        <p:spPr/>
      </p:pic>
      <p:sp>
        <p:nvSpPr>
          <p:cNvPr id="12" name="文本占位符 11">
            <a:extLst>
              <a:ext uri="{FF2B5EF4-FFF2-40B4-BE49-F238E27FC236}">
                <a16:creationId xmlns:a16="http://schemas.microsoft.com/office/drawing/2014/main" id="{A7683665-C215-48C8-9D56-6EFEAE4EA9FB}"/>
              </a:ext>
            </a:extLst>
          </p:cNvPr>
          <p:cNvSpPr>
            <a:spLocks noGrp="1"/>
          </p:cNvSpPr>
          <p:nvPr>
            <p:ph type="body" sz="quarter" idx="10"/>
          </p:nvPr>
        </p:nvSpPr>
        <p:spPr>
          <a:xfrm>
            <a:off x="1431925" y="231775"/>
            <a:ext cx="3643313" cy="406400"/>
          </a:xfrm>
        </p:spPr>
        <p:txBody>
          <a:bodyPr/>
          <a:lstStyle/>
          <a:p>
            <a:r>
              <a:rPr lang="zh-CN" altLang="en-US" dirty="0">
                <a:sym typeface="+mn-lt"/>
              </a:rPr>
              <a:t>单图分段</a:t>
            </a:r>
            <a:endParaRPr lang="en-US" altLang="zh-CN" dirty="0">
              <a:sym typeface="+mn-lt"/>
            </a:endParaRPr>
          </a:p>
          <a:p>
            <a:endParaRPr lang="zh-CN" altLang="en-US" dirty="0"/>
          </a:p>
        </p:txBody>
      </p:sp>
      <p:sp>
        <p:nvSpPr>
          <p:cNvPr id="44075" name="Oval 43"/>
          <p:cNvSpPr>
            <a:spLocks noChangeArrowheads="1"/>
          </p:cNvSpPr>
          <p:nvPr/>
        </p:nvSpPr>
        <p:spPr bwMode="auto">
          <a:xfrm>
            <a:off x="6495928" y="3511728"/>
            <a:ext cx="1243270" cy="1247311"/>
          </a:xfrm>
          <a:prstGeom prst="ellipse">
            <a:avLst/>
          </a:prstGeom>
          <a:solidFill>
            <a:schemeClr val="accent1"/>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endParaRPr>
          </a:p>
        </p:txBody>
      </p:sp>
      <p:sp>
        <p:nvSpPr>
          <p:cNvPr id="44076" name="Oval 44"/>
          <p:cNvSpPr>
            <a:spLocks noChangeArrowheads="1"/>
          </p:cNvSpPr>
          <p:nvPr/>
        </p:nvSpPr>
        <p:spPr bwMode="auto">
          <a:xfrm>
            <a:off x="8054147" y="3511728"/>
            <a:ext cx="1243270" cy="1247311"/>
          </a:xfrm>
          <a:prstGeom prst="ellipse">
            <a:avLst/>
          </a:prstGeom>
          <a:solidFill>
            <a:schemeClr val="accent2"/>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endParaRPr>
          </a:p>
        </p:txBody>
      </p:sp>
      <p:sp>
        <p:nvSpPr>
          <p:cNvPr id="44077" name="Oval 45"/>
          <p:cNvSpPr>
            <a:spLocks noChangeArrowheads="1"/>
          </p:cNvSpPr>
          <p:nvPr/>
        </p:nvSpPr>
        <p:spPr bwMode="auto">
          <a:xfrm>
            <a:off x="9612368" y="3511728"/>
            <a:ext cx="1243270" cy="1247311"/>
          </a:xfrm>
          <a:prstGeom prst="ellipse">
            <a:avLst/>
          </a:prstGeom>
          <a:solidFill>
            <a:schemeClr val="accent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endParaRPr>
          </a:p>
        </p:txBody>
      </p:sp>
      <p:grpSp>
        <p:nvGrpSpPr>
          <p:cNvPr id="44090" name="Group 58"/>
          <p:cNvGrpSpPr/>
          <p:nvPr/>
        </p:nvGrpSpPr>
        <p:grpSpPr bwMode="auto">
          <a:xfrm>
            <a:off x="10082252" y="3818985"/>
            <a:ext cx="303504" cy="318228"/>
            <a:chOff x="2352" y="1832"/>
            <a:chExt cx="166" cy="174"/>
          </a:xfrm>
        </p:grpSpPr>
        <p:sp>
          <p:nvSpPr>
            <p:cNvPr id="44080" name="Freeform 48"/>
            <p:cNvSpPr/>
            <p:nvPr/>
          </p:nvSpPr>
          <p:spPr bwMode="auto">
            <a:xfrm>
              <a:off x="2352" y="1832"/>
              <a:ext cx="166" cy="14"/>
            </a:xfrm>
            <a:custGeom>
              <a:avLst/>
              <a:gdLst>
                <a:gd name="T0" fmla="*/ 79 w 82"/>
                <a:gd name="T1" fmla="*/ 0 h 7"/>
                <a:gd name="T2" fmla="*/ 3 w 82"/>
                <a:gd name="T3" fmla="*/ 0 h 7"/>
                <a:gd name="T4" fmla="*/ 0 w 82"/>
                <a:gd name="T5" fmla="*/ 4 h 7"/>
                <a:gd name="T6" fmla="*/ 3 w 82"/>
                <a:gd name="T7" fmla="*/ 7 h 7"/>
                <a:gd name="T8" fmla="*/ 79 w 82"/>
                <a:gd name="T9" fmla="*/ 7 h 7"/>
                <a:gd name="T10" fmla="*/ 82 w 82"/>
                <a:gd name="T11" fmla="*/ 4 h 7"/>
                <a:gd name="T12" fmla="*/ 79 w 82"/>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82" h="7">
                  <a:moveTo>
                    <a:pt x="79" y="0"/>
                  </a:moveTo>
                  <a:cubicBezTo>
                    <a:pt x="3" y="0"/>
                    <a:pt x="3" y="0"/>
                    <a:pt x="3" y="0"/>
                  </a:cubicBezTo>
                  <a:cubicBezTo>
                    <a:pt x="1" y="0"/>
                    <a:pt x="0" y="2"/>
                    <a:pt x="0" y="4"/>
                  </a:cubicBezTo>
                  <a:cubicBezTo>
                    <a:pt x="0" y="6"/>
                    <a:pt x="1" y="7"/>
                    <a:pt x="3" y="7"/>
                  </a:cubicBezTo>
                  <a:cubicBezTo>
                    <a:pt x="79" y="7"/>
                    <a:pt x="79" y="7"/>
                    <a:pt x="79" y="7"/>
                  </a:cubicBezTo>
                  <a:cubicBezTo>
                    <a:pt x="81" y="7"/>
                    <a:pt x="82" y="6"/>
                    <a:pt x="82" y="4"/>
                  </a:cubicBezTo>
                  <a:cubicBezTo>
                    <a:pt x="82" y="2"/>
                    <a:pt x="81" y="0"/>
                    <a:pt x="79"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endParaRPr>
            </a:p>
          </p:txBody>
        </p:sp>
        <p:sp>
          <p:nvSpPr>
            <p:cNvPr id="44081" name="Freeform 49"/>
            <p:cNvSpPr/>
            <p:nvPr/>
          </p:nvSpPr>
          <p:spPr bwMode="auto">
            <a:xfrm>
              <a:off x="2368" y="1866"/>
              <a:ext cx="134" cy="87"/>
            </a:xfrm>
            <a:custGeom>
              <a:avLst/>
              <a:gdLst>
                <a:gd name="T0" fmla="*/ 63 w 66"/>
                <a:gd name="T1" fmla="*/ 0 h 43"/>
                <a:gd name="T2" fmla="*/ 59 w 66"/>
                <a:gd name="T3" fmla="*/ 3 h 43"/>
                <a:gd name="T4" fmla="*/ 59 w 66"/>
                <a:gd name="T5" fmla="*/ 32 h 43"/>
                <a:gd name="T6" fmla="*/ 55 w 66"/>
                <a:gd name="T7" fmla="*/ 36 h 43"/>
                <a:gd name="T8" fmla="*/ 11 w 66"/>
                <a:gd name="T9" fmla="*/ 36 h 43"/>
                <a:gd name="T10" fmla="*/ 7 w 66"/>
                <a:gd name="T11" fmla="*/ 32 h 43"/>
                <a:gd name="T12" fmla="*/ 7 w 66"/>
                <a:gd name="T13" fmla="*/ 3 h 43"/>
                <a:gd name="T14" fmla="*/ 3 w 66"/>
                <a:gd name="T15" fmla="*/ 0 h 43"/>
                <a:gd name="T16" fmla="*/ 0 w 66"/>
                <a:gd name="T17" fmla="*/ 3 h 43"/>
                <a:gd name="T18" fmla="*/ 0 w 66"/>
                <a:gd name="T19" fmla="*/ 32 h 43"/>
                <a:gd name="T20" fmla="*/ 11 w 66"/>
                <a:gd name="T21" fmla="*/ 43 h 43"/>
                <a:gd name="T22" fmla="*/ 55 w 66"/>
                <a:gd name="T23" fmla="*/ 43 h 43"/>
                <a:gd name="T24" fmla="*/ 66 w 66"/>
                <a:gd name="T25" fmla="*/ 32 h 43"/>
                <a:gd name="T26" fmla="*/ 66 w 66"/>
                <a:gd name="T27" fmla="*/ 3 h 43"/>
                <a:gd name="T28" fmla="*/ 63 w 66"/>
                <a:gd name="T2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43">
                  <a:moveTo>
                    <a:pt x="63" y="0"/>
                  </a:moveTo>
                  <a:cubicBezTo>
                    <a:pt x="61" y="0"/>
                    <a:pt x="59" y="1"/>
                    <a:pt x="59" y="3"/>
                  </a:cubicBezTo>
                  <a:cubicBezTo>
                    <a:pt x="59" y="32"/>
                    <a:pt x="59" y="32"/>
                    <a:pt x="59" y="32"/>
                  </a:cubicBezTo>
                  <a:cubicBezTo>
                    <a:pt x="59" y="34"/>
                    <a:pt x="57" y="36"/>
                    <a:pt x="55" y="36"/>
                  </a:cubicBezTo>
                  <a:cubicBezTo>
                    <a:pt x="11" y="36"/>
                    <a:pt x="11" y="36"/>
                    <a:pt x="11" y="36"/>
                  </a:cubicBezTo>
                  <a:cubicBezTo>
                    <a:pt x="9" y="36"/>
                    <a:pt x="7" y="34"/>
                    <a:pt x="7" y="32"/>
                  </a:cubicBezTo>
                  <a:cubicBezTo>
                    <a:pt x="7" y="3"/>
                    <a:pt x="7" y="3"/>
                    <a:pt x="7" y="3"/>
                  </a:cubicBezTo>
                  <a:cubicBezTo>
                    <a:pt x="7" y="1"/>
                    <a:pt x="5" y="0"/>
                    <a:pt x="3" y="0"/>
                  </a:cubicBezTo>
                  <a:cubicBezTo>
                    <a:pt x="1" y="0"/>
                    <a:pt x="0" y="1"/>
                    <a:pt x="0" y="3"/>
                  </a:cubicBezTo>
                  <a:cubicBezTo>
                    <a:pt x="0" y="32"/>
                    <a:pt x="0" y="32"/>
                    <a:pt x="0" y="32"/>
                  </a:cubicBezTo>
                  <a:cubicBezTo>
                    <a:pt x="0" y="38"/>
                    <a:pt x="5" y="43"/>
                    <a:pt x="11" y="43"/>
                  </a:cubicBezTo>
                  <a:cubicBezTo>
                    <a:pt x="55" y="43"/>
                    <a:pt x="55" y="43"/>
                    <a:pt x="55" y="43"/>
                  </a:cubicBezTo>
                  <a:cubicBezTo>
                    <a:pt x="61" y="43"/>
                    <a:pt x="66" y="38"/>
                    <a:pt x="66" y="32"/>
                  </a:cubicBezTo>
                  <a:cubicBezTo>
                    <a:pt x="66" y="3"/>
                    <a:pt x="66" y="3"/>
                    <a:pt x="66" y="3"/>
                  </a:cubicBezTo>
                  <a:cubicBezTo>
                    <a:pt x="66" y="1"/>
                    <a:pt x="65" y="0"/>
                    <a:pt x="63"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endParaRPr>
            </a:p>
          </p:txBody>
        </p:sp>
        <p:sp>
          <p:nvSpPr>
            <p:cNvPr id="44082" name="Freeform 50"/>
            <p:cNvSpPr/>
            <p:nvPr/>
          </p:nvSpPr>
          <p:spPr bwMode="auto">
            <a:xfrm>
              <a:off x="2402" y="1895"/>
              <a:ext cx="15" cy="28"/>
            </a:xfrm>
            <a:custGeom>
              <a:avLst/>
              <a:gdLst>
                <a:gd name="T0" fmla="*/ 7 w 7"/>
                <a:gd name="T1" fmla="*/ 10 h 14"/>
                <a:gd name="T2" fmla="*/ 7 w 7"/>
                <a:gd name="T3" fmla="*/ 4 h 14"/>
                <a:gd name="T4" fmla="*/ 3 w 7"/>
                <a:gd name="T5" fmla="*/ 0 h 14"/>
                <a:gd name="T6" fmla="*/ 0 w 7"/>
                <a:gd name="T7" fmla="*/ 4 h 14"/>
                <a:gd name="T8" fmla="*/ 0 w 7"/>
                <a:gd name="T9" fmla="*/ 10 h 14"/>
                <a:gd name="T10" fmla="*/ 3 w 7"/>
                <a:gd name="T11" fmla="*/ 14 h 14"/>
                <a:gd name="T12" fmla="*/ 7 w 7"/>
                <a:gd name="T13" fmla="*/ 10 h 14"/>
              </a:gdLst>
              <a:ahLst/>
              <a:cxnLst>
                <a:cxn ang="0">
                  <a:pos x="T0" y="T1"/>
                </a:cxn>
                <a:cxn ang="0">
                  <a:pos x="T2" y="T3"/>
                </a:cxn>
                <a:cxn ang="0">
                  <a:pos x="T4" y="T5"/>
                </a:cxn>
                <a:cxn ang="0">
                  <a:pos x="T6" y="T7"/>
                </a:cxn>
                <a:cxn ang="0">
                  <a:pos x="T8" y="T9"/>
                </a:cxn>
                <a:cxn ang="0">
                  <a:pos x="T10" y="T11"/>
                </a:cxn>
                <a:cxn ang="0">
                  <a:pos x="T12" y="T13"/>
                </a:cxn>
              </a:cxnLst>
              <a:rect l="0" t="0" r="r" b="b"/>
              <a:pathLst>
                <a:path w="7" h="14">
                  <a:moveTo>
                    <a:pt x="7" y="10"/>
                  </a:moveTo>
                  <a:cubicBezTo>
                    <a:pt x="7" y="4"/>
                    <a:pt x="7" y="4"/>
                    <a:pt x="7" y="4"/>
                  </a:cubicBezTo>
                  <a:cubicBezTo>
                    <a:pt x="7" y="2"/>
                    <a:pt x="5" y="0"/>
                    <a:pt x="3" y="0"/>
                  </a:cubicBezTo>
                  <a:cubicBezTo>
                    <a:pt x="1" y="0"/>
                    <a:pt x="0" y="2"/>
                    <a:pt x="0" y="4"/>
                  </a:cubicBezTo>
                  <a:cubicBezTo>
                    <a:pt x="0" y="10"/>
                    <a:pt x="0" y="10"/>
                    <a:pt x="0" y="10"/>
                  </a:cubicBezTo>
                  <a:cubicBezTo>
                    <a:pt x="0" y="12"/>
                    <a:pt x="1" y="14"/>
                    <a:pt x="3" y="14"/>
                  </a:cubicBezTo>
                  <a:cubicBezTo>
                    <a:pt x="5" y="14"/>
                    <a:pt x="7" y="12"/>
                    <a:pt x="7" y="1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endParaRPr>
            </a:p>
          </p:txBody>
        </p:sp>
        <p:sp>
          <p:nvSpPr>
            <p:cNvPr id="44083" name="Freeform 51"/>
            <p:cNvSpPr/>
            <p:nvPr/>
          </p:nvSpPr>
          <p:spPr bwMode="auto">
            <a:xfrm>
              <a:off x="2427" y="1868"/>
              <a:ext cx="16" cy="55"/>
            </a:xfrm>
            <a:custGeom>
              <a:avLst/>
              <a:gdLst>
                <a:gd name="T0" fmla="*/ 8 w 8"/>
                <a:gd name="T1" fmla="*/ 23 h 27"/>
                <a:gd name="T2" fmla="*/ 8 w 8"/>
                <a:gd name="T3" fmla="*/ 3 h 27"/>
                <a:gd name="T4" fmla="*/ 4 w 8"/>
                <a:gd name="T5" fmla="*/ 0 h 27"/>
                <a:gd name="T6" fmla="*/ 0 w 8"/>
                <a:gd name="T7" fmla="*/ 3 h 27"/>
                <a:gd name="T8" fmla="*/ 0 w 8"/>
                <a:gd name="T9" fmla="*/ 23 h 27"/>
                <a:gd name="T10" fmla="*/ 4 w 8"/>
                <a:gd name="T11" fmla="*/ 27 h 27"/>
                <a:gd name="T12" fmla="*/ 8 w 8"/>
                <a:gd name="T13" fmla="*/ 23 h 27"/>
              </a:gdLst>
              <a:ahLst/>
              <a:cxnLst>
                <a:cxn ang="0">
                  <a:pos x="T0" y="T1"/>
                </a:cxn>
                <a:cxn ang="0">
                  <a:pos x="T2" y="T3"/>
                </a:cxn>
                <a:cxn ang="0">
                  <a:pos x="T4" y="T5"/>
                </a:cxn>
                <a:cxn ang="0">
                  <a:pos x="T6" y="T7"/>
                </a:cxn>
                <a:cxn ang="0">
                  <a:pos x="T8" y="T9"/>
                </a:cxn>
                <a:cxn ang="0">
                  <a:pos x="T10" y="T11"/>
                </a:cxn>
                <a:cxn ang="0">
                  <a:pos x="T12" y="T13"/>
                </a:cxn>
              </a:cxnLst>
              <a:rect l="0" t="0" r="r" b="b"/>
              <a:pathLst>
                <a:path w="8" h="27">
                  <a:moveTo>
                    <a:pt x="8" y="23"/>
                  </a:moveTo>
                  <a:cubicBezTo>
                    <a:pt x="8" y="3"/>
                    <a:pt x="8" y="3"/>
                    <a:pt x="8" y="3"/>
                  </a:cubicBezTo>
                  <a:cubicBezTo>
                    <a:pt x="8" y="1"/>
                    <a:pt x="6" y="0"/>
                    <a:pt x="4" y="0"/>
                  </a:cubicBezTo>
                  <a:cubicBezTo>
                    <a:pt x="2" y="0"/>
                    <a:pt x="0" y="1"/>
                    <a:pt x="0" y="3"/>
                  </a:cubicBezTo>
                  <a:cubicBezTo>
                    <a:pt x="0" y="23"/>
                    <a:pt x="0" y="23"/>
                    <a:pt x="0" y="23"/>
                  </a:cubicBezTo>
                  <a:cubicBezTo>
                    <a:pt x="0" y="25"/>
                    <a:pt x="2" y="27"/>
                    <a:pt x="4" y="27"/>
                  </a:cubicBezTo>
                  <a:cubicBezTo>
                    <a:pt x="6" y="27"/>
                    <a:pt x="8" y="25"/>
                    <a:pt x="8" y="23"/>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endParaRPr>
            </a:p>
          </p:txBody>
        </p:sp>
        <p:sp>
          <p:nvSpPr>
            <p:cNvPr id="44084" name="Freeform 52"/>
            <p:cNvSpPr/>
            <p:nvPr/>
          </p:nvSpPr>
          <p:spPr bwMode="auto">
            <a:xfrm>
              <a:off x="2453" y="1881"/>
              <a:ext cx="14" cy="42"/>
            </a:xfrm>
            <a:custGeom>
              <a:avLst/>
              <a:gdLst>
                <a:gd name="T0" fmla="*/ 7 w 7"/>
                <a:gd name="T1" fmla="*/ 17 h 21"/>
                <a:gd name="T2" fmla="*/ 7 w 7"/>
                <a:gd name="T3" fmla="*/ 4 h 21"/>
                <a:gd name="T4" fmla="*/ 4 w 7"/>
                <a:gd name="T5" fmla="*/ 0 h 21"/>
                <a:gd name="T6" fmla="*/ 0 w 7"/>
                <a:gd name="T7" fmla="*/ 4 h 21"/>
                <a:gd name="T8" fmla="*/ 0 w 7"/>
                <a:gd name="T9" fmla="*/ 17 h 21"/>
                <a:gd name="T10" fmla="*/ 4 w 7"/>
                <a:gd name="T11" fmla="*/ 21 h 21"/>
                <a:gd name="T12" fmla="*/ 7 w 7"/>
                <a:gd name="T13" fmla="*/ 17 h 21"/>
              </a:gdLst>
              <a:ahLst/>
              <a:cxnLst>
                <a:cxn ang="0">
                  <a:pos x="T0" y="T1"/>
                </a:cxn>
                <a:cxn ang="0">
                  <a:pos x="T2" y="T3"/>
                </a:cxn>
                <a:cxn ang="0">
                  <a:pos x="T4" y="T5"/>
                </a:cxn>
                <a:cxn ang="0">
                  <a:pos x="T6" y="T7"/>
                </a:cxn>
                <a:cxn ang="0">
                  <a:pos x="T8" y="T9"/>
                </a:cxn>
                <a:cxn ang="0">
                  <a:pos x="T10" y="T11"/>
                </a:cxn>
                <a:cxn ang="0">
                  <a:pos x="T12" y="T13"/>
                </a:cxn>
              </a:cxnLst>
              <a:rect l="0" t="0" r="r" b="b"/>
              <a:pathLst>
                <a:path w="7" h="21">
                  <a:moveTo>
                    <a:pt x="7" y="17"/>
                  </a:moveTo>
                  <a:cubicBezTo>
                    <a:pt x="7" y="4"/>
                    <a:pt x="7" y="4"/>
                    <a:pt x="7" y="4"/>
                  </a:cubicBezTo>
                  <a:cubicBezTo>
                    <a:pt x="7" y="2"/>
                    <a:pt x="6" y="0"/>
                    <a:pt x="4" y="0"/>
                  </a:cubicBezTo>
                  <a:cubicBezTo>
                    <a:pt x="2" y="0"/>
                    <a:pt x="0" y="2"/>
                    <a:pt x="0" y="4"/>
                  </a:cubicBezTo>
                  <a:cubicBezTo>
                    <a:pt x="0" y="17"/>
                    <a:pt x="0" y="17"/>
                    <a:pt x="0" y="17"/>
                  </a:cubicBezTo>
                  <a:cubicBezTo>
                    <a:pt x="0" y="19"/>
                    <a:pt x="2" y="21"/>
                    <a:pt x="4" y="21"/>
                  </a:cubicBezTo>
                  <a:cubicBezTo>
                    <a:pt x="6" y="21"/>
                    <a:pt x="7" y="19"/>
                    <a:pt x="7" y="1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endParaRPr>
            </a:p>
          </p:txBody>
        </p:sp>
        <p:sp>
          <p:nvSpPr>
            <p:cNvPr id="44085" name="Freeform 53"/>
            <p:cNvSpPr/>
            <p:nvPr/>
          </p:nvSpPr>
          <p:spPr bwMode="auto">
            <a:xfrm>
              <a:off x="2396" y="1965"/>
              <a:ext cx="77" cy="41"/>
            </a:xfrm>
            <a:custGeom>
              <a:avLst/>
              <a:gdLst>
                <a:gd name="T0" fmla="*/ 30 w 38"/>
                <a:gd name="T1" fmla="*/ 2 h 20"/>
                <a:gd name="T2" fmla="*/ 26 w 38"/>
                <a:gd name="T3" fmla="*/ 0 h 20"/>
                <a:gd name="T4" fmla="*/ 12 w 38"/>
                <a:gd name="T5" fmla="*/ 0 h 20"/>
                <a:gd name="T6" fmla="*/ 8 w 38"/>
                <a:gd name="T7" fmla="*/ 2 h 20"/>
                <a:gd name="T8" fmla="*/ 1 w 38"/>
                <a:gd name="T9" fmla="*/ 14 h 20"/>
                <a:gd name="T10" fmla="*/ 2 w 38"/>
                <a:gd name="T11" fmla="*/ 19 h 20"/>
                <a:gd name="T12" fmla="*/ 7 w 38"/>
                <a:gd name="T13" fmla="*/ 18 h 20"/>
                <a:gd name="T14" fmla="*/ 14 w 38"/>
                <a:gd name="T15" fmla="*/ 7 h 20"/>
                <a:gd name="T16" fmla="*/ 24 w 38"/>
                <a:gd name="T17" fmla="*/ 7 h 20"/>
                <a:gd name="T18" fmla="*/ 31 w 38"/>
                <a:gd name="T19" fmla="*/ 18 h 20"/>
                <a:gd name="T20" fmla="*/ 34 w 38"/>
                <a:gd name="T21" fmla="*/ 19 h 20"/>
                <a:gd name="T22" fmla="*/ 36 w 38"/>
                <a:gd name="T23" fmla="*/ 19 h 20"/>
                <a:gd name="T24" fmla="*/ 37 w 38"/>
                <a:gd name="T25" fmla="*/ 14 h 20"/>
                <a:gd name="T26" fmla="*/ 30 w 38"/>
                <a:gd name="T2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20">
                  <a:moveTo>
                    <a:pt x="30" y="2"/>
                  </a:moveTo>
                  <a:cubicBezTo>
                    <a:pt x="29" y="1"/>
                    <a:pt x="28" y="0"/>
                    <a:pt x="26" y="0"/>
                  </a:cubicBezTo>
                  <a:cubicBezTo>
                    <a:pt x="12" y="0"/>
                    <a:pt x="12" y="0"/>
                    <a:pt x="12" y="0"/>
                  </a:cubicBezTo>
                  <a:cubicBezTo>
                    <a:pt x="10" y="0"/>
                    <a:pt x="9" y="1"/>
                    <a:pt x="8" y="2"/>
                  </a:cubicBezTo>
                  <a:cubicBezTo>
                    <a:pt x="1" y="14"/>
                    <a:pt x="1" y="14"/>
                    <a:pt x="1" y="14"/>
                  </a:cubicBezTo>
                  <a:cubicBezTo>
                    <a:pt x="0" y="16"/>
                    <a:pt x="1" y="18"/>
                    <a:pt x="2" y="19"/>
                  </a:cubicBezTo>
                  <a:cubicBezTo>
                    <a:pt x="4" y="20"/>
                    <a:pt x="6" y="19"/>
                    <a:pt x="7" y="18"/>
                  </a:cubicBezTo>
                  <a:cubicBezTo>
                    <a:pt x="14" y="7"/>
                    <a:pt x="14" y="7"/>
                    <a:pt x="14" y="7"/>
                  </a:cubicBezTo>
                  <a:cubicBezTo>
                    <a:pt x="24" y="7"/>
                    <a:pt x="24" y="7"/>
                    <a:pt x="24" y="7"/>
                  </a:cubicBezTo>
                  <a:cubicBezTo>
                    <a:pt x="31" y="18"/>
                    <a:pt x="31" y="18"/>
                    <a:pt x="31" y="18"/>
                  </a:cubicBezTo>
                  <a:cubicBezTo>
                    <a:pt x="31" y="19"/>
                    <a:pt x="32" y="19"/>
                    <a:pt x="34" y="19"/>
                  </a:cubicBezTo>
                  <a:cubicBezTo>
                    <a:pt x="34" y="19"/>
                    <a:pt x="35" y="19"/>
                    <a:pt x="36" y="19"/>
                  </a:cubicBezTo>
                  <a:cubicBezTo>
                    <a:pt x="37" y="18"/>
                    <a:pt x="38" y="16"/>
                    <a:pt x="37" y="14"/>
                  </a:cubicBezTo>
                  <a:lnTo>
                    <a:pt x="30"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endParaRPr>
            </a:p>
          </p:txBody>
        </p:sp>
      </p:grpSp>
      <p:grpSp>
        <p:nvGrpSpPr>
          <p:cNvPr id="44089" name="Group 57"/>
          <p:cNvGrpSpPr/>
          <p:nvPr/>
        </p:nvGrpSpPr>
        <p:grpSpPr bwMode="auto">
          <a:xfrm>
            <a:off x="6958499" y="3818983"/>
            <a:ext cx="318131" cy="314571"/>
            <a:chOff x="834" y="1832"/>
            <a:chExt cx="174" cy="172"/>
          </a:xfrm>
        </p:grpSpPr>
        <p:sp>
          <p:nvSpPr>
            <p:cNvPr id="44086" name="Freeform 54"/>
            <p:cNvSpPr>
              <a:spLocks noEditPoints="1"/>
            </p:cNvSpPr>
            <p:nvPr/>
          </p:nvSpPr>
          <p:spPr bwMode="auto">
            <a:xfrm>
              <a:off x="834" y="1832"/>
              <a:ext cx="174" cy="172"/>
            </a:xfrm>
            <a:custGeom>
              <a:avLst/>
              <a:gdLst>
                <a:gd name="T0" fmla="*/ 83 w 86"/>
                <a:gd name="T1" fmla="*/ 33 h 85"/>
                <a:gd name="T2" fmla="*/ 75 w 86"/>
                <a:gd name="T3" fmla="*/ 28 h 85"/>
                <a:gd name="T4" fmla="*/ 77 w 86"/>
                <a:gd name="T5" fmla="*/ 17 h 85"/>
                <a:gd name="T6" fmla="*/ 65 w 86"/>
                <a:gd name="T7" fmla="*/ 8 h 85"/>
                <a:gd name="T8" fmla="*/ 55 w 86"/>
                <a:gd name="T9" fmla="*/ 10 h 85"/>
                <a:gd name="T10" fmla="*/ 49 w 86"/>
                <a:gd name="T11" fmla="*/ 0 h 85"/>
                <a:gd name="T12" fmla="*/ 34 w 86"/>
                <a:gd name="T13" fmla="*/ 3 h 85"/>
                <a:gd name="T14" fmla="*/ 28 w 86"/>
                <a:gd name="T15" fmla="*/ 11 h 85"/>
                <a:gd name="T16" fmla="*/ 18 w 86"/>
                <a:gd name="T17" fmla="*/ 8 h 85"/>
                <a:gd name="T18" fmla="*/ 8 w 86"/>
                <a:gd name="T19" fmla="*/ 21 h 85"/>
                <a:gd name="T20" fmla="*/ 10 w 86"/>
                <a:gd name="T21" fmla="*/ 31 h 85"/>
                <a:gd name="T22" fmla="*/ 1 w 86"/>
                <a:gd name="T23" fmla="*/ 36 h 85"/>
                <a:gd name="T24" fmla="*/ 1 w 86"/>
                <a:gd name="T25" fmla="*/ 49 h 85"/>
                <a:gd name="T26" fmla="*/ 10 w 86"/>
                <a:gd name="T27" fmla="*/ 54 h 85"/>
                <a:gd name="T28" fmla="*/ 8 w 86"/>
                <a:gd name="T29" fmla="*/ 64 h 85"/>
                <a:gd name="T30" fmla="*/ 18 w 86"/>
                <a:gd name="T31" fmla="*/ 77 h 85"/>
                <a:gd name="T32" fmla="*/ 28 w 86"/>
                <a:gd name="T33" fmla="*/ 74 h 85"/>
                <a:gd name="T34" fmla="*/ 34 w 86"/>
                <a:gd name="T35" fmla="*/ 82 h 85"/>
                <a:gd name="T36" fmla="*/ 43 w 86"/>
                <a:gd name="T37" fmla="*/ 85 h 85"/>
                <a:gd name="T38" fmla="*/ 52 w 86"/>
                <a:gd name="T39" fmla="*/ 82 h 85"/>
                <a:gd name="T40" fmla="*/ 58 w 86"/>
                <a:gd name="T41" fmla="*/ 74 h 85"/>
                <a:gd name="T42" fmla="*/ 68 w 86"/>
                <a:gd name="T43" fmla="*/ 77 h 85"/>
                <a:gd name="T44" fmla="*/ 78 w 86"/>
                <a:gd name="T45" fmla="*/ 64 h 85"/>
                <a:gd name="T46" fmla="*/ 76 w 86"/>
                <a:gd name="T47" fmla="*/ 54 h 85"/>
                <a:gd name="T48" fmla="*/ 85 w 86"/>
                <a:gd name="T49" fmla="*/ 49 h 85"/>
                <a:gd name="T50" fmla="*/ 85 w 86"/>
                <a:gd name="T51" fmla="*/ 36 h 85"/>
                <a:gd name="T52" fmla="*/ 72 w 86"/>
                <a:gd name="T53" fmla="*/ 48 h 85"/>
                <a:gd name="T54" fmla="*/ 67 w 86"/>
                <a:gd name="T55" fmla="*/ 56 h 85"/>
                <a:gd name="T56" fmla="*/ 70 w 86"/>
                <a:gd name="T57" fmla="*/ 65 h 85"/>
                <a:gd name="T58" fmla="*/ 60 w 86"/>
                <a:gd name="T59" fmla="*/ 67 h 85"/>
                <a:gd name="T60" fmla="*/ 51 w 86"/>
                <a:gd name="T61" fmla="*/ 69 h 85"/>
                <a:gd name="T62" fmla="*/ 46 w 86"/>
                <a:gd name="T63" fmla="*/ 78 h 85"/>
                <a:gd name="T64" fmla="*/ 38 w 86"/>
                <a:gd name="T65" fmla="*/ 72 h 85"/>
                <a:gd name="T66" fmla="*/ 30 w 86"/>
                <a:gd name="T67" fmla="*/ 67 h 85"/>
                <a:gd name="T68" fmla="*/ 20 w 86"/>
                <a:gd name="T69" fmla="*/ 70 h 85"/>
                <a:gd name="T70" fmla="*/ 19 w 86"/>
                <a:gd name="T71" fmla="*/ 59 h 85"/>
                <a:gd name="T72" fmla="*/ 16 w 86"/>
                <a:gd name="T73" fmla="*/ 51 h 85"/>
                <a:gd name="T74" fmla="*/ 8 w 86"/>
                <a:gd name="T75" fmla="*/ 46 h 85"/>
                <a:gd name="T76" fmla="*/ 8 w 86"/>
                <a:gd name="T77" fmla="*/ 39 h 85"/>
                <a:gd name="T78" fmla="*/ 16 w 86"/>
                <a:gd name="T79" fmla="*/ 35 h 85"/>
                <a:gd name="T80" fmla="*/ 19 w 86"/>
                <a:gd name="T81" fmla="*/ 26 h 85"/>
                <a:gd name="T82" fmla="*/ 20 w 86"/>
                <a:gd name="T83" fmla="*/ 15 h 85"/>
                <a:gd name="T84" fmla="*/ 30 w 86"/>
                <a:gd name="T85" fmla="*/ 18 h 85"/>
                <a:gd name="T86" fmla="*/ 38 w 86"/>
                <a:gd name="T87" fmla="*/ 14 h 85"/>
                <a:gd name="T88" fmla="*/ 46 w 86"/>
                <a:gd name="T89" fmla="*/ 7 h 85"/>
                <a:gd name="T90" fmla="*/ 51 w 86"/>
                <a:gd name="T91" fmla="*/ 16 h 85"/>
                <a:gd name="T92" fmla="*/ 60 w 86"/>
                <a:gd name="T93" fmla="*/ 18 h 85"/>
                <a:gd name="T94" fmla="*/ 70 w 86"/>
                <a:gd name="T95" fmla="*/ 20 h 85"/>
                <a:gd name="T96" fmla="*/ 67 w 86"/>
                <a:gd name="T97" fmla="*/ 29 h 85"/>
                <a:gd name="T98" fmla="*/ 72 w 86"/>
                <a:gd name="T99" fmla="*/ 37 h 85"/>
                <a:gd name="T100" fmla="*/ 78 w 86"/>
                <a:gd name="T101" fmla="*/ 4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 h="85">
                  <a:moveTo>
                    <a:pt x="85" y="36"/>
                  </a:moveTo>
                  <a:cubicBezTo>
                    <a:pt x="85" y="35"/>
                    <a:pt x="84" y="34"/>
                    <a:pt x="83" y="33"/>
                  </a:cubicBezTo>
                  <a:cubicBezTo>
                    <a:pt x="76" y="31"/>
                    <a:pt x="76" y="31"/>
                    <a:pt x="76" y="31"/>
                  </a:cubicBezTo>
                  <a:cubicBezTo>
                    <a:pt x="76" y="30"/>
                    <a:pt x="75" y="29"/>
                    <a:pt x="75" y="28"/>
                  </a:cubicBezTo>
                  <a:cubicBezTo>
                    <a:pt x="78" y="21"/>
                    <a:pt x="78" y="21"/>
                    <a:pt x="78" y="21"/>
                  </a:cubicBezTo>
                  <a:cubicBezTo>
                    <a:pt x="78" y="20"/>
                    <a:pt x="78" y="18"/>
                    <a:pt x="77" y="17"/>
                  </a:cubicBezTo>
                  <a:cubicBezTo>
                    <a:pt x="75" y="14"/>
                    <a:pt x="72" y="11"/>
                    <a:pt x="68" y="8"/>
                  </a:cubicBezTo>
                  <a:cubicBezTo>
                    <a:pt x="67" y="7"/>
                    <a:pt x="66" y="7"/>
                    <a:pt x="65" y="8"/>
                  </a:cubicBezTo>
                  <a:cubicBezTo>
                    <a:pt x="58" y="11"/>
                    <a:pt x="58" y="11"/>
                    <a:pt x="58" y="11"/>
                  </a:cubicBezTo>
                  <a:cubicBezTo>
                    <a:pt x="57" y="10"/>
                    <a:pt x="56" y="10"/>
                    <a:pt x="55" y="10"/>
                  </a:cubicBezTo>
                  <a:cubicBezTo>
                    <a:pt x="52" y="3"/>
                    <a:pt x="52" y="3"/>
                    <a:pt x="52" y="3"/>
                  </a:cubicBezTo>
                  <a:cubicBezTo>
                    <a:pt x="52" y="2"/>
                    <a:pt x="51" y="1"/>
                    <a:pt x="49" y="0"/>
                  </a:cubicBezTo>
                  <a:cubicBezTo>
                    <a:pt x="45" y="0"/>
                    <a:pt x="41" y="0"/>
                    <a:pt x="37" y="0"/>
                  </a:cubicBezTo>
                  <a:cubicBezTo>
                    <a:pt x="35" y="1"/>
                    <a:pt x="34" y="2"/>
                    <a:pt x="34" y="3"/>
                  </a:cubicBezTo>
                  <a:cubicBezTo>
                    <a:pt x="31" y="10"/>
                    <a:pt x="31" y="10"/>
                    <a:pt x="31" y="10"/>
                  </a:cubicBezTo>
                  <a:cubicBezTo>
                    <a:pt x="30" y="10"/>
                    <a:pt x="29" y="10"/>
                    <a:pt x="28" y="11"/>
                  </a:cubicBezTo>
                  <a:cubicBezTo>
                    <a:pt x="22" y="8"/>
                    <a:pt x="22" y="8"/>
                    <a:pt x="22" y="8"/>
                  </a:cubicBezTo>
                  <a:cubicBezTo>
                    <a:pt x="20" y="7"/>
                    <a:pt x="19" y="7"/>
                    <a:pt x="18" y="8"/>
                  </a:cubicBezTo>
                  <a:cubicBezTo>
                    <a:pt x="14" y="11"/>
                    <a:pt x="11" y="14"/>
                    <a:pt x="9" y="17"/>
                  </a:cubicBezTo>
                  <a:cubicBezTo>
                    <a:pt x="8" y="18"/>
                    <a:pt x="8" y="20"/>
                    <a:pt x="8" y="21"/>
                  </a:cubicBezTo>
                  <a:cubicBezTo>
                    <a:pt x="11" y="28"/>
                    <a:pt x="11" y="28"/>
                    <a:pt x="11" y="28"/>
                  </a:cubicBezTo>
                  <a:cubicBezTo>
                    <a:pt x="11" y="29"/>
                    <a:pt x="10" y="30"/>
                    <a:pt x="10" y="31"/>
                  </a:cubicBezTo>
                  <a:cubicBezTo>
                    <a:pt x="3" y="33"/>
                    <a:pt x="3" y="33"/>
                    <a:pt x="3" y="33"/>
                  </a:cubicBezTo>
                  <a:cubicBezTo>
                    <a:pt x="2" y="34"/>
                    <a:pt x="1" y="35"/>
                    <a:pt x="1" y="36"/>
                  </a:cubicBezTo>
                  <a:cubicBezTo>
                    <a:pt x="0" y="39"/>
                    <a:pt x="0" y="41"/>
                    <a:pt x="0" y="43"/>
                  </a:cubicBezTo>
                  <a:cubicBezTo>
                    <a:pt x="0" y="45"/>
                    <a:pt x="0" y="47"/>
                    <a:pt x="1" y="49"/>
                  </a:cubicBezTo>
                  <a:cubicBezTo>
                    <a:pt x="1" y="50"/>
                    <a:pt x="2" y="52"/>
                    <a:pt x="3" y="52"/>
                  </a:cubicBezTo>
                  <a:cubicBezTo>
                    <a:pt x="10" y="54"/>
                    <a:pt x="10" y="54"/>
                    <a:pt x="10" y="54"/>
                  </a:cubicBezTo>
                  <a:cubicBezTo>
                    <a:pt x="10" y="56"/>
                    <a:pt x="11" y="57"/>
                    <a:pt x="11" y="58"/>
                  </a:cubicBezTo>
                  <a:cubicBezTo>
                    <a:pt x="8" y="64"/>
                    <a:pt x="8" y="64"/>
                    <a:pt x="8" y="64"/>
                  </a:cubicBezTo>
                  <a:cubicBezTo>
                    <a:pt x="8" y="65"/>
                    <a:pt x="8" y="67"/>
                    <a:pt x="9" y="68"/>
                  </a:cubicBezTo>
                  <a:cubicBezTo>
                    <a:pt x="11" y="71"/>
                    <a:pt x="14" y="74"/>
                    <a:pt x="18" y="77"/>
                  </a:cubicBezTo>
                  <a:cubicBezTo>
                    <a:pt x="19" y="78"/>
                    <a:pt x="20" y="78"/>
                    <a:pt x="22" y="77"/>
                  </a:cubicBezTo>
                  <a:cubicBezTo>
                    <a:pt x="28" y="74"/>
                    <a:pt x="28" y="74"/>
                    <a:pt x="28" y="74"/>
                  </a:cubicBezTo>
                  <a:cubicBezTo>
                    <a:pt x="29" y="75"/>
                    <a:pt x="30" y="75"/>
                    <a:pt x="31" y="76"/>
                  </a:cubicBezTo>
                  <a:cubicBezTo>
                    <a:pt x="34" y="82"/>
                    <a:pt x="34" y="82"/>
                    <a:pt x="34" y="82"/>
                  </a:cubicBezTo>
                  <a:cubicBezTo>
                    <a:pt x="34" y="84"/>
                    <a:pt x="35" y="85"/>
                    <a:pt x="37" y="85"/>
                  </a:cubicBezTo>
                  <a:cubicBezTo>
                    <a:pt x="39" y="85"/>
                    <a:pt x="41" y="85"/>
                    <a:pt x="43" y="85"/>
                  </a:cubicBezTo>
                  <a:cubicBezTo>
                    <a:pt x="45" y="85"/>
                    <a:pt x="47" y="85"/>
                    <a:pt x="49" y="85"/>
                  </a:cubicBezTo>
                  <a:cubicBezTo>
                    <a:pt x="51" y="85"/>
                    <a:pt x="52" y="84"/>
                    <a:pt x="52" y="82"/>
                  </a:cubicBezTo>
                  <a:cubicBezTo>
                    <a:pt x="55" y="76"/>
                    <a:pt x="55" y="76"/>
                    <a:pt x="55" y="76"/>
                  </a:cubicBezTo>
                  <a:cubicBezTo>
                    <a:pt x="56" y="75"/>
                    <a:pt x="57" y="75"/>
                    <a:pt x="58" y="74"/>
                  </a:cubicBezTo>
                  <a:cubicBezTo>
                    <a:pt x="65" y="77"/>
                    <a:pt x="65" y="77"/>
                    <a:pt x="65" y="77"/>
                  </a:cubicBezTo>
                  <a:cubicBezTo>
                    <a:pt x="66" y="78"/>
                    <a:pt x="67" y="78"/>
                    <a:pt x="68" y="77"/>
                  </a:cubicBezTo>
                  <a:cubicBezTo>
                    <a:pt x="72" y="74"/>
                    <a:pt x="75" y="71"/>
                    <a:pt x="77" y="68"/>
                  </a:cubicBezTo>
                  <a:cubicBezTo>
                    <a:pt x="78" y="67"/>
                    <a:pt x="78" y="65"/>
                    <a:pt x="78" y="64"/>
                  </a:cubicBezTo>
                  <a:cubicBezTo>
                    <a:pt x="75" y="58"/>
                    <a:pt x="75" y="58"/>
                    <a:pt x="75" y="58"/>
                  </a:cubicBezTo>
                  <a:cubicBezTo>
                    <a:pt x="75" y="57"/>
                    <a:pt x="76" y="56"/>
                    <a:pt x="76" y="54"/>
                  </a:cubicBezTo>
                  <a:cubicBezTo>
                    <a:pt x="83" y="52"/>
                    <a:pt x="83" y="52"/>
                    <a:pt x="83" y="52"/>
                  </a:cubicBezTo>
                  <a:cubicBezTo>
                    <a:pt x="84" y="52"/>
                    <a:pt x="85" y="50"/>
                    <a:pt x="85" y="49"/>
                  </a:cubicBezTo>
                  <a:cubicBezTo>
                    <a:pt x="86" y="47"/>
                    <a:pt x="86" y="45"/>
                    <a:pt x="86" y="43"/>
                  </a:cubicBezTo>
                  <a:cubicBezTo>
                    <a:pt x="86" y="41"/>
                    <a:pt x="86" y="39"/>
                    <a:pt x="85" y="36"/>
                  </a:cubicBezTo>
                  <a:moveTo>
                    <a:pt x="78" y="46"/>
                  </a:moveTo>
                  <a:cubicBezTo>
                    <a:pt x="72" y="48"/>
                    <a:pt x="72" y="48"/>
                    <a:pt x="72" y="48"/>
                  </a:cubicBezTo>
                  <a:cubicBezTo>
                    <a:pt x="71" y="48"/>
                    <a:pt x="70" y="49"/>
                    <a:pt x="70" y="51"/>
                  </a:cubicBezTo>
                  <a:cubicBezTo>
                    <a:pt x="69" y="52"/>
                    <a:pt x="68" y="54"/>
                    <a:pt x="67" y="56"/>
                  </a:cubicBezTo>
                  <a:cubicBezTo>
                    <a:pt x="67" y="57"/>
                    <a:pt x="67" y="58"/>
                    <a:pt x="67" y="59"/>
                  </a:cubicBezTo>
                  <a:cubicBezTo>
                    <a:pt x="70" y="65"/>
                    <a:pt x="70" y="65"/>
                    <a:pt x="70" y="65"/>
                  </a:cubicBezTo>
                  <a:cubicBezTo>
                    <a:pt x="69" y="67"/>
                    <a:pt x="67" y="68"/>
                    <a:pt x="66" y="70"/>
                  </a:cubicBezTo>
                  <a:cubicBezTo>
                    <a:pt x="60" y="67"/>
                    <a:pt x="60" y="67"/>
                    <a:pt x="60" y="67"/>
                  </a:cubicBezTo>
                  <a:cubicBezTo>
                    <a:pt x="59" y="66"/>
                    <a:pt x="57" y="66"/>
                    <a:pt x="56" y="67"/>
                  </a:cubicBezTo>
                  <a:cubicBezTo>
                    <a:pt x="55" y="68"/>
                    <a:pt x="53" y="69"/>
                    <a:pt x="51" y="69"/>
                  </a:cubicBezTo>
                  <a:cubicBezTo>
                    <a:pt x="50" y="70"/>
                    <a:pt x="49" y="70"/>
                    <a:pt x="48" y="72"/>
                  </a:cubicBezTo>
                  <a:cubicBezTo>
                    <a:pt x="46" y="78"/>
                    <a:pt x="46" y="78"/>
                    <a:pt x="46" y="78"/>
                  </a:cubicBezTo>
                  <a:cubicBezTo>
                    <a:pt x="44" y="78"/>
                    <a:pt x="42" y="78"/>
                    <a:pt x="40" y="78"/>
                  </a:cubicBezTo>
                  <a:cubicBezTo>
                    <a:pt x="38" y="72"/>
                    <a:pt x="38" y="72"/>
                    <a:pt x="38" y="72"/>
                  </a:cubicBezTo>
                  <a:cubicBezTo>
                    <a:pt x="37" y="70"/>
                    <a:pt x="36" y="70"/>
                    <a:pt x="35" y="69"/>
                  </a:cubicBezTo>
                  <a:cubicBezTo>
                    <a:pt x="33" y="69"/>
                    <a:pt x="31" y="68"/>
                    <a:pt x="30" y="67"/>
                  </a:cubicBezTo>
                  <a:cubicBezTo>
                    <a:pt x="29" y="66"/>
                    <a:pt x="27" y="66"/>
                    <a:pt x="26" y="67"/>
                  </a:cubicBezTo>
                  <a:cubicBezTo>
                    <a:pt x="20" y="70"/>
                    <a:pt x="20" y="70"/>
                    <a:pt x="20" y="70"/>
                  </a:cubicBezTo>
                  <a:cubicBezTo>
                    <a:pt x="19" y="68"/>
                    <a:pt x="17" y="67"/>
                    <a:pt x="16" y="65"/>
                  </a:cubicBezTo>
                  <a:cubicBezTo>
                    <a:pt x="19" y="59"/>
                    <a:pt x="19" y="59"/>
                    <a:pt x="19" y="59"/>
                  </a:cubicBezTo>
                  <a:cubicBezTo>
                    <a:pt x="19" y="58"/>
                    <a:pt x="19" y="57"/>
                    <a:pt x="19" y="56"/>
                  </a:cubicBezTo>
                  <a:cubicBezTo>
                    <a:pt x="18" y="54"/>
                    <a:pt x="17" y="52"/>
                    <a:pt x="16" y="51"/>
                  </a:cubicBezTo>
                  <a:cubicBezTo>
                    <a:pt x="16" y="49"/>
                    <a:pt x="15" y="48"/>
                    <a:pt x="14" y="48"/>
                  </a:cubicBezTo>
                  <a:cubicBezTo>
                    <a:pt x="8" y="46"/>
                    <a:pt x="8" y="46"/>
                    <a:pt x="8" y="46"/>
                  </a:cubicBezTo>
                  <a:cubicBezTo>
                    <a:pt x="8" y="45"/>
                    <a:pt x="8" y="44"/>
                    <a:pt x="8" y="43"/>
                  </a:cubicBezTo>
                  <a:cubicBezTo>
                    <a:pt x="8" y="42"/>
                    <a:pt x="8" y="41"/>
                    <a:pt x="8" y="39"/>
                  </a:cubicBezTo>
                  <a:cubicBezTo>
                    <a:pt x="14" y="37"/>
                    <a:pt x="14" y="37"/>
                    <a:pt x="14" y="37"/>
                  </a:cubicBezTo>
                  <a:cubicBezTo>
                    <a:pt x="15" y="37"/>
                    <a:pt x="16" y="36"/>
                    <a:pt x="16" y="35"/>
                  </a:cubicBezTo>
                  <a:cubicBezTo>
                    <a:pt x="17" y="33"/>
                    <a:pt x="18" y="31"/>
                    <a:pt x="19" y="29"/>
                  </a:cubicBezTo>
                  <a:cubicBezTo>
                    <a:pt x="19" y="28"/>
                    <a:pt x="19" y="27"/>
                    <a:pt x="19" y="26"/>
                  </a:cubicBezTo>
                  <a:cubicBezTo>
                    <a:pt x="16" y="20"/>
                    <a:pt x="16" y="20"/>
                    <a:pt x="16" y="20"/>
                  </a:cubicBezTo>
                  <a:cubicBezTo>
                    <a:pt x="17" y="18"/>
                    <a:pt x="19" y="17"/>
                    <a:pt x="20" y="15"/>
                  </a:cubicBezTo>
                  <a:cubicBezTo>
                    <a:pt x="26" y="18"/>
                    <a:pt x="26" y="18"/>
                    <a:pt x="26" y="18"/>
                  </a:cubicBezTo>
                  <a:cubicBezTo>
                    <a:pt x="27" y="19"/>
                    <a:pt x="29" y="19"/>
                    <a:pt x="30" y="18"/>
                  </a:cubicBezTo>
                  <a:cubicBezTo>
                    <a:pt x="31" y="17"/>
                    <a:pt x="33" y="17"/>
                    <a:pt x="35" y="16"/>
                  </a:cubicBezTo>
                  <a:cubicBezTo>
                    <a:pt x="36" y="16"/>
                    <a:pt x="37" y="15"/>
                    <a:pt x="38" y="14"/>
                  </a:cubicBezTo>
                  <a:cubicBezTo>
                    <a:pt x="40" y="7"/>
                    <a:pt x="40" y="7"/>
                    <a:pt x="40" y="7"/>
                  </a:cubicBezTo>
                  <a:cubicBezTo>
                    <a:pt x="42" y="7"/>
                    <a:pt x="44" y="7"/>
                    <a:pt x="46" y="7"/>
                  </a:cubicBezTo>
                  <a:cubicBezTo>
                    <a:pt x="48" y="14"/>
                    <a:pt x="48" y="14"/>
                    <a:pt x="48" y="14"/>
                  </a:cubicBezTo>
                  <a:cubicBezTo>
                    <a:pt x="49" y="15"/>
                    <a:pt x="50" y="16"/>
                    <a:pt x="51" y="16"/>
                  </a:cubicBezTo>
                  <a:cubicBezTo>
                    <a:pt x="53" y="17"/>
                    <a:pt x="55" y="17"/>
                    <a:pt x="56" y="18"/>
                  </a:cubicBezTo>
                  <a:cubicBezTo>
                    <a:pt x="57" y="19"/>
                    <a:pt x="59" y="19"/>
                    <a:pt x="60" y="18"/>
                  </a:cubicBezTo>
                  <a:cubicBezTo>
                    <a:pt x="66" y="15"/>
                    <a:pt x="66" y="15"/>
                    <a:pt x="66" y="15"/>
                  </a:cubicBezTo>
                  <a:cubicBezTo>
                    <a:pt x="67" y="17"/>
                    <a:pt x="69" y="18"/>
                    <a:pt x="70" y="20"/>
                  </a:cubicBezTo>
                  <a:cubicBezTo>
                    <a:pt x="67" y="26"/>
                    <a:pt x="67" y="26"/>
                    <a:pt x="67" y="26"/>
                  </a:cubicBezTo>
                  <a:cubicBezTo>
                    <a:pt x="67" y="27"/>
                    <a:pt x="67" y="28"/>
                    <a:pt x="67" y="29"/>
                  </a:cubicBezTo>
                  <a:cubicBezTo>
                    <a:pt x="68" y="31"/>
                    <a:pt x="69" y="33"/>
                    <a:pt x="70" y="35"/>
                  </a:cubicBezTo>
                  <a:cubicBezTo>
                    <a:pt x="70" y="36"/>
                    <a:pt x="71" y="37"/>
                    <a:pt x="72" y="37"/>
                  </a:cubicBezTo>
                  <a:cubicBezTo>
                    <a:pt x="78" y="39"/>
                    <a:pt x="78" y="39"/>
                    <a:pt x="78" y="39"/>
                  </a:cubicBezTo>
                  <a:cubicBezTo>
                    <a:pt x="78" y="41"/>
                    <a:pt x="78" y="42"/>
                    <a:pt x="78" y="43"/>
                  </a:cubicBezTo>
                  <a:cubicBezTo>
                    <a:pt x="78" y="44"/>
                    <a:pt x="78" y="45"/>
                    <a:pt x="78" y="4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endParaRPr>
            </a:p>
          </p:txBody>
        </p:sp>
        <p:sp>
          <p:nvSpPr>
            <p:cNvPr id="44087" name="Freeform 55"/>
            <p:cNvSpPr>
              <a:spLocks noEditPoints="1"/>
            </p:cNvSpPr>
            <p:nvPr/>
          </p:nvSpPr>
          <p:spPr bwMode="auto">
            <a:xfrm>
              <a:off x="887" y="1883"/>
              <a:ext cx="69" cy="68"/>
            </a:xfrm>
            <a:custGeom>
              <a:avLst/>
              <a:gdLst>
                <a:gd name="T0" fmla="*/ 17 w 34"/>
                <a:gd name="T1" fmla="*/ 0 h 34"/>
                <a:gd name="T2" fmla="*/ 0 w 34"/>
                <a:gd name="T3" fmla="*/ 17 h 34"/>
                <a:gd name="T4" fmla="*/ 17 w 34"/>
                <a:gd name="T5" fmla="*/ 34 h 34"/>
                <a:gd name="T6" fmla="*/ 34 w 34"/>
                <a:gd name="T7" fmla="*/ 17 h 34"/>
                <a:gd name="T8" fmla="*/ 17 w 34"/>
                <a:gd name="T9" fmla="*/ 0 h 34"/>
                <a:gd name="T10" fmla="*/ 17 w 34"/>
                <a:gd name="T11" fmla="*/ 26 h 34"/>
                <a:gd name="T12" fmla="*/ 7 w 34"/>
                <a:gd name="T13" fmla="*/ 17 h 34"/>
                <a:gd name="T14" fmla="*/ 17 w 34"/>
                <a:gd name="T15" fmla="*/ 7 h 34"/>
                <a:gd name="T16" fmla="*/ 27 w 34"/>
                <a:gd name="T17" fmla="*/ 17 h 34"/>
                <a:gd name="T18" fmla="*/ 17 w 34"/>
                <a:gd name="T19"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17" y="0"/>
                  </a:moveTo>
                  <a:cubicBezTo>
                    <a:pt x="8" y="0"/>
                    <a:pt x="0" y="7"/>
                    <a:pt x="0" y="17"/>
                  </a:cubicBezTo>
                  <a:cubicBezTo>
                    <a:pt x="0" y="26"/>
                    <a:pt x="8" y="34"/>
                    <a:pt x="17" y="34"/>
                  </a:cubicBezTo>
                  <a:cubicBezTo>
                    <a:pt x="26" y="34"/>
                    <a:pt x="34" y="26"/>
                    <a:pt x="34" y="17"/>
                  </a:cubicBezTo>
                  <a:cubicBezTo>
                    <a:pt x="34" y="7"/>
                    <a:pt x="26" y="0"/>
                    <a:pt x="17" y="0"/>
                  </a:cubicBezTo>
                  <a:moveTo>
                    <a:pt x="17" y="26"/>
                  </a:moveTo>
                  <a:cubicBezTo>
                    <a:pt x="12" y="26"/>
                    <a:pt x="7" y="22"/>
                    <a:pt x="7" y="17"/>
                  </a:cubicBezTo>
                  <a:cubicBezTo>
                    <a:pt x="7" y="11"/>
                    <a:pt x="12" y="7"/>
                    <a:pt x="17" y="7"/>
                  </a:cubicBezTo>
                  <a:cubicBezTo>
                    <a:pt x="22" y="7"/>
                    <a:pt x="27" y="11"/>
                    <a:pt x="27" y="17"/>
                  </a:cubicBezTo>
                  <a:cubicBezTo>
                    <a:pt x="27" y="22"/>
                    <a:pt x="22" y="26"/>
                    <a:pt x="17" y="2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endParaRPr>
            </a:p>
          </p:txBody>
        </p:sp>
      </p:grpSp>
      <p:sp>
        <p:nvSpPr>
          <p:cNvPr id="44088" name="Freeform 56"/>
          <p:cNvSpPr>
            <a:spLocks noEditPoints="1"/>
          </p:cNvSpPr>
          <p:nvPr/>
        </p:nvSpPr>
        <p:spPr bwMode="auto">
          <a:xfrm>
            <a:off x="8513062" y="3866535"/>
            <a:ext cx="318131" cy="219469"/>
          </a:xfrm>
          <a:custGeom>
            <a:avLst/>
            <a:gdLst>
              <a:gd name="T0" fmla="*/ 82 w 86"/>
              <a:gd name="T1" fmla="*/ 7 h 59"/>
              <a:gd name="T2" fmla="*/ 74 w 86"/>
              <a:gd name="T3" fmla="*/ 4 h 59"/>
              <a:gd name="T4" fmla="*/ 66 w 86"/>
              <a:gd name="T5" fmla="*/ 7 h 59"/>
              <a:gd name="T6" fmla="*/ 63 w 86"/>
              <a:gd name="T7" fmla="*/ 15 h 59"/>
              <a:gd name="T8" fmla="*/ 64 w 86"/>
              <a:gd name="T9" fmla="*/ 20 h 59"/>
              <a:gd name="T10" fmla="*/ 50 w 86"/>
              <a:gd name="T11" fmla="*/ 32 h 59"/>
              <a:gd name="T12" fmla="*/ 42 w 86"/>
              <a:gd name="T13" fmla="*/ 30 h 59"/>
              <a:gd name="T14" fmla="*/ 35 w 86"/>
              <a:gd name="T15" fmla="*/ 32 h 59"/>
              <a:gd name="T16" fmla="*/ 25 w 86"/>
              <a:gd name="T17" fmla="*/ 20 h 59"/>
              <a:gd name="T18" fmla="*/ 23 w 86"/>
              <a:gd name="T19" fmla="*/ 4 h 59"/>
              <a:gd name="T20" fmla="*/ 14 w 86"/>
              <a:gd name="T21" fmla="*/ 0 h 59"/>
              <a:gd name="T22" fmla="*/ 4 w 86"/>
              <a:gd name="T23" fmla="*/ 4 h 59"/>
              <a:gd name="T24" fmla="*/ 0 w 86"/>
              <a:gd name="T25" fmla="*/ 14 h 59"/>
              <a:gd name="T26" fmla="*/ 4 w 86"/>
              <a:gd name="T27" fmla="*/ 23 h 59"/>
              <a:gd name="T28" fmla="*/ 14 w 86"/>
              <a:gd name="T29" fmla="*/ 27 h 59"/>
              <a:gd name="T30" fmla="*/ 20 w 86"/>
              <a:gd name="T31" fmla="*/ 25 h 59"/>
              <a:gd name="T32" fmla="*/ 30 w 86"/>
              <a:gd name="T33" fmla="*/ 37 h 59"/>
              <a:gd name="T34" fmla="*/ 32 w 86"/>
              <a:gd name="T35" fmla="*/ 55 h 59"/>
              <a:gd name="T36" fmla="*/ 42 w 86"/>
              <a:gd name="T37" fmla="*/ 59 h 59"/>
              <a:gd name="T38" fmla="*/ 52 w 86"/>
              <a:gd name="T39" fmla="*/ 55 h 59"/>
              <a:gd name="T40" fmla="*/ 55 w 86"/>
              <a:gd name="T41" fmla="*/ 38 h 59"/>
              <a:gd name="T42" fmla="*/ 69 w 86"/>
              <a:gd name="T43" fmla="*/ 25 h 59"/>
              <a:gd name="T44" fmla="*/ 74 w 86"/>
              <a:gd name="T45" fmla="*/ 27 h 59"/>
              <a:gd name="T46" fmla="*/ 82 w 86"/>
              <a:gd name="T47" fmla="*/ 23 h 59"/>
              <a:gd name="T48" fmla="*/ 86 w 86"/>
              <a:gd name="T49" fmla="*/ 15 h 59"/>
              <a:gd name="T50" fmla="*/ 82 w 86"/>
              <a:gd name="T51" fmla="*/ 7 h 59"/>
              <a:gd name="T52" fmla="*/ 9 w 86"/>
              <a:gd name="T53" fmla="*/ 18 h 59"/>
              <a:gd name="T54" fmla="*/ 8 w 86"/>
              <a:gd name="T55" fmla="*/ 14 h 59"/>
              <a:gd name="T56" fmla="*/ 9 w 86"/>
              <a:gd name="T57" fmla="*/ 9 h 59"/>
              <a:gd name="T58" fmla="*/ 14 w 86"/>
              <a:gd name="T59" fmla="*/ 8 h 59"/>
              <a:gd name="T60" fmla="*/ 18 w 86"/>
              <a:gd name="T61" fmla="*/ 9 h 59"/>
              <a:gd name="T62" fmla="*/ 18 w 86"/>
              <a:gd name="T63" fmla="*/ 18 h 59"/>
              <a:gd name="T64" fmla="*/ 9 w 86"/>
              <a:gd name="T65" fmla="*/ 18 h 59"/>
              <a:gd name="T66" fmla="*/ 77 w 86"/>
              <a:gd name="T67" fmla="*/ 18 h 59"/>
              <a:gd name="T68" fmla="*/ 71 w 86"/>
              <a:gd name="T69" fmla="*/ 18 h 59"/>
              <a:gd name="T70" fmla="*/ 70 w 86"/>
              <a:gd name="T71" fmla="*/ 15 h 59"/>
              <a:gd name="T72" fmla="*/ 71 w 86"/>
              <a:gd name="T73" fmla="*/ 12 h 59"/>
              <a:gd name="T74" fmla="*/ 74 w 86"/>
              <a:gd name="T75" fmla="*/ 11 h 59"/>
              <a:gd name="T76" fmla="*/ 77 w 86"/>
              <a:gd name="T77" fmla="*/ 12 h 59"/>
              <a:gd name="T78" fmla="*/ 78 w 86"/>
              <a:gd name="T79" fmla="*/ 15 h 59"/>
              <a:gd name="T80" fmla="*/ 77 w 86"/>
              <a:gd name="T81" fmla="*/ 1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6" h="59">
                <a:moveTo>
                  <a:pt x="82" y="7"/>
                </a:moveTo>
                <a:cubicBezTo>
                  <a:pt x="80" y="5"/>
                  <a:pt x="77" y="4"/>
                  <a:pt x="74" y="4"/>
                </a:cubicBezTo>
                <a:cubicBezTo>
                  <a:pt x="71" y="4"/>
                  <a:pt x="68" y="5"/>
                  <a:pt x="66" y="7"/>
                </a:cubicBezTo>
                <a:cubicBezTo>
                  <a:pt x="64" y="9"/>
                  <a:pt x="63" y="12"/>
                  <a:pt x="63" y="15"/>
                </a:cubicBezTo>
                <a:cubicBezTo>
                  <a:pt x="63" y="17"/>
                  <a:pt x="63" y="18"/>
                  <a:pt x="64" y="20"/>
                </a:cubicBezTo>
                <a:cubicBezTo>
                  <a:pt x="50" y="32"/>
                  <a:pt x="50" y="32"/>
                  <a:pt x="50" y="32"/>
                </a:cubicBezTo>
                <a:cubicBezTo>
                  <a:pt x="47" y="31"/>
                  <a:pt x="45" y="30"/>
                  <a:pt x="42" y="30"/>
                </a:cubicBezTo>
                <a:cubicBezTo>
                  <a:pt x="40" y="30"/>
                  <a:pt x="37" y="31"/>
                  <a:pt x="35" y="32"/>
                </a:cubicBezTo>
                <a:cubicBezTo>
                  <a:pt x="25" y="20"/>
                  <a:pt x="25" y="20"/>
                  <a:pt x="25" y="20"/>
                </a:cubicBezTo>
                <a:cubicBezTo>
                  <a:pt x="28" y="15"/>
                  <a:pt x="27" y="8"/>
                  <a:pt x="23" y="4"/>
                </a:cubicBezTo>
                <a:cubicBezTo>
                  <a:pt x="21" y="2"/>
                  <a:pt x="17" y="0"/>
                  <a:pt x="14" y="0"/>
                </a:cubicBezTo>
                <a:cubicBezTo>
                  <a:pt x="10" y="0"/>
                  <a:pt x="7" y="2"/>
                  <a:pt x="4" y="4"/>
                </a:cubicBezTo>
                <a:cubicBezTo>
                  <a:pt x="2" y="7"/>
                  <a:pt x="0" y="10"/>
                  <a:pt x="0" y="14"/>
                </a:cubicBezTo>
                <a:cubicBezTo>
                  <a:pt x="0" y="17"/>
                  <a:pt x="2" y="20"/>
                  <a:pt x="4" y="23"/>
                </a:cubicBezTo>
                <a:cubicBezTo>
                  <a:pt x="7" y="25"/>
                  <a:pt x="10" y="27"/>
                  <a:pt x="14" y="27"/>
                </a:cubicBezTo>
                <a:cubicBezTo>
                  <a:pt x="16" y="27"/>
                  <a:pt x="18" y="26"/>
                  <a:pt x="20" y="25"/>
                </a:cubicBezTo>
                <a:cubicBezTo>
                  <a:pt x="30" y="37"/>
                  <a:pt x="30" y="37"/>
                  <a:pt x="30" y="37"/>
                </a:cubicBezTo>
                <a:cubicBezTo>
                  <a:pt x="27" y="43"/>
                  <a:pt x="27" y="50"/>
                  <a:pt x="32" y="55"/>
                </a:cubicBezTo>
                <a:cubicBezTo>
                  <a:pt x="35" y="58"/>
                  <a:pt x="38" y="59"/>
                  <a:pt x="42" y="59"/>
                </a:cubicBezTo>
                <a:cubicBezTo>
                  <a:pt x="46" y="59"/>
                  <a:pt x="50" y="58"/>
                  <a:pt x="52" y="55"/>
                </a:cubicBezTo>
                <a:cubicBezTo>
                  <a:pt x="57" y="50"/>
                  <a:pt x="58" y="43"/>
                  <a:pt x="55" y="38"/>
                </a:cubicBezTo>
                <a:cubicBezTo>
                  <a:pt x="69" y="25"/>
                  <a:pt x="69" y="25"/>
                  <a:pt x="69" y="25"/>
                </a:cubicBezTo>
                <a:cubicBezTo>
                  <a:pt x="71" y="26"/>
                  <a:pt x="72" y="27"/>
                  <a:pt x="74" y="27"/>
                </a:cubicBezTo>
                <a:cubicBezTo>
                  <a:pt x="77" y="27"/>
                  <a:pt x="80" y="25"/>
                  <a:pt x="82" y="23"/>
                </a:cubicBezTo>
                <a:cubicBezTo>
                  <a:pt x="85" y="21"/>
                  <a:pt x="86" y="18"/>
                  <a:pt x="86" y="15"/>
                </a:cubicBezTo>
                <a:cubicBezTo>
                  <a:pt x="86" y="12"/>
                  <a:pt x="85" y="9"/>
                  <a:pt x="82" y="7"/>
                </a:cubicBezTo>
                <a:moveTo>
                  <a:pt x="9" y="18"/>
                </a:moveTo>
                <a:cubicBezTo>
                  <a:pt x="8" y="17"/>
                  <a:pt x="8" y="15"/>
                  <a:pt x="8" y="14"/>
                </a:cubicBezTo>
                <a:cubicBezTo>
                  <a:pt x="8" y="12"/>
                  <a:pt x="8" y="10"/>
                  <a:pt x="9" y="9"/>
                </a:cubicBezTo>
                <a:cubicBezTo>
                  <a:pt x="11" y="8"/>
                  <a:pt x="12" y="8"/>
                  <a:pt x="14" y="8"/>
                </a:cubicBezTo>
                <a:cubicBezTo>
                  <a:pt x="15" y="8"/>
                  <a:pt x="17" y="8"/>
                  <a:pt x="18" y="9"/>
                </a:cubicBezTo>
                <a:cubicBezTo>
                  <a:pt x="20" y="12"/>
                  <a:pt x="20" y="15"/>
                  <a:pt x="18" y="18"/>
                </a:cubicBezTo>
                <a:cubicBezTo>
                  <a:pt x="16" y="20"/>
                  <a:pt x="12" y="20"/>
                  <a:pt x="9" y="18"/>
                </a:cubicBezTo>
                <a:moveTo>
                  <a:pt x="77" y="18"/>
                </a:moveTo>
                <a:cubicBezTo>
                  <a:pt x="76" y="20"/>
                  <a:pt x="73" y="20"/>
                  <a:pt x="71" y="18"/>
                </a:cubicBezTo>
                <a:cubicBezTo>
                  <a:pt x="71" y="17"/>
                  <a:pt x="70" y="16"/>
                  <a:pt x="70" y="15"/>
                </a:cubicBezTo>
                <a:cubicBezTo>
                  <a:pt x="70" y="14"/>
                  <a:pt x="71" y="13"/>
                  <a:pt x="71" y="12"/>
                </a:cubicBezTo>
                <a:cubicBezTo>
                  <a:pt x="72" y="11"/>
                  <a:pt x="73" y="11"/>
                  <a:pt x="74" y="11"/>
                </a:cubicBezTo>
                <a:cubicBezTo>
                  <a:pt x="75" y="11"/>
                  <a:pt x="76" y="11"/>
                  <a:pt x="77" y="12"/>
                </a:cubicBezTo>
                <a:cubicBezTo>
                  <a:pt x="78" y="13"/>
                  <a:pt x="78" y="14"/>
                  <a:pt x="78" y="15"/>
                </a:cubicBezTo>
                <a:cubicBezTo>
                  <a:pt x="78" y="16"/>
                  <a:pt x="78" y="17"/>
                  <a:pt x="77" y="18"/>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endParaRPr>
          </a:p>
        </p:txBody>
      </p:sp>
      <p:sp>
        <p:nvSpPr>
          <p:cNvPr id="44092" name="Rectangle 60"/>
          <p:cNvSpPr>
            <a:spLocks noChangeArrowheads="1"/>
          </p:cNvSpPr>
          <p:nvPr/>
        </p:nvSpPr>
        <p:spPr bwMode="auto">
          <a:xfrm>
            <a:off x="6634882" y="4216207"/>
            <a:ext cx="994616" cy="270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rtl="0" eaLnBrk="1" fontAlgn="auto" latinLnBrk="0" hangingPunct="1">
              <a:lnSpc>
                <a:spcPct val="120000"/>
              </a:lnSpc>
              <a:spcBef>
                <a:spcPts val="0"/>
              </a:spcBef>
              <a:spcAft>
                <a:spcPts val="0"/>
              </a:spcAft>
              <a:buClrTx/>
              <a:buSzTx/>
              <a:buFont typeface="Arial" pitchFamily="34" charset="0"/>
              <a:buNone/>
              <a:tabLst/>
              <a:defRPr/>
            </a:pPr>
            <a:r>
              <a:rPr kumimoji="0" lang="zh-CN" altLang="en-US" sz="1600" b="0" i="0" u="none" strike="noStrike" kern="1200" cap="none" spc="0" normalizeH="0" baseline="0" noProof="0" dirty="0">
                <a:ln>
                  <a:noFill/>
                </a:ln>
                <a:solidFill>
                  <a:prstClr val="white"/>
                </a:solidFill>
                <a:effectLst/>
                <a:uLnTx/>
                <a:uFillTx/>
                <a:latin typeface="微软雅黑"/>
                <a:ea typeface="微软雅黑"/>
                <a:cs typeface="+mn-cs"/>
              </a:rPr>
              <a:t>关键词</a:t>
            </a:r>
            <a:r>
              <a:rPr kumimoji="0" lang="en-US" altLang="zh-CN" sz="1600" b="0" i="0" u="none" strike="noStrike" kern="1200" cap="none" spc="0" normalizeH="0" baseline="0" noProof="0" dirty="0">
                <a:ln>
                  <a:noFill/>
                </a:ln>
                <a:solidFill>
                  <a:prstClr val="white"/>
                </a:solidFill>
                <a:effectLst/>
                <a:uLnTx/>
                <a:uFillTx/>
                <a:latin typeface="微软雅黑"/>
                <a:ea typeface="微软雅黑"/>
                <a:cs typeface="+mn-cs"/>
              </a:rPr>
              <a:t>1</a:t>
            </a:r>
            <a:endParaRPr kumimoji="0" lang="zh-CN" altLang="zh-CN" sz="16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44093" name="Rectangle 61"/>
          <p:cNvSpPr>
            <a:spLocks noChangeArrowheads="1"/>
          </p:cNvSpPr>
          <p:nvPr/>
        </p:nvSpPr>
        <p:spPr bwMode="auto">
          <a:xfrm>
            <a:off x="8187616" y="4216207"/>
            <a:ext cx="994616" cy="270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rtl="0" eaLnBrk="1" fontAlgn="auto" latinLnBrk="0" hangingPunct="1">
              <a:lnSpc>
                <a:spcPct val="120000"/>
              </a:lnSpc>
              <a:spcBef>
                <a:spcPts val="0"/>
              </a:spcBef>
              <a:spcAft>
                <a:spcPts val="0"/>
              </a:spcAft>
              <a:buClrTx/>
              <a:buSzTx/>
              <a:buFont typeface="Arial" pitchFamily="34" charset="0"/>
              <a:buNone/>
              <a:tabLst/>
              <a:defRPr/>
            </a:pPr>
            <a:r>
              <a:rPr kumimoji="0" lang="zh-CN" altLang="en-US" sz="1600" b="0" i="0" u="none" strike="noStrike" kern="1200" cap="none" spc="0" normalizeH="0" baseline="0" noProof="0" dirty="0">
                <a:ln>
                  <a:noFill/>
                </a:ln>
                <a:solidFill>
                  <a:prstClr val="white"/>
                </a:solidFill>
                <a:effectLst/>
                <a:uLnTx/>
                <a:uFillTx/>
                <a:latin typeface="微软雅黑"/>
                <a:ea typeface="微软雅黑"/>
                <a:cs typeface="+mn-cs"/>
              </a:rPr>
              <a:t>关键词</a:t>
            </a:r>
            <a:r>
              <a:rPr kumimoji="0" lang="en-US" altLang="zh-CN" sz="1600" b="0" i="0" u="none" strike="noStrike" kern="1200" cap="none" spc="0" normalizeH="0" baseline="0" noProof="0" dirty="0">
                <a:ln>
                  <a:noFill/>
                </a:ln>
                <a:solidFill>
                  <a:prstClr val="white"/>
                </a:solidFill>
                <a:effectLst/>
                <a:uLnTx/>
                <a:uFillTx/>
                <a:latin typeface="微软雅黑"/>
                <a:ea typeface="微软雅黑"/>
                <a:cs typeface="+mn-cs"/>
              </a:rPr>
              <a:t>2</a:t>
            </a:r>
            <a:endParaRPr kumimoji="0" lang="zh-CN" altLang="zh-CN" sz="16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44094" name="Rectangle 62"/>
          <p:cNvSpPr>
            <a:spLocks noChangeArrowheads="1"/>
          </p:cNvSpPr>
          <p:nvPr/>
        </p:nvSpPr>
        <p:spPr bwMode="auto">
          <a:xfrm>
            <a:off x="9749493" y="4216207"/>
            <a:ext cx="994616" cy="270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rtl="0" eaLnBrk="1" fontAlgn="auto" latinLnBrk="0" hangingPunct="1">
              <a:lnSpc>
                <a:spcPct val="120000"/>
              </a:lnSpc>
              <a:spcBef>
                <a:spcPts val="0"/>
              </a:spcBef>
              <a:spcAft>
                <a:spcPts val="0"/>
              </a:spcAft>
              <a:buClrTx/>
              <a:buSzTx/>
              <a:buFont typeface="Arial" pitchFamily="34" charset="0"/>
              <a:buNone/>
              <a:tabLst/>
              <a:defRPr/>
            </a:pPr>
            <a:r>
              <a:rPr kumimoji="0" lang="zh-CN" altLang="en-US" sz="1600" b="0" i="0" u="none" strike="noStrike" kern="1200" cap="none" spc="0" normalizeH="0" baseline="0" noProof="0" dirty="0">
                <a:ln>
                  <a:noFill/>
                </a:ln>
                <a:solidFill>
                  <a:prstClr val="white"/>
                </a:solidFill>
                <a:effectLst/>
                <a:uLnTx/>
                <a:uFillTx/>
                <a:latin typeface="微软雅黑"/>
                <a:ea typeface="微软雅黑"/>
                <a:cs typeface="+mn-cs"/>
              </a:rPr>
              <a:t>关键词</a:t>
            </a:r>
            <a:r>
              <a:rPr kumimoji="0" lang="en-US" altLang="zh-CN" sz="1600" b="0" i="0" u="none" strike="noStrike" kern="1200" cap="none" spc="0" normalizeH="0" baseline="0" noProof="0" dirty="0">
                <a:ln>
                  <a:noFill/>
                </a:ln>
                <a:solidFill>
                  <a:prstClr val="white"/>
                </a:solidFill>
                <a:effectLst/>
                <a:uLnTx/>
                <a:uFillTx/>
                <a:latin typeface="微软雅黑"/>
                <a:ea typeface="微软雅黑"/>
                <a:cs typeface="+mn-cs"/>
              </a:rPr>
              <a:t>3</a:t>
            </a:r>
            <a:endParaRPr kumimoji="0" lang="zh-CN" altLang="zh-CN" sz="16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4" name="矩形 33">
            <a:extLst>
              <a:ext uri="{FF2B5EF4-FFF2-40B4-BE49-F238E27FC236}">
                <a16:creationId xmlns:a16="http://schemas.microsoft.com/office/drawing/2014/main" id="{D932EF31-B9FB-44EC-AAFF-1659BC1962B0}"/>
              </a:ext>
            </a:extLst>
          </p:cNvPr>
          <p:cNvSpPr/>
          <p:nvPr/>
        </p:nvSpPr>
        <p:spPr>
          <a:xfrm>
            <a:off x="6481993" y="1767879"/>
            <a:ext cx="1631216" cy="461665"/>
          </a:xfrm>
          <a:prstGeom prst="rect">
            <a:avLst/>
          </a:prstGeom>
        </p:spPr>
        <p:txBody>
          <a:bodyPr wrap="none" l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请输入标题</a:t>
            </a:r>
          </a:p>
        </p:txBody>
      </p:sp>
      <p:cxnSp>
        <p:nvCxnSpPr>
          <p:cNvPr id="35" name="直接连接符 34">
            <a:extLst>
              <a:ext uri="{FF2B5EF4-FFF2-40B4-BE49-F238E27FC236}">
                <a16:creationId xmlns:a16="http://schemas.microsoft.com/office/drawing/2014/main" id="{0B87CB78-07FC-4527-ACB0-60DB16BAE41C}"/>
              </a:ext>
            </a:extLst>
          </p:cNvPr>
          <p:cNvCxnSpPr>
            <a:cxnSpLocks/>
          </p:cNvCxnSpPr>
          <p:nvPr/>
        </p:nvCxnSpPr>
        <p:spPr>
          <a:xfrm>
            <a:off x="6481993" y="2294072"/>
            <a:ext cx="88897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7" name="矩形 36">
            <a:extLst>
              <a:ext uri="{FF2B5EF4-FFF2-40B4-BE49-F238E27FC236}">
                <a16:creationId xmlns:a16="http://schemas.microsoft.com/office/drawing/2014/main" id="{577B94AA-5D2C-42FF-AE2F-D623826609C6}"/>
              </a:ext>
            </a:extLst>
          </p:cNvPr>
          <p:cNvSpPr/>
          <p:nvPr/>
        </p:nvSpPr>
        <p:spPr>
          <a:xfrm>
            <a:off x="6479337" y="5194732"/>
            <a:ext cx="576064" cy="5760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38" name="矩形 37">
            <a:extLst>
              <a:ext uri="{FF2B5EF4-FFF2-40B4-BE49-F238E27FC236}">
                <a16:creationId xmlns:a16="http://schemas.microsoft.com/office/drawing/2014/main" id="{0C0DC778-7337-4B91-A36A-54167B66497B}"/>
              </a:ext>
            </a:extLst>
          </p:cNvPr>
          <p:cNvSpPr/>
          <p:nvPr/>
        </p:nvSpPr>
        <p:spPr>
          <a:xfrm>
            <a:off x="7055402" y="5194733"/>
            <a:ext cx="4286250"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删除图片会出现图片占位符。如果想替换图片，可删除原图片，点击图片占位符中图标替换。</a:t>
            </a:r>
          </a:p>
        </p:txBody>
      </p:sp>
      <p:sp>
        <p:nvSpPr>
          <p:cNvPr id="39" name="Freeform 120">
            <a:extLst>
              <a:ext uri="{FF2B5EF4-FFF2-40B4-BE49-F238E27FC236}">
                <a16:creationId xmlns:a16="http://schemas.microsoft.com/office/drawing/2014/main" id="{E994C76A-8A8C-49EC-AAE4-D4712D3CFE4C}"/>
              </a:ext>
            </a:extLst>
          </p:cNvPr>
          <p:cNvSpPr>
            <a:spLocks noEditPoints="1"/>
          </p:cNvSpPr>
          <p:nvPr/>
        </p:nvSpPr>
        <p:spPr bwMode="auto">
          <a:xfrm>
            <a:off x="6626819" y="5337070"/>
            <a:ext cx="281099" cy="275903"/>
          </a:xfrm>
          <a:custGeom>
            <a:avLst/>
            <a:gdLst>
              <a:gd name="T0" fmla="*/ 46 w 206"/>
              <a:gd name="T1" fmla="*/ 64 h 202"/>
              <a:gd name="T2" fmla="*/ 104 w 206"/>
              <a:gd name="T3" fmla="*/ 65 h 202"/>
              <a:gd name="T4" fmla="*/ 54 w 206"/>
              <a:gd name="T5" fmla="*/ 67 h 202"/>
              <a:gd name="T6" fmla="*/ 83 w 206"/>
              <a:gd name="T7" fmla="*/ 98 h 202"/>
              <a:gd name="T8" fmla="*/ 121 w 206"/>
              <a:gd name="T9" fmla="*/ 113 h 202"/>
              <a:gd name="T10" fmla="*/ 145 w 206"/>
              <a:gd name="T11" fmla="*/ 89 h 202"/>
              <a:gd name="T12" fmla="*/ 149 w 206"/>
              <a:gd name="T13" fmla="*/ 62 h 202"/>
              <a:gd name="T14" fmla="*/ 122 w 206"/>
              <a:gd name="T15" fmla="*/ 40 h 202"/>
              <a:gd name="T16" fmla="*/ 114 w 206"/>
              <a:gd name="T17" fmla="*/ 10 h 202"/>
              <a:gd name="T18" fmla="*/ 69 w 206"/>
              <a:gd name="T19" fmla="*/ 17 h 202"/>
              <a:gd name="T20" fmla="*/ 35 w 206"/>
              <a:gd name="T21" fmla="*/ 12 h 202"/>
              <a:gd name="T22" fmla="*/ 18 w 206"/>
              <a:gd name="T23" fmla="*/ 34 h 202"/>
              <a:gd name="T24" fmla="*/ 17 w 206"/>
              <a:gd name="T25" fmla="*/ 69 h 202"/>
              <a:gd name="T26" fmla="*/ 1 w 206"/>
              <a:gd name="T27" fmla="*/ 96 h 202"/>
              <a:gd name="T28" fmla="*/ 38 w 206"/>
              <a:gd name="T29" fmla="*/ 122 h 202"/>
              <a:gd name="T30" fmla="*/ 54 w 206"/>
              <a:gd name="T31" fmla="*/ 150 h 202"/>
              <a:gd name="T32" fmla="*/ 86 w 206"/>
              <a:gd name="T33" fmla="*/ 146 h 202"/>
              <a:gd name="T34" fmla="*/ 116 w 206"/>
              <a:gd name="T35" fmla="*/ 140 h 202"/>
              <a:gd name="T36" fmla="*/ 84 w 206"/>
              <a:gd name="T37" fmla="*/ 126 h 202"/>
              <a:gd name="T38" fmla="*/ 41 w 206"/>
              <a:gd name="T39" fmla="*/ 136 h 202"/>
              <a:gd name="T40" fmla="*/ 31 w 206"/>
              <a:gd name="T41" fmla="*/ 102 h 202"/>
              <a:gd name="T42" fmla="*/ 25 w 206"/>
              <a:gd name="T43" fmla="*/ 84 h 202"/>
              <a:gd name="T44" fmla="*/ 15 w 206"/>
              <a:gd name="T45" fmla="*/ 42 h 202"/>
              <a:gd name="T46" fmla="*/ 49 w 206"/>
              <a:gd name="T47" fmla="*/ 32 h 202"/>
              <a:gd name="T48" fmla="*/ 67 w 206"/>
              <a:gd name="T49" fmla="*/ 26 h 202"/>
              <a:gd name="T50" fmla="*/ 110 w 206"/>
              <a:gd name="T51" fmla="*/ 17 h 202"/>
              <a:gd name="T52" fmla="*/ 119 w 206"/>
              <a:gd name="T53" fmla="*/ 50 h 202"/>
              <a:gd name="T54" fmla="*/ 126 w 206"/>
              <a:gd name="T55" fmla="*/ 68 h 202"/>
              <a:gd name="T56" fmla="*/ 135 w 206"/>
              <a:gd name="T57" fmla="*/ 111 h 202"/>
              <a:gd name="T58" fmla="*/ 102 w 206"/>
              <a:gd name="T59" fmla="*/ 120 h 202"/>
              <a:gd name="T60" fmla="*/ 159 w 206"/>
              <a:gd name="T61" fmla="*/ 175 h 202"/>
              <a:gd name="T62" fmla="*/ 161 w 206"/>
              <a:gd name="T63" fmla="*/ 167 h 202"/>
              <a:gd name="T64" fmla="*/ 171 w 206"/>
              <a:gd name="T65" fmla="*/ 154 h 202"/>
              <a:gd name="T66" fmla="*/ 193 w 206"/>
              <a:gd name="T67" fmla="*/ 140 h 202"/>
              <a:gd name="T68" fmla="*/ 192 w 206"/>
              <a:gd name="T69" fmla="*/ 122 h 202"/>
              <a:gd name="T70" fmla="*/ 166 w 206"/>
              <a:gd name="T71" fmla="*/ 119 h 202"/>
              <a:gd name="T72" fmla="*/ 145 w 206"/>
              <a:gd name="T73" fmla="*/ 112 h 202"/>
              <a:gd name="T74" fmla="*/ 134 w 206"/>
              <a:gd name="T75" fmla="*/ 122 h 202"/>
              <a:gd name="T76" fmla="*/ 120 w 206"/>
              <a:gd name="T77" fmla="*/ 139 h 202"/>
              <a:gd name="T78" fmla="*/ 114 w 206"/>
              <a:gd name="T79" fmla="*/ 152 h 202"/>
              <a:gd name="T80" fmla="*/ 127 w 206"/>
              <a:gd name="T81" fmla="*/ 171 h 202"/>
              <a:gd name="T82" fmla="*/ 127 w 206"/>
              <a:gd name="T83" fmla="*/ 189 h 202"/>
              <a:gd name="T84" fmla="*/ 153 w 206"/>
              <a:gd name="T85" fmla="*/ 191 h 202"/>
              <a:gd name="T86" fmla="*/ 174 w 206"/>
              <a:gd name="T87" fmla="*/ 199 h 202"/>
              <a:gd name="T88" fmla="*/ 185 w 206"/>
              <a:gd name="T89" fmla="*/ 189 h 202"/>
              <a:gd name="T90" fmla="*/ 194 w 206"/>
              <a:gd name="T91" fmla="*/ 168 h 202"/>
              <a:gd name="T92" fmla="*/ 206 w 206"/>
              <a:gd name="T93" fmla="*/ 155 h 202"/>
              <a:gd name="T94" fmla="*/ 185 w 206"/>
              <a:gd name="T95" fmla="*/ 168 h 202"/>
              <a:gd name="T96" fmla="*/ 180 w 206"/>
              <a:gd name="T97" fmla="*/ 175 h 202"/>
              <a:gd name="T98" fmla="*/ 167 w 206"/>
              <a:gd name="T99" fmla="*/ 193 h 202"/>
              <a:gd name="T100" fmla="*/ 148 w 206"/>
              <a:gd name="T101" fmla="*/ 181 h 202"/>
              <a:gd name="T102" fmla="*/ 140 w 206"/>
              <a:gd name="T103" fmla="*/ 176 h 202"/>
              <a:gd name="T104" fmla="*/ 121 w 206"/>
              <a:gd name="T105" fmla="*/ 163 h 202"/>
              <a:gd name="T106" fmla="*/ 134 w 206"/>
              <a:gd name="T107" fmla="*/ 143 h 202"/>
              <a:gd name="T108" fmla="*/ 139 w 206"/>
              <a:gd name="T109" fmla="*/ 136 h 202"/>
              <a:gd name="T110" fmla="*/ 152 w 206"/>
              <a:gd name="T111" fmla="*/ 117 h 202"/>
              <a:gd name="T112" fmla="*/ 172 w 206"/>
              <a:gd name="T113" fmla="*/ 130 h 202"/>
              <a:gd name="T114" fmla="*/ 179 w 206"/>
              <a:gd name="T115" fmla="*/ 135 h 202"/>
              <a:gd name="T116" fmla="*/ 197 w 206"/>
              <a:gd name="T117" fmla="*/ 14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6" h="202">
                <a:moveTo>
                  <a:pt x="104" y="65"/>
                </a:moveTo>
                <a:cubicBezTo>
                  <a:pt x="99" y="53"/>
                  <a:pt x="88" y="45"/>
                  <a:pt x="75" y="45"/>
                </a:cubicBezTo>
                <a:cubicBezTo>
                  <a:pt x="71" y="45"/>
                  <a:pt x="67" y="46"/>
                  <a:pt x="63" y="47"/>
                </a:cubicBezTo>
                <a:cubicBezTo>
                  <a:pt x="56" y="50"/>
                  <a:pt x="50" y="56"/>
                  <a:pt x="46" y="64"/>
                </a:cubicBezTo>
                <a:cubicBezTo>
                  <a:pt x="43" y="72"/>
                  <a:pt x="43" y="80"/>
                  <a:pt x="46" y="88"/>
                </a:cubicBezTo>
                <a:cubicBezTo>
                  <a:pt x="51" y="100"/>
                  <a:pt x="62" y="107"/>
                  <a:pt x="75" y="107"/>
                </a:cubicBezTo>
                <a:cubicBezTo>
                  <a:pt x="79" y="107"/>
                  <a:pt x="83" y="106"/>
                  <a:pt x="86" y="105"/>
                </a:cubicBezTo>
                <a:cubicBezTo>
                  <a:pt x="102" y="99"/>
                  <a:pt x="110" y="81"/>
                  <a:pt x="104" y="65"/>
                </a:cubicBezTo>
                <a:close/>
                <a:moveTo>
                  <a:pt x="83" y="98"/>
                </a:moveTo>
                <a:cubicBezTo>
                  <a:pt x="81" y="99"/>
                  <a:pt x="78" y="99"/>
                  <a:pt x="75" y="99"/>
                </a:cubicBezTo>
                <a:cubicBezTo>
                  <a:pt x="65" y="99"/>
                  <a:pt x="57" y="93"/>
                  <a:pt x="54" y="85"/>
                </a:cubicBezTo>
                <a:cubicBezTo>
                  <a:pt x="51" y="79"/>
                  <a:pt x="51" y="73"/>
                  <a:pt x="54" y="67"/>
                </a:cubicBezTo>
                <a:cubicBezTo>
                  <a:pt x="56" y="61"/>
                  <a:pt x="61" y="57"/>
                  <a:pt x="66" y="55"/>
                </a:cubicBezTo>
                <a:cubicBezTo>
                  <a:pt x="69" y="54"/>
                  <a:pt x="72" y="53"/>
                  <a:pt x="75" y="53"/>
                </a:cubicBezTo>
                <a:cubicBezTo>
                  <a:pt x="84" y="53"/>
                  <a:pt x="93" y="59"/>
                  <a:pt x="96" y="68"/>
                </a:cubicBezTo>
                <a:cubicBezTo>
                  <a:pt x="101" y="79"/>
                  <a:pt x="95" y="93"/>
                  <a:pt x="83" y="98"/>
                </a:cubicBezTo>
                <a:close/>
                <a:moveTo>
                  <a:pt x="116" y="140"/>
                </a:moveTo>
                <a:cubicBezTo>
                  <a:pt x="117" y="138"/>
                  <a:pt x="117" y="136"/>
                  <a:pt x="116" y="135"/>
                </a:cubicBezTo>
                <a:cubicBezTo>
                  <a:pt x="111" y="123"/>
                  <a:pt x="111" y="123"/>
                  <a:pt x="111" y="123"/>
                </a:cubicBezTo>
                <a:cubicBezTo>
                  <a:pt x="115" y="120"/>
                  <a:pt x="118" y="117"/>
                  <a:pt x="121" y="113"/>
                </a:cubicBezTo>
                <a:cubicBezTo>
                  <a:pt x="132" y="118"/>
                  <a:pt x="132" y="118"/>
                  <a:pt x="132" y="118"/>
                </a:cubicBezTo>
                <a:cubicBezTo>
                  <a:pt x="136" y="120"/>
                  <a:pt x="140" y="118"/>
                  <a:pt x="141" y="115"/>
                </a:cubicBezTo>
                <a:cubicBezTo>
                  <a:pt x="149" y="98"/>
                  <a:pt x="149" y="98"/>
                  <a:pt x="149" y="98"/>
                </a:cubicBezTo>
                <a:cubicBezTo>
                  <a:pt x="150" y="95"/>
                  <a:pt x="149" y="90"/>
                  <a:pt x="145" y="89"/>
                </a:cubicBezTo>
                <a:cubicBezTo>
                  <a:pt x="134" y="84"/>
                  <a:pt x="134" y="84"/>
                  <a:pt x="134" y="84"/>
                </a:cubicBezTo>
                <a:cubicBezTo>
                  <a:pt x="135" y="79"/>
                  <a:pt x="135" y="75"/>
                  <a:pt x="134" y="70"/>
                </a:cubicBezTo>
                <a:cubicBezTo>
                  <a:pt x="145" y="65"/>
                  <a:pt x="145" y="65"/>
                  <a:pt x="145" y="65"/>
                </a:cubicBezTo>
                <a:cubicBezTo>
                  <a:pt x="147" y="65"/>
                  <a:pt x="148" y="63"/>
                  <a:pt x="149" y="62"/>
                </a:cubicBezTo>
                <a:cubicBezTo>
                  <a:pt x="150" y="60"/>
                  <a:pt x="150" y="58"/>
                  <a:pt x="149" y="56"/>
                </a:cubicBezTo>
                <a:cubicBezTo>
                  <a:pt x="142" y="40"/>
                  <a:pt x="142" y="40"/>
                  <a:pt x="142" y="40"/>
                </a:cubicBezTo>
                <a:cubicBezTo>
                  <a:pt x="141" y="36"/>
                  <a:pt x="137" y="34"/>
                  <a:pt x="134" y="36"/>
                </a:cubicBezTo>
                <a:cubicBezTo>
                  <a:pt x="122" y="40"/>
                  <a:pt x="122" y="40"/>
                  <a:pt x="122" y="40"/>
                </a:cubicBezTo>
                <a:cubicBezTo>
                  <a:pt x="120" y="36"/>
                  <a:pt x="116" y="33"/>
                  <a:pt x="113" y="30"/>
                </a:cubicBezTo>
                <a:cubicBezTo>
                  <a:pt x="118" y="19"/>
                  <a:pt x="118" y="19"/>
                  <a:pt x="118" y="19"/>
                </a:cubicBezTo>
                <a:cubicBezTo>
                  <a:pt x="118" y="17"/>
                  <a:pt x="118" y="15"/>
                  <a:pt x="118" y="14"/>
                </a:cubicBezTo>
                <a:cubicBezTo>
                  <a:pt x="117" y="12"/>
                  <a:pt x="116" y="11"/>
                  <a:pt x="114" y="10"/>
                </a:cubicBezTo>
                <a:cubicBezTo>
                  <a:pt x="97" y="3"/>
                  <a:pt x="97" y="3"/>
                  <a:pt x="97" y="3"/>
                </a:cubicBezTo>
                <a:cubicBezTo>
                  <a:pt x="94" y="1"/>
                  <a:pt x="90" y="3"/>
                  <a:pt x="88" y="6"/>
                </a:cubicBezTo>
                <a:cubicBezTo>
                  <a:pt x="83" y="17"/>
                  <a:pt x="83" y="17"/>
                  <a:pt x="83" y="17"/>
                </a:cubicBezTo>
                <a:cubicBezTo>
                  <a:pt x="79" y="17"/>
                  <a:pt x="74" y="17"/>
                  <a:pt x="69" y="17"/>
                </a:cubicBezTo>
                <a:cubicBezTo>
                  <a:pt x="65" y="6"/>
                  <a:pt x="65" y="6"/>
                  <a:pt x="65" y="6"/>
                </a:cubicBezTo>
                <a:cubicBezTo>
                  <a:pt x="63" y="2"/>
                  <a:pt x="59" y="0"/>
                  <a:pt x="56" y="2"/>
                </a:cubicBezTo>
                <a:cubicBezTo>
                  <a:pt x="39" y="8"/>
                  <a:pt x="39" y="8"/>
                  <a:pt x="39" y="8"/>
                </a:cubicBezTo>
                <a:cubicBezTo>
                  <a:pt x="37" y="9"/>
                  <a:pt x="36" y="10"/>
                  <a:pt x="35" y="12"/>
                </a:cubicBezTo>
                <a:cubicBezTo>
                  <a:pt x="34" y="14"/>
                  <a:pt x="34" y="16"/>
                  <a:pt x="35" y="17"/>
                </a:cubicBezTo>
                <a:cubicBezTo>
                  <a:pt x="40" y="29"/>
                  <a:pt x="40" y="29"/>
                  <a:pt x="40" y="29"/>
                </a:cubicBezTo>
                <a:cubicBezTo>
                  <a:pt x="36" y="32"/>
                  <a:pt x="32" y="35"/>
                  <a:pt x="29" y="39"/>
                </a:cubicBezTo>
                <a:cubicBezTo>
                  <a:pt x="18" y="34"/>
                  <a:pt x="18" y="34"/>
                  <a:pt x="18" y="34"/>
                </a:cubicBezTo>
                <a:cubicBezTo>
                  <a:pt x="14" y="33"/>
                  <a:pt x="10" y="34"/>
                  <a:pt x="8" y="38"/>
                </a:cubicBezTo>
                <a:cubicBezTo>
                  <a:pt x="1" y="54"/>
                  <a:pt x="1" y="54"/>
                  <a:pt x="1" y="54"/>
                </a:cubicBezTo>
                <a:cubicBezTo>
                  <a:pt x="0" y="58"/>
                  <a:pt x="1" y="62"/>
                  <a:pt x="5" y="63"/>
                </a:cubicBezTo>
                <a:cubicBezTo>
                  <a:pt x="17" y="69"/>
                  <a:pt x="17" y="69"/>
                  <a:pt x="17" y="69"/>
                </a:cubicBezTo>
                <a:cubicBezTo>
                  <a:pt x="16" y="73"/>
                  <a:pt x="16" y="78"/>
                  <a:pt x="17" y="82"/>
                </a:cubicBezTo>
                <a:cubicBezTo>
                  <a:pt x="5" y="87"/>
                  <a:pt x="5" y="87"/>
                  <a:pt x="5" y="87"/>
                </a:cubicBezTo>
                <a:cubicBezTo>
                  <a:pt x="3" y="88"/>
                  <a:pt x="1" y="89"/>
                  <a:pt x="1" y="91"/>
                </a:cubicBezTo>
                <a:cubicBezTo>
                  <a:pt x="0" y="92"/>
                  <a:pt x="0" y="94"/>
                  <a:pt x="1" y="96"/>
                </a:cubicBezTo>
                <a:cubicBezTo>
                  <a:pt x="7" y="113"/>
                  <a:pt x="7" y="113"/>
                  <a:pt x="7" y="113"/>
                </a:cubicBezTo>
                <a:cubicBezTo>
                  <a:pt x="9" y="116"/>
                  <a:pt x="13" y="118"/>
                  <a:pt x="16" y="117"/>
                </a:cubicBezTo>
                <a:cubicBezTo>
                  <a:pt x="28" y="112"/>
                  <a:pt x="28" y="112"/>
                  <a:pt x="28" y="112"/>
                </a:cubicBezTo>
                <a:cubicBezTo>
                  <a:pt x="31" y="116"/>
                  <a:pt x="35" y="119"/>
                  <a:pt x="38" y="122"/>
                </a:cubicBezTo>
                <a:cubicBezTo>
                  <a:pt x="33" y="134"/>
                  <a:pt x="33" y="134"/>
                  <a:pt x="33" y="134"/>
                </a:cubicBezTo>
                <a:cubicBezTo>
                  <a:pt x="33" y="136"/>
                  <a:pt x="33" y="137"/>
                  <a:pt x="33" y="139"/>
                </a:cubicBezTo>
                <a:cubicBezTo>
                  <a:pt x="34" y="141"/>
                  <a:pt x="35" y="142"/>
                  <a:pt x="37" y="143"/>
                </a:cubicBezTo>
                <a:cubicBezTo>
                  <a:pt x="54" y="150"/>
                  <a:pt x="54" y="150"/>
                  <a:pt x="54" y="150"/>
                </a:cubicBezTo>
                <a:cubicBezTo>
                  <a:pt x="57" y="152"/>
                  <a:pt x="61" y="150"/>
                  <a:pt x="63" y="146"/>
                </a:cubicBezTo>
                <a:cubicBezTo>
                  <a:pt x="68" y="135"/>
                  <a:pt x="68" y="135"/>
                  <a:pt x="68" y="135"/>
                </a:cubicBezTo>
                <a:cubicBezTo>
                  <a:pt x="72" y="135"/>
                  <a:pt x="77" y="135"/>
                  <a:pt x="82" y="135"/>
                </a:cubicBezTo>
                <a:cubicBezTo>
                  <a:pt x="86" y="146"/>
                  <a:pt x="86" y="146"/>
                  <a:pt x="86" y="146"/>
                </a:cubicBezTo>
                <a:cubicBezTo>
                  <a:pt x="87" y="149"/>
                  <a:pt x="90" y="151"/>
                  <a:pt x="93" y="151"/>
                </a:cubicBezTo>
                <a:cubicBezTo>
                  <a:pt x="94" y="151"/>
                  <a:pt x="94" y="151"/>
                  <a:pt x="95" y="150"/>
                </a:cubicBezTo>
                <a:cubicBezTo>
                  <a:pt x="112" y="144"/>
                  <a:pt x="112" y="144"/>
                  <a:pt x="112" y="144"/>
                </a:cubicBezTo>
                <a:cubicBezTo>
                  <a:pt x="114" y="143"/>
                  <a:pt x="115" y="142"/>
                  <a:pt x="116" y="140"/>
                </a:cubicBezTo>
                <a:close/>
                <a:moveTo>
                  <a:pt x="108" y="137"/>
                </a:moveTo>
                <a:cubicBezTo>
                  <a:pt x="93" y="142"/>
                  <a:pt x="93" y="142"/>
                  <a:pt x="93" y="142"/>
                </a:cubicBezTo>
                <a:cubicBezTo>
                  <a:pt x="87" y="126"/>
                  <a:pt x="87" y="126"/>
                  <a:pt x="87" y="126"/>
                </a:cubicBezTo>
                <a:cubicBezTo>
                  <a:pt x="84" y="126"/>
                  <a:pt x="84" y="126"/>
                  <a:pt x="84" y="126"/>
                </a:cubicBezTo>
                <a:cubicBezTo>
                  <a:pt x="78" y="127"/>
                  <a:pt x="72" y="127"/>
                  <a:pt x="66" y="126"/>
                </a:cubicBezTo>
                <a:cubicBezTo>
                  <a:pt x="63" y="126"/>
                  <a:pt x="63" y="126"/>
                  <a:pt x="63" y="126"/>
                </a:cubicBezTo>
                <a:cubicBezTo>
                  <a:pt x="56" y="142"/>
                  <a:pt x="56" y="142"/>
                  <a:pt x="56" y="142"/>
                </a:cubicBezTo>
                <a:cubicBezTo>
                  <a:pt x="41" y="136"/>
                  <a:pt x="41" y="136"/>
                  <a:pt x="41" y="136"/>
                </a:cubicBezTo>
                <a:cubicBezTo>
                  <a:pt x="48" y="119"/>
                  <a:pt x="48" y="119"/>
                  <a:pt x="48" y="119"/>
                </a:cubicBezTo>
                <a:cubicBezTo>
                  <a:pt x="46" y="118"/>
                  <a:pt x="46" y="118"/>
                  <a:pt x="46" y="118"/>
                </a:cubicBezTo>
                <a:cubicBezTo>
                  <a:pt x="41" y="114"/>
                  <a:pt x="37" y="110"/>
                  <a:pt x="33" y="105"/>
                </a:cubicBezTo>
                <a:cubicBezTo>
                  <a:pt x="31" y="102"/>
                  <a:pt x="31" y="102"/>
                  <a:pt x="31" y="102"/>
                </a:cubicBezTo>
                <a:cubicBezTo>
                  <a:pt x="14" y="109"/>
                  <a:pt x="14" y="109"/>
                  <a:pt x="14" y="109"/>
                </a:cubicBezTo>
                <a:cubicBezTo>
                  <a:pt x="9" y="94"/>
                  <a:pt x="9" y="94"/>
                  <a:pt x="9" y="94"/>
                </a:cubicBezTo>
                <a:cubicBezTo>
                  <a:pt x="25" y="87"/>
                  <a:pt x="25" y="87"/>
                  <a:pt x="25" y="87"/>
                </a:cubicBezTo>
                <a:cubicBezTo>
                  <a:pt x="25" y="84"/>
                  <a:pt x="25" y="84"/>
                  <a:pt x="25" y="84"/>
                </a:cubicBezTo>
                <a:cubicBezTo>
                  <a:pt x="24" y="78"/>
                  <a:pt x="24" y="73"/>
                  <a:pt x="25" y="67"/>
                </a:cubicBezTo>
                <a:cubicBezTo>
                  <a:pt x="26" y="64"/>
                  <a:pt x="26" y="64"/>
                  <a:pt x="26" y="64"/>
                </a:cubicBezTo>
                <a:cubicBezTo>
                  <a:pt x="9" y="57"/>
                  <a:pt x="9" y="57"/>
                  <a:pt x="9" y="57"/>
                </a:cubicBezTo>
                <a:cubicBezTo>
                  <a:pt x="15" y="42"/>
                  <a:pt x="15" y="42"/>
                  <a:pt x="15" y="42"/>
                </a:cubicBezTo>
                <a:cubicBezTo>
                  <a:pt x="32" y="49"/>
                  <a:pt x="32" y="49"/>
                  <a:pt x="32" y="49"/>
                </a:cubicBezTo>
                <a:cubicBezTo>
                  <a:pt x="34" y="46"/>
                  <a:pt x="34" y="46"/>
                  <a:pt x="34" y="46"/>
                </a:cubicBezTo>
                <a:cubicBezTo>
                  <a:pt x="37" y="41"/>
                  <a:pt x="42" y="37"/>
                  <a:pt x="47" y="34"/>
                </a:cubicBezTo>
                <a:cubicBezTo>
                  <a:pt x="49" y="32"/>
                  <a:pt x="49" y="32"/>
                  <a:pt x="49" y="32"/>
                </a:cubicBezTo>
                <a:cubicBezTo>
                  <a:pt x="43" y="15"/>
                  <a:pt x="43" y="15"/>
                  <a:pt x="43" y="15"/>
                </a:cubicBezTo>
                <a:cubicBezTo>
                  <a:pt x="58" y="10"/>
                  <a:pt x="58" y="10"/>
                  <a:pt x="58" y="10"/>
                </a:cubicBezTo>
                <a:cubicBezTo>
                  <a:pt x="64" y="26"/>
                  <a:pt x="64" y="26"/>
                  <a:pt x="64" y="26"/>
                </a:cubicBezTo>
                <a:cubicBezTo>
                  <a:pt x="67" y="26"/>
                  <a:pt x="67" y="26"/>
                  <a:pt x="67" y="26"/>
                </a:cubicBezTo>
                <a:cubicBezTo>
                  <a:pt x="73" y="25"/>
                  <a:pt x="79" y="25"/>
                  <a:pt x="85" y="26"/>
                </a:cubicBezTo>
                <a:cubicBezTo>
                  <a:pt x="88" y="26"/>
                  <a:pt x="88" y="26"/>
                  <a:pt x="88" y="26"/>
                </a:cubicBezTo>
                <a:cubicBezTo>
                  <a:pt x="95" y="10"/>
                  <a:pt x="95" y="10"/>
                  <a:pt x="95" y="10"/>
                </a:cubicBezTo>
                <a:cubicBezTo>
                  <a:pt x="110" y="17"/>
                  <a:pt x="110" y="17"/>
                  <a:pt x="110" y="17"/>
                </a:cubicBezTo>
                <a:cubicBezTo>
                  <a:pt x="103" y="33"/>
                  <a:pt x="103" y="33"/>
                  <a:pt x="103" y="33"/>
                </a:cubicBezTo>
                <a:cubicBezTo>
                  <a:pt x="105" y="35"/>
                  <a:pt x="105" y="35"/>
                  <a:pt x="105" y="35"/>
                </a:cubicBezTo>
                <a:cubicBezTo>
                  <a:pt x="110" y="38"/>
                  <a:pt x="114" y="42"/>
                  <a:pt x="118" y="47"/>
                </a:cubicBezTo>
                <a:cubicBezTo>
                  <a:pt x="119" y="50"/>
                  <a:pt x="119" y="50"/>
                  <a:pt x="119" y="50"/>
                </a:cubicBezTo>
                <a:cubicBezTo>
                  <a:pt x="135" y="43"/>
                  <a:pt x="135" y="43"/>
                  <a:pt x="135" y="43"/>
                </a:cubicBezTo>
                <a:cubicBezTo>
                  <a:pt x="141" y="58"/>
                  <a:pt x="141" y="58"/>
                  <a:pt x="141" y="58"/>
                </a:cubicBezTo>
                <a:cubicBezTo>
                  <a:pt x="125" y="65"/>
                  <a:pt x="125" y="65"/>
                  <a:pt x="125" y="65"/>
                </a:cubicBezTo>
                <a:cubicBezTo>
                  <a:pt x="126" y="68"/>
                  <a:pt x="126" y="68"/>
                  <a:pt x="126" y="68"/>
                </a:cubicBezTo>
                <a:cubicBezTo>
                  <a:pt x="127" y="74"/>
                  <a:pt x="127" y="80"/>
                  <a:pt x="126" y="86"/>
                </a:cubicBezTo>
                <a:cubicBezTo>
                  <a:pt x="125" y="89"/>
                  <a:pt x="125" y="89"/>
                  <a:pt x="125" y="89"/>
                </a:cubicBezTo>
                <a:cubicBezTo>
                  <a:pt x="141" y="96"/>
                  <a:pt x="141" y="96"/>
                  <a:pt x="141" y="96"/>
                </a:cubicBezTo>
                <a:cubicBezTo>
                  <a:pt x="135" y="111"/>
                  <a:pt x="135" y="111"/>
                  <a:pt x="135" y="111"/>
                </a:cubicBezTo>
                <a:cubicBezTo>
                  <a:pt x="119" y="104"/>
                  <a:pt x="119" y="104"/>
                  <a:pt x="119" y="104"/>
                </a:cubicBezTo>
                <a:cubicBezTo>
                  <a:pt x="117" y="106"/>
                  <a:pt x="117" y="106"/>
                  <a:pt x="117" y="106"/>
                </a:cubicBezTo>
                <a:cubicBezTo>
                  <a:pt x="113" y="111"/>
                  <a:pt x="109" y="115"/>
                  <a:pt x="104" y="118"/>
                </a:cubicBezTo>
                <a:cubicBezTo>
                  <a:pt x="102" y="120"/>
                  <a:pt x="102" y="120"/>
                  <a:pt x="102" y="120"/>
                </a:cubicBezTo>
                <a:lnTo>
                  <a:pt x="108" y="137"/>
                </a:lnTo>
                <a:close/>
                <a:moveTo>
                  <a:pt x="157" y="136"/>
                </a:moveTo>
                <a:cubicBezTo>
                  <a:pt x="146" y="137"/>
                  <a:pt x="138" y="147"/>
                  <a:pt x="140" y="158"/>
                </a:cubicBezTo>
                <a:cubicBezTo>
                  <a:pt x="141" y="168"/>
                  <a:pt x="149" y="175"/>
                  <a:pt x="159" y="175"/>
                </a:cubicBezTo>
                <a:cubicBezTo>
                  <a:pt x="160" y="175"/>
                  <a:pt x="161" y="175"/>
                  <a:pt x="162" y="175"/>
                </a:cubicBezTo>
                <a:cubicBezTo>
                  <a:pt x="173" y="174"/>
                  <a:pt x="180" y="164"/>
                  <a:pt x="179" y="153"/>
                </a:cubicBezTo>
                <a:cubicBezTo>
                  <a:pt x="178" y="142"/>
                  <a:pt x="168" y="134"/>
                  <a:pt x="157" y="136"/>
                </a:cubicBezTo>
                <a:close/>
                <a:moveTo>
                  <a:pt x="161" y="167"/>
                </a:moveTo>
                <a:cubicBezTo>
                  <a:pt x="154" y="168"/>
                  <a:pt x="148" y="163"/>
                  <a:pt x="147" y="157"/>
                </a:cubicBezTo>
                <a:cubicBezTo>
                  <a:pt x="147" y="150"/>
                  <a:pt x="151" y="144"/>
                  <a:pt x="158" y="144"/>
                </a:cubicBezTo>
                <a:cubicBezTo>
                  <a:pt x="158" y="143"/>
                  <a:pt x="159" y="143"/>
                  <a:pt x="159" y="143"/>
                </a:cubicBezTo>
                <a:cubicBezTo>
                  <a:pt x="165" y="143"/>
                  <a:pt x="170" y="148"/>
                  <a:pt x="171" y="154"/>
                </a:cubicBezTo>
                <a:cubicBezTo>
                  <a:pt x="172" y="160"/>
                  <a:pt x="167" y="166"/>
                  <a:pt x="161" y="167"/>
                </a:cubicBezTo>
                <a:close/>
                <a:moveTo>
                  <a:pt x="205" y="144"/>
                </a:moveTo>
                <a:cubicBezTo>
                  <a:pt x="204" y="141"/>
                  <a:pt x="202" y="139"/>
                  <a:pt x="199" y="139"/>
                </a:cubicBezTo>
                <a:cubicBezTo>
                  <a:pt x="193" y="140"/>
                  <a:pt x="193" y="140"/>
                  <a:pt x="193" y="140"/>
                </a:cubicBezTo>
                <a:cubicBezTo>
                  <a:pt x="192" y="138"/>
                  <a:pt x="191" y="136"/>
                  <a:pt x="190" y="135"/>
                </a:cubicBezTo>
                <a:cubicBezTo>
                  <a:pt x="193" y="130"/>
                  <a:pt x="193" y="130"/>
                  <a:pt x="193" y="130"/>
                </a:cubicBezTo>
                <a:cubicBezTo>
                  <a:pt x="194" y="129"/>
                  <a:pt x="195" y="127"/>
                  <a:pt x="194" y="126"/>
                </a:cubicBezTo>
                <a:cubicBezTo>
                  <a:pt x="194" y="124"/>
                  <a:pt x="193" y="123"/>
                  <a:pt x="192" y="122"/>
                </a:cubicBezTo>
                <a:cubicBezTo>
                  <a:pt x="184" y="115"/>
                  <a:pt x="184" y="115"/>
                  <a:pt x="184" y="115"/>
                </a:cubicBezTo>
                <a:cubicBezTo>
                  <a:pt x="181" y="114"/>
                  <a:pt x="178" y="114"/>
                  <a:pt x="176" y="116"/>
                </a:cubicBezTo>
                <a:cubicBezTo>
                  <a:pt x="172" y="121"/>
                  <a:pt x="172" y="121"/>
                  <a:pt x="172" y="121"/>
                </a:cubicBezTo>
                <a:cubicBezTo>
                  <a:pt x="170" y="120"/>
                  <a:pt x="168" y="120"/>
                  <a:pt x="166" y="119"/>
                </a:cubicBezTo>
                <a:cubicBezTo>
                  <a:pt x="165" y="113"/>
                  <a:pt x="165" y="113"/>
                  <a:pt x="165" y="113"/>
                </a:cubicBezTo>
                <a:cubicBezTo>
                  <a:pt x="165" y="111"/>
                  <a:pt x="163" y="108"/>
                  <a:pt x="160" y="108"/>
                </a:cubicBezTo>
                <a:cubicBezTo>
                  <a:pt x="148" y="110"/>
                  <a:pt x="148" y="110"/>
                  <a:pt x="148" y="110"/>
                </a:cubicBezTo>
                <a:cubicBezTo>
                  <a:pt x="147" y="110"/>
                  <a:pt x="146" y="111"/>
                  <a:pt x="145" y="112"/>
                </a:cubicBezTo>
                <a:cubicBezTo>
                  <a:pt x="144" y="113"/>
                  <a:pt x="143" y="115"/>
                  <a:pt x="143" y="116"/>
                </a:cubicBezTo>
                <a:cubicBezTo>
                  <a:pt x="144" y="122"/>
                  <a:pt x="144" y="122"/>
                  <a:pt x="144" y="122"/>
                </a:cubicBezTo>
                <a:cubicBezTo>
                  <a:pt x="142" y="123"/>
                  <a:pt x="140" y="124"/>
                  <a:pt x="139" y="125"/>
                </a:cubicBezTo>
                <a:cubicBezTo>
                  <a:pt x="134" y="122"/>
                  <a:pt x="134" y="122"/>
                  <a:pt x="134" y="122"/>
                </a:cubicBezTo>
                <a:cubicBezTo>
                  <a:pt x="131" y="120"/>
                  <a:pt x="128" y="120"/>
                  <a:pt x="126" y="123"/>
                </a:cubicBezTo>
                <a:cubicBezTo>
                  <a:pt x="119" y="131"/>
                  <a:pt x="119" y="131"/>
                  <a:pt x="119" y="131"/>
                </a:cubicBezTo>
                <a:cubicBezTo>
                  <a:pt x="118" y="132"/>
                  <a:pt x="118" y="134"/>
                  <a:pt x="118" y="135"/>
                </a:cubicBezTo>
                <a:cubicBezTo>
                  <a:pt x="118" y="137"/>
                  <a:pt x="119" y="138"/>
                  <a:pt x="120" y="139"/>
                </a:cubicBezTo>
                <a:cubicBezTo>
                  <a:pt x="125" y="143"/>
                  <a:pt x="125" y="143"/>
                  <a:pt x="125" y="143"/>
                </a:cubicBezTo>
                <a:cubicBezTo>
                  <a:pt x="125" y="145"/>
                  <a:pt x="124" y="147"/>
                  <a:pt x="124" y="149"/>
                </a:cubicBezTo>
                <a:cubicBezTo>
                  <a:pt x="117" y="149"/>
                  <a:pt x="117" y="149"/>
                  <a:pt x="117" y="149"/>
                </a:cubicBezTo>
                <a:cubicBezTo>
                  <a:pt x="116" y="150"/>
                  <a:pt x="115" y="150"/>
                  <a:pt x="114" y="152"/>
                </a:cubicBezTo>
                <a:cubicBezTo>
                  <a:pt x="113" y="153"/>
                  <a:pt x="112" y="154"/>
                  <a:pt x="112" y="156"/>
                </a:cubicBezTo>
                <a:cubicBezTo>
                  <a:pt x="114" y="166"/>
                  <a:pt x="114" y="166"/>
                  <a:pt x="114" y="166"/>
                </a:cubicBezTo>
                <a:cubicBezTo>
                  <a:pt x="114" y="169"/>
                  <a:pt x="117" y="171"/>
                  <a:pt x="119" y="171"/>
                </a:cubicBezTo>
                <a:cubicBezTo>
                  <a:pt x="127" y="171"/>
                  <a:pt x="127" y="171"/>
                  <a:pt x="127" y="171"/>
                </a:cubicBezTo>
                <a:cubicBezTo>
                  <a:pt x="127" y="172"/>
                  <a:pt x="128" y="174"/>
                  <a:pt x="130" y="176"/>
                </a:cubicBezTo>
                <a:cubicBezTo>
                  <a:pt x="126" y="181"/>
                  <a:pt x="126" y="181"/>
                  <a:pt x="126" y="181"/>
                </a:cubicBezTo>
                <a:cubicBezTo>
                  <a:pt x="125" y="182"/>
                  <a:pt x="124" y="184"/>
                  <a:pt x="125" y="185"/>
                </a:cubicBezTo>
                <a:cubicBezTo>
                  <a:pt x="125" y="187"/>
                  <a:pt x="126" y="188"/>
                  <a:pt x="127" y="189"/>
                </a:cubicBezTo>
                <a:cubicBezTo>
                  <a:pt x="135" y="195"/>
                  <a:pt x="135" y="195"/>
                  <a:pt x="135" y="195"/>
                </a:cubicBezTo>
                <a:cubicBezTo>
                  <a:pt x="138" y="197"/>
                  <a:pt x="141" y="197"/>
                  <a:pt x="143" y="194"/>
                </a:cubicBezTo>
                <a:cubicBezTo>
                  <a:pt x="147" y="189"/>
                  <a:pt x="147" y="189"/>
                  <a:pt x="147" y="189"/>
                </a:cubicBezTo>
                <a:cubicBezTo>
                  <a:pt x="149" y="190"/>
                  <a:pt x="151" y="191"/>
                  <a:pt x="153" y="191"/>
                </a:cubicBezTo>
                <a:cubicBezTo>
                  <a:pt x="154" y="197"/>
                  <a:pt x="154" y="197"/>
                  <a:pt x="154" y="197"/>
                </a:cubicBezTo>
                <a:cubicBezTo>
                  <a:pt x="154" y="200"/>
                  <a:pt x="156" y="202"/>
                  <a:pt x="159" y="202"/>
                </a:cubicBezTo>
                <a:cubicBezTo>
                  <a:pt x="171" y="201"/>
                  <a:pt x="171" y="201"/>
                  <a:pt x="171" y="201"/>
                </a:cubicBezTo>
                <a:cubicBezTo>
                  <a:pt x="172" y="201"/>
                  <a:pt x="174" y="200"/>
                  <a:pt x="174" y="199"/>
                </a:cubicBezTo>
                <a:cubicBezTo>
                  <a:pt x="175" y="197"/>
                  <a:pt x="176" y="196"/>
                  <a:pt x="176" y="194"/>
                </a:cubicBezTo>
                <a:cubicBezTo>
                  <a:pt x="175" y="188"/>
                  <a:pt x="175" y="188"/>
                  <a:pt x="175" y="188"/>
                </a:cubicBezTo>
                <a:cubicBezTo>
                  <a:pt x="177" y="187"/>
                  <a:pt x="178" y="186"/>
                  <a:pt x="180" y="185"/>
                </a:cubicBezTo>
                <a:cubicBezTo>
                  <a:pt x="185" y="189"/>
                  <a:pt x="185" y="189"/>
                  <a:pt x="185" y="189"/>
                </a:cubicBezTo>
                <a:cubicBezTo>
                  <a:pt x="187" y="191"/>
                  <a:pt x="191" y="190"/>
                  <a:pt x="193" y="188"/>
                </a:cubicBezTo>
                <a:cubicBezTo>
                  <a:pt x="199" y="180"/>
                  <a:pt x="199" y="180"/>
                  <a:pt x="199" y="180"/>
                </a:cubicBezTo>
                <a:cubicBezTo>
                  <a:pt x="201" y="177"/>
                  <a:pt x="201" y="173"/>
                  <a:pt x="198" y="172"/>
                </a:cubicBezTo>
                <a:cubicBezTo>
                  <a:pt x="194" y="168"/>
                  <a:pt x="194" y="168"/>
                  <a:pt x="194" y="168"/>
                </a:cubicBezTo>
                <a:cubicBezTo>
                  <a:pt x="194" y="166"/>
                  <a:pt x="195" y="164"/>
                  <a:pt x="195" y="162"/>
                </a:cubicBezTo>
                <a:cubicBezTo>
                  <a:pt x="201" y="161"/>
                  <a:pt x="201" y="161"/>
                  <a:pt x="201" y="161"/>
                </a:cubicBezTo>
                <a:cubicBezTo>
                  <a:pt x="203" y="161"/>
                  <a:pt x="204" y="160"/>
                  <a:pt x="205" y="159"/>
                </a:cubicBezTo>
                <a:cubicBezTo>
                  <a:pt x="206" y="158"/>
                  <a:pt x="206" y="156"/>
                  <a:pt x="206" y="155"/>
                </a:cubicBezTo>
                <a:lnTo>
                  <a:pt x="205" y="144"/>
                </a:lnTo>
                <a:close/>
                <a:moveTo>
                  <a:pt x="188" y="155"/>
                </a:moveTo>
                <a:cubicBezTo>
                  <a:pt x="188" y="158"/>
                  <a:pt x="188" y="158"/>
                  <a:pt x="188" y="158"/>
                </a:cubicBezTo>
                <a:cubicBezTo>
                  <a:pt x="188" y="161"/>
                  <a:pt x="187" y="164"/>
                  <a:pt x="185" y="168"/>
                </a:cubicBezTo>
                <a:cubicBezTo>
                  <a:pt x="184" y="170"/>
                  <a:pt x="184" y="170"/>
                  <a:pt x="184" y="170"/>
                </a:cubicBezTo>
                <a:cubicBezTo>
                  <a:pt x="192" y="176"/>
                  <a:pt x="192" y="176"/>
                  <a:pt x="192" y="176"/>
                </a:cubicBezTo>
                <a:cubicBezTo>
                  <a:pt x="188" y="181"/>
                  <a:pt x="188" y="181"/>
                  <a:pt x="188" y="181"/>
                </a:cubicBezTo>
                <a:cubicBezTo>
                  <a:pt x="180" y="175"/>
                  <a:pt x="180" y="175"/>
                  <a:pt x="180" y="175"/>
                </a:cubicBezTo>
                <a:cubicBezTo>
                  <a:pt x="177" y="177"/>
                  <a:pt x="177" y="177"/>
                  <a:pt x="177" y="177"/>
                </a:cubicBezTo>
                <a:cubicBezTo>
                  <a:pt x="175" y="179"/>
                  <a:pt x="172" y="181"/>
                  <a:pt x="169" y="182"/>
                </a:cubicBezTo>
                <a:cubicBezTo>
                  <a:pt x="166" y="183"/>
                  <a:pt x="166" y="183"/>
                  <a:pt x="166" y="183"/>
                </a:cubicBezTo>
                <a:cubicBezTo>
                  <a:pt x="167" y="193"/>
                  <a:pt x="167" y="193"/>
                  <a:pt x="167" y="193"/>
                </a:cubicBezTo>
                <a:cubicBezTo>
                  <a:pt x="161" y="194"/>
                  <a:pt x="161" y="194"/>
                  <a:pt x="161" y="194"/>
                </a:cubicBezTo>
                <a:cubicBezTo>
                  <a:pt x="160" y="184"/>
                  <a:pt x="160" y="184"/>
                  <a:pt x="160" y="184"/>
                </a:cubicBezTo>
                <a:cubicBezTo>
                  <a:pt x="157" y="184"/>
                  <a:pt x="157" y="184"/>
                  <a:pt x="157" y="184"/>
                </a:cubicBezTo>
                <a:cubicBezTo>
                  <a:pt x="154" y="183"/>
                  <a:pt x="150" y="182"/>
                  <a:pt x="148" y="181"/>
                </a:cubicBezTo>
                <a:cubicBezTo>
                  <a:pt x="145" y="180"/>
                  <a:pt x="145" y="180"/>
                  <a:pt x="145" y="180"/>
                </a:cubicBezTo>
                <a:cubicBezTo>
                  <a:pt x="138" y="188"/>
                  <a:pt x="138" y="188"/>
                  <a:pt x="138" y="188"/>
                </a:cubicBezTo>
                <a:cubicBezTo>
                  <a:pt x="133" y="184"/>
                  <a:pt x="133" y="184"/>
                  <a:pt x="133" y="184"/>
                </a:cubicBezTo>
                <a:cubicBezTo>
                  <a:pt x="140" y="176"/>
                  <a:pt x="140" y="176"/>
                  <a:pt x="140" y="176"/>
                </a:cubicBezTo>
                <a:cubicBezTo>
                  <a:pt x="138" y="173"/>
                  <a:pt x="138" y="173"/>
                  <a:pt x="138" y="173"/>
                </a:cubicBezTo>
                <a:cubicBezTo>
                  <a:pt x="136" y="171"/>
                  <a:pt x="134" y="168"/>
                  <a:pt x="133" y="165"/>
                </a:cubicBezTo>
                <a:cubicBezTo>
                  <a:pt x="132" y="162"/>
                  <a:pt x="132" y="162"/>
                  <a:pt x="132" y="162"/>
                </a:cubicBezTo>
                <a:cubicBezTo>
                  <a:pt x="121" y="163"/>
                  <a:pt x="121" y="163"/>
                  <a:pt x="121" y="163"/>
                </a:cubicBezTo>
                <a:cubicBezTo>
                  <a:pt x="121" y="157"/>
                  <a:pt x="121" y="157"/>
                  <a:pt x="121" y="157"/>
                </a:cubicBezTo>
                <a:cubicBezTo>
                  <a:pt x="131" y="156"/>
                  <a:pt x="131" y="156"/>
                  <a:pt x="131" y="156"/>
                </a:cubicBezTo>
                <a:cubicBezTo>
                  <a:pt x="131" y="153"/>
                  <a:pt x="131" y="153"/>
                  <a:pt x="131" y="153"/>
                </a:cubicBezTo>
                <a:cubicBezTo>
                  <a:pt x="132" y="149"/>
                  <a:pt x="132" y="146"/>
                  <a:pt x="134" y="143"/>
                </a:cubicBezTo>
                <a:cubicBezTo>
                  <a:pt x="135" y="140"/>
                  <a:pt x="135" y="140"/>
                  <a:pt x="135" y="140"/>
                </a:cubicBezTo>
                <a:cubicBezTo>
                  <a:pt x="127" y="134"/>
                  <a:pt x="127" y="134"/>
                  <a:pt x="127" y="134"/>
                </a:cubicBezTo>
                <a:cubicBezTo>
                  <a:pt x="131" y="129"/>
                  <a:pt x="131" y="129"/>
                  <a:pt x="131" y="129"/>
                </a:cubicBezTo>
                <a:cubicBezTo>
                  <a:pt x="139" y="136"/>
                  <a:pt x="139" y="136"/>
                  <a:pt x="139" y="136"/>
                </a:cubicBezTo>
                <a:cubicBezTo>
                  <a:pt x="141" y="134"/>
                  <a:pt x="141" y="134"/>
                  <a:pt x="141" y="134"/>
                </a:cubicBezTo>
                <a:cubicBezTo>
                  <a:pt x="144" y="131"/>
                  <a:pt x="147" y="130"/>
                  <a:pt x="150" y="129"/>
                </a:cubicBezTo>
                <a:cubicBezTo>
                  <a:pt x="153" y="127"/>
                  <a:pt x="153" y="127"/>
                  <a:pt x="153" y="127"/>
                </a:cubicBezTo>
                <a:cubicBezTo>
                  <a:pt x="152" y="117"/>
                  <a:pt x="152" y="117"/>
                  <a:pt x="152" y="117"/>
                </a:cubicBezTo>
                <a:cubicBezTo>
                  <a:pt x="158" y="117"/>
                  <a:pt x="158" y="117"/>
                  <a:pt x="158" y="117"/>
                </a:cubicBezTo>
                <a:cubicBezTo>
                  <a:pt x="159" y="127"/>
                  <a:pt x="159" y="127"/>
                  <a:pt x="159" y="127"/>
                </a:cubicBezTo>
                <a:cubicBezTo>
                  <a:pt x="162" y="127"/>
                  <a:pt x="162" y="127"/>
                  <a:pt x="162" y="127"/>
                </a:cubicBezTo>
                <a:cubicBezTo>
                  <a:pt x="165" y="127"/>
                  <a:pt x="169" y="128"/>
                  <a:pt x="172" y="130"/>
                </a:cubicBezTo>
                <a:cubicBezTo>
                  <a:pt x="175" y="131"/>
                  <a:pt x="175" y="131"/>
                  <a:pt x="175" y="131"/>
                </a:cubicBezTo>
                <a:cubicBezTo>
                  <a:pt x="181" y="123"/>
                  <a:pt x="181" y="123"/>
                  <a:pt x="181" y="123"/>
                </a:cubicBezTo>
                <a:cubicBezTo>
                  <a:pt x="185" y="127"/>
                  <a:pt x="185" y="127"/>
                  <a:pt x="185" y="127"/>
                </a:cubicBezTo>
                <a:cubicBezTo>
                  <a:pt x="179" y="135"/>
                  <a:pt x="179" y="135"/>
                  <a:pt x="179" y="135"/>
                </a:cubicBezTo>
                <a:cubicBezTo>
                  <a:pt x="181" y="137"/>
                  <a:pt x="181" y="137"/>
                  <a:pt x="181" y="137"/>
                </a:cubicBezTo>
                <a:cubicBezTo>
                  <a:pt x="184" y="140"/>
                  <a:pt x="185" y="143"/>
                  <a:pt x="186" y="146"/>
                </a:cubicBezTo>
                <a:cubicBezTo>
                  <a:pt x="187" y="149"/>
                  <a:pt x="187" y="149"/>
                  <a:pt x="187" y="149"/>
                </a:cubicBezTo>
                <a:cubicBezTo>
                  <a:pt x="197" y="147"/>
                  <a:pt x="197" y="147"/>
                  <a:pt x="197" y="147"/>
                </a:cubicBezTo>
                <a:cubicBezTo>
                  <a:pt x="198" y="153"/>
                  <a:pt x="198" y="153"/>
                  <a:pt x="198" y="153"/>
                </a:cubicBezTo>
                <a:lnTo>
                  <a:pt x="188" y="155"/>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lumMod val="75000"/>
                  <a:lumOff val="25000"/>
                </a:prstClr>
              </a:solidFill>
              <a:effectLst/>
              <a:uLnTx/>
              <a:uFillTx/>
              <a:latin typeface="Arial"/>
              <a:ea typeface="微软雅黑"/>
              <a:cs typeface="+mn-cs"/>
            </a:endParaRPr>
          </a:p>
        </p:txBody>
      </p:sp>
      <p:sp>
        <p:nvSpPr>
          <p:cNvPr id="44098" name="Oval 66"/>
          <p:cNvSpPr>
            <a:spLocks noChangeArrowheads="1"/>
          </p:cNvSpPr>
          <p:nvPr/>
        </p:nvSpPr>
        <p:spPr bwMode="auto">
          <a:xfrm>
            <a:off x="1023109" y="5716134"/>
            <a:ext cx="4512733" cy="88927"/>
          </a:xfrm>
          <a:prstGeom prst="ellipse">
            <a:avLst/>
          </a:prstGeom>
          <a:gradFill rotWithShape="1">
            <a:gsLst>
              <a:gs pos="0">
                <a:schemeClr val="bg1">
                  <a:lumMod val="50000"/>
                </a:schemeClr>
              </a:gs>
              <a:gs pos="100000">
                <a:srgbClr val="F8F8F8">
                  <a:alpha val="0"/>
                </a:srgb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endParaRPr>
          </a:p>
        </p:txBody>
      </p:sp>
      <p:sp>
        <p:nvSpPr>
          <p:cNvPr id="45" name="矩形 44">
            <a:extLst>
              <a:ext uri="{FF2B5EF4-FFF2-40B4-BE49-F238E27FC236}">
                <a16:creationId xmlns:a16="http://schemas.microsoft.com/office/drawing/2014/main" id="{772896DE-2A01-453A-B39E-F1953EDCD3EE}"/>
              </a:ext>
            </a:extLst>
          </p:cNvPr>
          <p:cNvSpPr/>
          <p:nvPr/>
        </p:nvSpPr>
        <p:spPr>
          <a:xfrm>
            <a:off x="6419440" y="2566226"/>
            <a:ext cx="4823505" cy="7918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删除图片会出现图片占位符。如果想要替换图片，可删除原图片，点击图片占位符中图标进行替换。</a:t>
            </a:r>
          </a:p>
        </p:txBody>
      </p:sp>
      <p:grpSp>
        <p:nvGrpSpPr>
          <p:cNvPr id="65" name="成组">
            <a:extLst>
              <a:ext uri="{FF2B5EF4-FFF2-40B4-BE49-F238E27FC236}">
                <a16:creationId xmlns:a16="http://schemas.microsoft.com/office/drawing/2014/main" id="{ACC9AF6F-52E9-4F98-AC5F-F3BD1389D023}"/>
              </a:ext>
            </a:extLst>
          </p:cNvPr>
          <p:cNvGrpSpPr/>
          <p:nvPr/>
        </p:nvGrpSpPr>
        <p:grpSpPr>
          <a:xfrm rot="16200000">
            <a:off x="1129085" y="3854716"/>
            <a:ext cx="1608368" cy="2283854"/>
            <a:chOff x="0" y="0"/>
            <a:chExt cx="2474784" cy="3514150"/>
          </a:xfrm>
        </p:grpSpPr>
        <p:sp>
          <p:nvSpPr>
            <p:cNvPr id="67" name="形状">
              <a:extLst>
                <a:ext uri="{FF2B5EF4-FFF2-40B4-BE49-F238E27FC236}">
                  <a16:creationId xmlns:a16="http://schemas.microsoft.com/office/drawing/2014/main" id="{36FFE433-862C-48F9-8B41-5BACC25F121A}"/>
                </a:ext>
              </a:extLst>
            </p:cNvPr>
            <p:cNvSpPr/>
            <p:nvPr/>
          </p:nvSpPr>
          <p:spPr>
            <a:xfrm>
              <a:off x="-1" y="-1"/>
              <a:ext cx="2474786" cy="3514151"/>
            </a:xfrm>
            <a:custGeom>
              <a:avLst/>
              <a:gdLst/>
              <a:ahLst/>
              <a:cxnLst>
                <a:cxn ang="0">
                  <a:pos x="wd2" y="hd2"/>
                </a:cxn>
                <a:cxn ang="5400000">
                  <a:pos x="wd2" y="hd2"/>
                </a:cxn>
                <a:cxn ang="10800000">
                  <a:pos x="wd2" y="hd2"/>
                </a:cxn>
                <a:cxn ang="16200000">
                  <a:pos x="wd2" y="hd2"/>
                </a:cxn>
              </a:cxnLst>
              <a:rect l="0" t="0" r="r" b="b"/>
              <a:pathLst>
                <a:path w="21600" h="21600" extrusionOk="0">
                  <a:moveTo>
                    <a:pt x="21600" y="20687"/>
                  </a:moveTo>
                  <a:cubicBezTo>
                    <a:pt x="21600" y="21180"/>
                    <a:pt x="21030" y="21600"/>
                    <a:pt x="20331" y="21600"/>
                  </a:cubicBezTo>
                  <a:cubicBezTo>
                    <a:pt x="1295" y="21600"/>
                    <a:pt x="1295" y="21600"/>
                    <a:pt x="1295" y="21600"/>
                  </a:cubicBezTo>
                  <a:cubicBezTo>
                    <a:pt x="570" y="21600"/>
                    <a:pt x="0" y="21180"/>
                    <a:pt x="0" y="20687"/>
                  </a:cubicBezTo>
                  <a:cubicBezTo>
                    <a:pt x="0" y="895"/>
                    <a:pt x="0" y="895"/>
                    <a:pt x="0" y="895"/>
                  </a:cubicBezTo>
                  <a:cubicBezTo>
                    <a:pt x="0" y="402"/>
                    <a:pt x="570" y="0"/>
                    <a:pt x="1295" y="0"/>
                  </a:cubicBezTo>
                  <a:cubicBezTo>
                    <a:pt x="20331" y="0"/>
                    <a:pt x="20331" y="0"/>
                    <a:pt x="20331" y="0"/>
                  </a:cubicBezTo>
                  <a:cubicBezTo>
                    <a:pt x="21030" y="0"/>
                    <a:pt x="21600" y="402"/>
                    <a:pt x="21600" y="895"/>
                  </a:cubicBezTo>
                  <a:cubicBezTo>
                    <a:pt x="21600" y="20687"/>
                    <a:pt x="21600" y="20687"/>
                    <a:pt x="21600" y="20687"/>
                  </a:cubicBezTo>
                </a:path>
              </a:pathLst>
            </a:custGeom>
            <a:solidFill>
              <a:srgbClr val="333333"/>
            </a:solidFill>
            <a:ln w="12700" cap="flat">
              <a:noFill/>
              <a:miter lim="400000"/>
            </a:ln>
            <a:effectLst/>
          </p:spPr>
          <p:txBody>
            <a:bodyPr wrap="square" lIns="22859" tIns="22859" rIns="22859" bIns="22859"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500">
                  <a:latin typeface="Calibri Light"/>
                  <a:ea typeface="Calibri Light"/>
                  <a:cs typeface="Calibri Light"/>
                  <a:sym typeface="Calibri Light"/>
                </a:defRPr>
              </a:pPr>
              <a:endParaRPr kumimoji="0" sz="1750" b="0" i="0" u="none" strike="noStrike" kern="1200" cap="none" spc="0" normalizeH="0" baseline="0" noProof="0">
                <a:ln>
                  <a:noFill/>
                </a:ln>
                <a:solidFill>
                  <a:prstClr val="black"/>
                </a:solidFill>
                <a:effectLst/>
                <a:uLnTx/>
                <a:uFillTx/>
                <a:latin typeface="Calibri Light"/>
                <a:cs typeface="Calibri Light"/>
                <a:sym typeface="Calibri Light"/>
              </a:endParaRPr>
            </a:p>
          </p:txBody>
        </p:sp>
        <p:sp>
          <p:nvSpPr>
            <p:cNvPr id="68" name="形状">
              <a:extLst>
                <a:ext uri="{FF2B5EF4-FFF2-40B4-BE49-F238E27FC236}">
                  <a16:creationId xmlns:a16="http://schemas.microsoft.com/office/drawing/2014/main" id="{956CA351-3715-4729-8D02-F759751B482E}"/>
                </a:ext>
              </a:extLst>
            </p:cNvPr>
            <p:cNvSpPr/>
            <p:nvPr/>
          </p:nvSpPr>
          <p:spPr>
            <a:xfrm>
              <a:off x="14855" y="11882"/>
              <a:ext cx="2448045" cy="3487415"/>
            </a:xfrm>
            <a:custGeom>
              <a:avLst/>
              <a:gdLst/>
              <a:ahLst/>
              <a:cxnLst>
                <a:cxn ang="0">
                  <a:pos x="wd2" y="hd2"/>
                </a:cxn>
                <a:cxn ang="5400000">
                  <a:pos x="wd2" y="hd2"/>
                </a:cxn>
                <a:cxn ang="10800000">
                  <a:pos x="wd2" y="hd2"/>
                </a:cxn>
                <a:cxn ang="16200000">
                  <a:pos x="wd2" y="hd2"/>
                </a:cxn>
              </a:cxnLst>
              <a:rect l="0" t="0" r="r" b="b"/>
              <a:pathLst>
                <a:path w="21600" h="21600" extrusionOk="0">
                  <a:moveTo>
                    <a:pt x="1178" y="21600"/>
                  </a:moveTo>
                  <a:cubicBezTo>
                    <a:pt x="524" y="21600"/>
                    <a:pt x="0" y="21232"/>
                    <a:pt x="0" y="20772"/>
                  </a:cubicBezTo>
                  <a:cubicBezTo>
                    <a:pt x="0" y="828"/>
                    <a:pt x="0" y="828"/>
                    <a:pt x="0" y="828"/>
                  </a:cubicBezTo>
                  <a:cubicBezTo>
                    <a:pt x="0" y="386"/>
                    <a:pt x="524" y="0"/>
                    <a:pt x="1178" y="0"/>
                  </a:cubicBezTo>
                  <a:cubicBezTo>
                    <a:pt x="20422" y="0"/>
                    <a:pt x="20422" y="0"/>
                    <a:pt x="20422" y="0"/>
                  </a:cubicBezTo>
                  <a:cubicBezTo>
                    <a:pt x="21076" y="0"/>
                    <a:pt x="21600" y="386"/>
                    <a:pt x="21600" y="828"/>
                  </a:cubicBezTo>
                  <a:cubicBezTo>
                    <a:pt x="21600" y="20772"/>
                    <a:pt x="21600" y="20772"/>
                    <a:pt x="21600" y="20772"/>
                  </a:cubicBezTo>
                  <a:cubicBezTo>
                    <a:pt x="21600" y="21232"/>
                    <a:pt x="21076" y="21600"/>
                    <a:pt x="20422" y="21600"/>
                  </a:cubicBezTo>
                  <a:cubicBezTo>
                    <a:pt x="1178" y="21600"/>
                    <a:pt x="1178" y="21600"/>
                    <a:pt x="1178" y="21600"/>
                  </a:cubicBezTo>
                </a:path>
              </a:pathLst>
            </a:custGeom>
            <a:solidFill>
              <a:srgbClr val="181818"/>
            </a:solidFill>
            <a:ln w="12700" cap="flat">
              <a:noFill/>
              <a:miter lim="400000"/>
            </a:ln>
            <a:effectLst/>
          </p:spPr>
          <p:txBody>
            <a:bodyPr wrap="square" lIns="22859" tIns="22859" rIns="22859" bIns="22859"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500">
                  <a:latin typeface="Calibri Light"/>
                  <a:ea typeface="Calibri Light"/>
                  <a:cs typeface="Calibri Light"/>
                  <a:sym typeface="Calibri Light"/>
                </a:defRPr>
              </a:pPr>
              <a:endParaRPr kumimoji="0" sz="1750" b="0" i="0" u="none" strike="noStrike" kern="1200" cap="none" spc="0" normalizeH="0" baseline="0" noProof="0">
                <a:ln>
                  <a:noFill/>
                </a:ln>
                <a:solidFill>
                  <a:prstClr val="black"/>
                </a:solidFill>
                <a:effectLst/>
                <a:uLnTx/>
                <a:uFillTx/>
                <a:latin typeface="Calibri Light"/>
                <a:cs typeface="Calibri Light"/>
                <a:sym typeface="Calibri Light"/>
              </a:endParaRPr>
            </a:p>
          </p:txBody>
        </p:sp>
        <p:sp>
          <p:nvSpPr>
            <p:cNvPr id="69" name="圆形">
              <a:extLst>
                <a:ext uri="{FF2B5EF4-FFF2-40B4-BE49-F238E27FC236}">
                  <a16:creationId xmlns:a16="http://schemas.microsoft.com/office/drawing/2014/main" id="{9814153F-AA59-43BC-955E-8C8B24E550A7}"/>
                </a:ext>
              </a:extLst>
            </p:cNvPr>
            <p:cNvSpPr/>
            <p:nvPr/>
          </p:nvSpPr>
          <p:spPr>
            <a:xfrm>
              <a:off x="1215109" y="142585"/>
              <a:ext cx="44567" cy="44563"/>
            </a:xfrm>
            <a:prstGeom prst="ellipse">
              <a:avLst/>
            </a:prstGeom>
            <a:solidFill>
              <a:srgbClr val="2C2C2C"/>
            </a:solidFill>
            <a:ln w="12700" cap="flat">
              <a:noFill/>
              <a:miter lim="400000"/>
            </a:ln>
            <a:effectLst/>
          </p:spPr>
          <p:txBody>
            <a:bodyPr wrap="square" lIns="22859" tIns="22859" rIns="22859" bIns="22859"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500">
                  <a:latin typeface="Calibri Light"/>
                  <a:ea typeface="Calibri Light"/>
                  <a:cs typeface="Calibri Light"/>
                  <a:sym typeface="Calibri Light"/>
                </a:defRPr>
              </a:pPr>
              <a:endParaRPr kumimoji="0" sz="1750" b="0" i="0" u="none" strike="noStrike" kern="1200" cap="none" spc="0" normalizeH="0" baseline="0" noProof="0">
                <a:ln>
                  <a:noFill/>
                </a:ln>
                <a:solidFill>
                  <a:prstClr val="black"/>
                </a:solidFill>
                <a:effectLst/>
                <a:uLnTx/>
                <a:uFillTx/>
                <a:latin typeface="Calibri Light"/>
                <a:cs typeface="Calibri Light"/>
                <a:sym typeface="Calibri Light"/>
              </a:endParaRPr>
            </a:p>
          </p:txBody>
        </p:sp>
        <p:sp>
          <p:nvSpPr>
            <p:cNvPr id="70" name="圆形">
              <a:extLst>
                <a:ext uri="{FF2B5EF4-FFF2-40B4-BE49-F238E27FC236}">
                  <a16:creationId xmlns:a16="http://schemas.microsoft.com/office/drawing/2014/main" id="{0A7303B2-B975-459A-851F-CBC84371869A}"/>
                </a:ext>
              </a:extLst>
            </p:cNvPr>
            <p:cNvSpPr/>
            <p:nvPr/>
          </p:nvSpPr>
          <p:spPr>
            <a:xfrm>
              <a:off x="1215109" y="139616"/>
              <a:ext cx="44567" cy="44563"/>
            </a:xfrm>
            <a:prstGeom prst="ellipse">
              <a:avLst/>
            </a:prstGeom>
            <a:solidFill>
              <a:srgbClr val="0A0A0A"/>
            </a:solidFill>
            <a:ln w="12700" cap="flat">
              <a:noFill/>
              <a:miter lim="400000"/>
            </a:ln>
            <a:effectLst/>
          </p:spPr>
          <p:txBody>
            <a:bodyPr wrap="square" lIns="22859" tIns="22859" rIns="22859" bIns="22859"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500">
                  <a:latin typeface="Calibri Light"/>
                  <a:ea typeface="Calibri Light"/>
                  <a:cs typeface="Calibri Light"/>
                  <a:sym typeface="Calibri Light"/>
                </a:defRPr>
              </a:pPr>
              <a:endParaRPr kumimoji="0" sz="1750" b="0" i="0" u="none" strike="noStrike" kern="1200" cap="none" spc="0" normalizeH="0" baseline="0" noProof="0">
                <a:ln>
                  <a:noFill/>
                </a:ln>
                <a:solidFill>
                  <a:prstClr val="black"/>
                </a:solidFill>
                <a:effectLst/>
                <a:uLnTx/>
                <a:uFillTx/>
                <a:latin typeface="Calibri Light"/>
                <a:cs typeface="Calibri Light"/>
                <a:sym typeface="Calibri Light"/>
              </a:endParaRPr>
            </a:p>
          </p:txBody>
        </p:sp>
        <p:sp>
          <p:nvSpPr>
            <p:cNvPr id="71" name="圆形">
              <a:extLst>
                <a:ext uri="{FF2B5EF4-FFF2-40B4-BE49-F238E27FC236}">
                  <a16:creationId xmlns:a16="http://schemas.microsoft.com/office/drawing/2014/main" id="{0075A823-1BF7-4662-96D5-BAD1C31D5D44}"/>
                </a:ext>
              </a:extLst>
            </p:cNvPr>
            <p:cNvSpPr/>
            <p:nvPr/>
          </p:nvSpPr>
          <p:spPr>
            <a:xfrm>
              <a:off x="1224021" y="148527"/>
              <a:ext cx="26743" cy="26739"/>
            </a:xfrm>
            <a:prstGeom prst="ellipse">
              <a:avLst/>
            </a:prstGeom>
            <a:solidFill>
              <a:srgbClr val="000000"/>
            </a:solidFill>
            <a:ln w="12700" cap="flat">
              <a:noFill/>
              <a:miter lim="400000"/>
            </a:ln>
            <a:effectLst/>
          </p:spPr>
          <p:txBody>
            <a:bodyPr wrap="square" lIns="22859" tIns="22859" rIns="22859" bIns="22859"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500">
                  <a:latin typeface="Calibri Light"/>
                  <a:ea typeface="Calibri Light"/>
                  <a:cs typeface="Calibri Light"/>
                  <a:sym typeface="Calibri Light"/>
                </a:defRPr>
              </a:pPr>
              <a:endParaRPr kumimoji="0" sz="1750" b="0" i="0" u="none" strike="noStrike" kern="1200" cap="none" spc="0" normalizeH="0" baseline="0" noProof="0">
                <a:ln>
                  <a:noFill/>
                </a:ln>
                <a:solidFill>
                  <a:prstClr val="black"/>
                </a:solidFill>
                <a:effectLst/>
                <a:uLnTx/>
                <a:uFillTx/>
                <a:latin typeface="Calibri Light"/>
                <a:cs typeface="Calibri Light"/>
                <a:sym typeface="Calibri Light"/>
              </a:endParaRPr>
            </a:p>
          </p:txBody>
        </p:sp>
        <p:sp>
          <p:nvSpPr>
            <p:cNvPr id="72" name="圆形">
              <a:extLst>
                <a:ext uri="{FF2B5EF4-FFF2-40B4-BE49-F238E27FC236}">
                  <a16:creationId xmlns:a16="http://schemas.microsoft.com/office/drawing/2014/main" id="{BAFC57E0-A67B-4E58-BB94-C2F0802A8C67}"/>
                </a:ext>
              </a:extLst>
            </p:cNvPr>
            <p:cNvSpPr/>
            <p:nvPr/>
          </p:nvSpPr>
          <p:spPr>
            <a:xfrm>
              <a:off x="1229963" y="154468"/>
              <a:ext cx="14859" cy="14857"/>
            </a:xfrm>
            <a:prstGeom prst="ellipse">
              <a:avLst/>
            </a:prstGeom>
            <a:solidFill>
              <a:srgbClr val="2C99B4"/>
            </a:solidFill>
            <a:ln w="12700" cap="flat">
              <a:noFill/>
              <a:miter lim="400000"/>
            </a:ln>
            <a:effectLst/>
          </p:spPr>
          <p:txBody>
            <a:bodyPr wrap="square" lIns="22859" tIns="22859" rIns="22859" bIns="22859"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500">
                  <a:latin typeface="Calibri Light"/>
                  <a:ea typeface="Calibri Light"/>
                  <a:cs typeface="Calibri Light"/>
                  <a:sym typeface="Calibri Light"/>
                </a:defRPr>
              </a:pPr>
              <a:endParaRPr kumimoji="0" sz="1750" b="0" i="0" u="none" strike="noStrike" kern="1200" cap="none" spc="0" normalizeH="0" baseline="0" noProof="0">
                <a:ln>
                  <a:noFill/>
                </a:ln>
                <a:solidFill>
                  <a:prstClr val="black"/>
                </a:solidFill>
                <a:effectLst/>
                <a:uLnTx/>
                <a:uFillTx/>
                <a:latin typeface="Calibri Light"/>
                <a:cs typeface="Calibri Light"/>
                <a:sym typeface="Calibri Light"/>
              </a:endParaRPr>
            </a:p>
          </p:txBody>
        </p:sp>
        <p:sp>
          <p:nvSpPr>
            <p:cNvPr id="73" name="三角形">
              <a:extLst>
                <a:ext uri="{FF2B5EF4-FFF2-40B4-BE49-F238E27FC236}">
                  <a16:creationId xmlns:a16="http://schemas.microsoft.com/office/drawing/2014/main" id="{40C229DF-AB61-480B-8862-A7AE49BA8232}"/>
                </a:ext>
              </a:extLst>
            </p:cNvPr>
            <p:cNvSpPr/>
            <p:nvPr/>
          </p:nvSpPr>
          <p:spPr>
            <a:xfrm>
              <a:off x="1231041" y="155545"/>
              <a:ext cx="12701" cy="1270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0"/>
                  </a:lnTo>
                  <a:lnTo>
                    <a:pt x="21600" y="0"/>
                  </a:lnTo>
                  <a:close/>
                </a:path>
              </a:pathLst>
            </a:custGeom>
            <a:solidFill>
              <a:srgbClr val="FFFFFF"/>
            </a:solidFill>
            <a:ln w="12700" cap="flat">
              <a:noFill/>
              <a:miter lim="400000"/>
            </a:ln>
            <a:effectLst/>
          </p:spPr>
          <p:txBody>
            <a:bodyPr wrap="square" lIns="22859" tIns="22859" rIns="22859" bIns="22859"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500">
                  <a:latin typeface="Calibri Light"/>
                  <a:ea typeface="Calibri Light"/>
                  <a:cs typeface="Calibri Light"/>
                  <a:sym typeface="Calibri Light"/>
                </a:defRPr>
              </a:pPr>
              <a:endParaRPr kumimoji="0" sz="1750" b="0" i="0" u="none" strike="noStrike" kern="1200" cap="none" spc="0" normalizeH="0" baseline="0" noProof="0">
                <a:ln>
                  <a:noFill/>
                </a:ln>
                <a:solidFill>
                  <a:prstClr val="black"/>
                </a:solidFill>
                <a:effectLst/>
                <a:uLnTx/>
                <a:uFillTx/>
                <a:latin typeface="Calibri Light"/>
                <a:cs typeface="Calibri Light"/>
                <a:sym typeface="Calibri Light"/>
              </a:endParaRPr>
            </a:p>
          </p:txBody>
        </p:sp>
        <p:sp>
          <p:nvSpPr>
            <p:cNvPr id="74" name="正方形">
              <a:extLst>
                <a:ext uri="{FF2B5EF4-FFF2-40B4-BE49-F238E27FC236}">
                  <a16:creationId xmlns:a16="http://schemas.microsoft.com/office/drawing/2014/main" id="{FD12F405-D041-4961-902A-556DA7D7E958}"/>
                </a:ext>
              </a:extLst>
            </p:cNvPr>
            <p:cNvSpPr/>
            <p:nvPr/>
          </p:nvSpPr>
          <p:spPr>
            <a:xfrm>
              <a:off x="1167574" y="154468"/>
              <a:ext cx="20799" cy="20796"/>
            </a:xfrm>
            <a:prstGeom prst="rect">
              <a:avLst/>
            </a:prstGeom>
            <a:solidFill>
              <a:srgbClr val="464646"/>
            </a:solidFill>
            <a:ln w="12700" cap="flat">
              <a:noFill/>
              <a:miter lim="400000"/>
            </a:ln>
            <a:effectLst/>
          </p:spPr>
          <p:txBody>
            <a:bodyPr wrap="square" lIns="22859" tIns="22859" rIns="22859" bIns="22859"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500">
                  <a:latin typeface="Calibri Light"/>
                  <a:ea typeface="Calibri Light"/>
                  <a:cs typeface="Calibri Light"/>
                  <a:sym typeface="Calibri Light"/>
                </a:defRPr>
              </a:pPr>
              <a:endParaRPr kumimoji="0" sz="1750" b="0" i="0" u="none" strike="noStrike" kern="1200" cap="none" spc="0" normalizeH="0" baseline="0" noProof="0">
                <a:ln>
                  <a:noFill/>
                </a:ln>
                <a:solidFill>
                  <a:prstClr val="black"/>
                </a:solidFill>
                <a:effectLst/>
                <a:uLnTx/>
                <a:uFillTx/>
                <a:latin typeface="Calibri Light"/>
                <a:cs typeface="Calibri Light"/>
                <a:sym typeface="Calibri Light"/>
              </a:endParaRPr>
            </a:p>
          </p:txBody>
        </p:sp>
        <p:sp>
          <p:nvSpPr>
            <p:cNvPr id="75" name="矩形">
              <a:extLst>
                <a:ext uri="{FF2B5EF4-FFF2-40B4-BE49-F238E27FC236}">
                  <a16:creationId xmlns:a16="http://schemas.microsoft.com/office/drawing/2014/main" id="{ED0D8672-493A-4155-8F7F-1304699AE436}"/>
                </a:ext>
              </a:extLst>
            </p:cNvPr>
            <p:cNvSpPr/>
            <p:nvPr/>
          </p:nvSpPr>
          <p:spPr>
            <a:xfrm>
              <a:off x="148546" y="294084"/>
              <a:ext cx="2180662" cy="2908161"/>
            </a:xfrm>
            <a:prstGeom prst="rect">
              <a:avLst/>
            </a:prstGeom>
            <a:solidFill>
              <a:srgbClr val="0C0D11"/>
            </a:solidFill>
            <a:ln w="12700" cap="flat">
              <a:noFill/>
              <a:miter lim="400000"/>
            </a:ln>
            <a:effectLst/>
          </p:spPr>
          <p:txBody>
            <a:bodyPr wrap="square" lIns="22859" tIns="22859" rIns="22859" bIns="22859"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500">
                  <a:latin typeface="Calibri Light"/>
                  <a:ea typeface="Calibri Light"/>
                  <a:cs typeface="Calibri Light"/>
                  <a:sym typeface="Calibri Light"/>
                </a:defRPr>
              </a:pPr>
              <a:endParaRPr kumimoji="0" sz="1750" b="0" i="0" u="none" strike="noStrike" kern="1200" cap="none" spc="0" normalizeH="0" baseline="0" noProof="0">
                <a:ln>
                  <a:noFill/>
                </a:ln>
                <a:solidFill>
                  <a:prstClr val="black"/>
                </a:solidFill>
                <a:effectLst/>
                <a:uLnTx/>
                <a:uFillTx/>
                <a:latin typeface="Calibri Light"/>
                <a:cs typeface="Calibri Light"/>
                <a:sym typeface="Calibri Light"/>
              </a:endParaRPr>
            </a:p>
          </p:txBody>
        </p:sp>
        <p:sp>
          <p:nvSpPr>
            <p:cNvPr id="76" name="矩形">
              <a:extLst>
                <a:ext uri="{FF2B5EF4-FFF2-40B4-BE49-F238E27FC236}">
                  <a16:creationId xmlns:a16="http://schemas.microsoft.com/office/drawing/2014/main" id="{F6199F4C-07D0-4EF5-B47C-CB069AE740B6}"/>
                </a:ext>
              </a:extLst>
            </p:cNvPr>
            <p:cNvSpPr/>
            <p:nvPr/>
          </p:nvSpPr>
          <p:spPr>
            <a:xfrm>
              <a:off x="160430" y="305966"/>
              <a:ext cx="2156894" cy="2884396"/>
            </a:xfrm>
            <a:prstGeom prst="rect">
              <a:avLst/>
            </a:prstGeom>
            <a:solidFill>
              <a:srgbClr val="7E7E7E"/>
            </a:solidFill>
            <a:ln w="12700" cap="flat">
              <a:noFill/>
              <a:miter lim="400000"/>
            </a:ln>
            <a:effectLst/>
          </p:spPr>
          <p:txBody>
            <a:bodyPr wrap="square" lIns="22859" tIns="22859" rIns="22859" bIns="22859"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500">
                  <a:latin typeface="Calibri Light"/>
                  <a:ea typeface="Calibri Light"/>
                  <a:cs typeface="Calibri Light"/>
                  <a:sym typeface="Calibri Light"/>
                </a:defRPr>
              </a:pPr>
              <a:endParaRPr kumimoji="0" sz="1750" b="0" i="0" u="none" strike="noStrike" kern="1200" cap="none" spc="0" normalizeH="0" baseline="0" noProof="0">
                <a:ln>
                  <a:noFill/>
                </a:ln>
                <a:solidFill>
                  <a:prstClr val="black"/>
                </a:solidFill>
                <a:effectLst/>
                <a:uLnTx/>
                <a:uFillTx/>
                <a:latin typeface="Calibri Light"/>
                <a:cs typeface="Calibri Light"/>
                <a:sym typeface="Calibri Light"/>
              </a:endParaRPr>
            </a:p>
          </p:txBody>
        </p:sp>
        <p:sp>
          <p:nvSpPr>
            <p:cNvPr id="77" name="圆形">
              <a:extLst>
                <a:ext uri="{FF2B5EF4-FFF2-40B4-BE49-F238E27FC236}">
                  <a16:creationId xmlns:a16="http://schemas.microsoft.com/office/drawing/2014/main" id="{6C18D7D6-CA89-4ADF-B9F0-82083F6C2D35}"/>
                </a:ext>
              </a:extLst>
            </p:cNvPr>
            <p:cNvSpPr/>
            <p:nvPr/>
          </p:nvSpPr>
          <p:spPr>
            <a:xfrm>
              <a:off x="1146777" y="3264623"/>
              <a:ext cx="184201" cy="187147"/>
            </a:xfrm>
            <a:prstGeom prst="ellipse">
              <a:avLst/>
            </a:prstGeom>
            <a:solidFill>
              <a:srgbClr val="333333"/>
            </a:solidFill>
            <a:ln w="12700" cap="flat">
              <a:noFill/>
              <a:miter lim="400000"/>
            </a:ln>
            <a:effectLst/>
          </p:spPr>
          <p:txBody>
            <a:bodyPr wrap="square" lIns="22859" tIns="22859" rIns="22859" bIns="22859"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500">
                  <a:latin typeface="Calibri Light"/>
                  <a:ea typeface="Calibri Light"/>
                  <a:cs typeface="Calibri Light"/>
                  <a:sym typeface="Calibri Light"/>
                </a:defRPr>
              </a:pPr>
              <a:endParaRPr kumimoji="0" sz="1750" b="0" i="0" u="none" strike="noStrike" kern="1200" cap="none" spc="0" normalizeH="0" baseline="0" noProof="0">
                <a:ln>
                  <a:noFill/>
                </a:ln>
                <a:solidFill>
                  <a:prstClr val="black"/>
                </a:solidFill>
                <a:effectLst/>
                <a:uLnTx/>
                <a:uFillTx/>
                <a:latin typeface="Calibri Light"/>
                <a:cs typeface="Calibri Light"/>
                <a:sym typeface="Calibri Light"/>
              </a:endParaRPr>
            </a:p>
          </p:txBody>
        </p:sp>
        <p:sp>
          <p:nvSpPr>
            <p:cNvPr id="78" name="形状">
              <a:extLst>
                <a:ext uri="{FF2B5EF4-FFF2-40B4-BE49-F238E27FC236}">
                  <a16:creationId xmlns:a16="http://schemas.microsoft.com/office/drawing/2014/main" id="{453CB2C8-3632-4365-9F5C-88ED288E7815}"/>
                </a:ext>
              </a:extLst>
            </p:cNvPr>
            <p:cNvSpPr/>
            <p:nvPr/>
          </p:nvSpPr>
          <p:spPr>
            <a:xfrm>
              <a:off x="1191342" y="3309180"/>
              <a:ext cx="95071" cy="95060"/>
            </a:xfrm>
            <a:custGeom>
              <a:avLst/>
              <a:gdLst/>
              <a:ahLst/>
              <a:cxnLst>
                <a:cxn ang="0">
                  <a:pos x="wd2" y="hd2"/>
                </a:cxn>
                <a:cxn ang="5400000">
                  <a:pos x="wd2" y="hd2"/>
                </a:cxn>
                <a:cxn ang="10800000">
                  <a:pos x="wd2" y="hd2"/>
                </a:cxn>
                <a:cxn ang="16200000">
                  <a:pos x="wd2" y="hd2"/>
                </a:cxn>
              </a:cxnLst>
              <a:rect l="0" t="0" r="r" b="b"/>
              <a:pathLst>
                <a:path w="21600" h="21600" extrusionOk="0">
                  <a:moveTo>
                    <a:pt x="20250" y="14175"/>
                  </a:moveTo>
                  <a:cubicBezTo>
                    <a:pt x="18900" y="14175"/>
                    <a:pt x="18900" y="14175"/>
                    <a:pt x="18900" y="14175"/>
                  </a:cubicBezTo>
                  <a:cubicBezTo>
                    <a:pt x="18900" y="16875"/>
                    <a:pt x="16875" y="18900"/>
                    <a:pt x="14175" y="18900"/>
                  </a:cubicBezTo>
                  <a:cubicBezTo>
                    <a:pt x="7425" y="18900"/>
                    <a:pt x="7425" y="18900"/>
                    <a:pt x="7425" y="18900"/>
                  </a:cubicBezTo>
                  <a:cubicBezTo>
                    <a:pt x="4725" y="18900"/>
                    <a:pt x="2700" y="16875"/>
                    <a:pt x="2700" y="14175"/>
                  </a:cubicBezTo>
                  <a:cubicBezTo>
                    <a:pt x="2700" y="7425"/>
                    <a:pt x="2700" y="7425"/>
                    <a:pt x="2700" y="7425"/>
                  </a:cubicBezTo>
                  <a:cubicBezTo>
                    <a:pt x="2700" y="4725"/>
                    <a:pt x="4725" y="2700"/>
                    <a:pt x="7425" y="2700"/>
                  </a:cubicBezTo>
                  <a:cubicBezTo>
                    <a:pt x="14175" y="2700"/>
                    <a:pt x="14175" y="2700"/>
                    <a:pt x="14175" y="2700"/>
                  </a:cubicBezTo>
                  <a:cubicBezTo>
                    <a:pt x="16875" y="2700"/>
                    <a:pt x="18900" y="4725"/>
                    <a:pt x="18900" y="7425"/>
                  </a:cubicBezTo>
                  <a:cubicBezTo>
                    <a:pt x="18900" y="14175"/>
                    <a:pt x="18900" y="14175"/>
                    <a:pt x="18900" y="14175"/>
                  </a:cubicBezTo>
                  <a:cubicBezTo>
                    <a:pt x="20250" y="14175"/>
                    <a:pt x="20250" y="14175"/>
                    <a:pt x="20250" y="14175"/>
                  </a:cubicBezTo>
                  <a:cubicBezTo>
                    <a:pt x="21600" y="14175"/>
                    <a:pt x="21600" y="14175"/>
                    <a:pt x="21600" y="14175"/>
                  </a:cubicBezTo>
                  <a:cubicBezTo>
                    <a:pt x="21600" y="7425"/>
                    <a:pt x="21600" y="7425"/>
                    <a:pt x="21600" y="7425"/>
                  </a:cubicBezTo>
                  <a:cubicBezTo>
                    <a:pt x="21600" y="3375"/>
                    <a:pt x="18900" y="0"/>
                    <a:pt x="14175" y="0"/>
                  </a:cubicBezTo>
                  <a:cubicBezTo>
                    <a:pt x="7425" y="0"/>
                    <a:pt x="7425" y="0"/>
                    <a:pt x="7425" y="0"/>
                  </a:cubicBezTo>
                  <a:cubicBezTo>
                    <a:pt x="3375" y="0"/>
                    <a:pt x="0" y="3375"/>
                    <a:pt x="0" y="7425"/>
                  </a:cubicBezTo>
                  <a:cubicBezTo>
                    <a:pt x="0" y="14175"/>
                    <a:pt x="0" y="14175"/>
                    <a:pt x="0" y="14175"/>
                  </a:cubicBezTo>
                  <a:cubicBezTo>
                    <a:pt x="0" y="18900"/>
                    <a:pt x="3375" y="21600"/>
                    <a:pt x="7425" y="21600"/>
                  </a:cubicBezTo>
                  <a:cubicBezTo>
                    <a:pt x="14175" y="21600"/>
                    <a:pt x="14175" y="21600"/>
                    <a:pt x="14175" y="21600"/>
                  </a:cubicBezTo>
                  <a:cubicBezTo>
                    <a:pt x="18900" y="21600"/>
                    <a:pt x="21600" y="18900"/>
                    <a:pt x="21600" y="14175"/>
                  </a:cubicBezTo>
                  <a:lnTo>
                    <a:pt x="20250" y="14175"/>
                  </a:lnTo>
                  <a:close/>
                </a:path>
              </a:pathLst>
            </a:custGeom>
            <a:solidFill>
              <a:srgbClr val="181818"/>
            </a:solidFill>
            <a:ln w="12700" cap="flat">
              <a:noFill/>
              <a:miter lim="400000"/>
            </a:ln>
            <a:effectLst/>
          </p:spPr>
          <p:txBody>
            <a:bodyPr wrap="square" lIns="22859" tIns="22859" rIns="22859" bIns="22859"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500">
                  <a:latin typeface="Calibri Light"/>
                  <a:ea typeface="Calibri Light"/>
                  <a:cs typeface="Calibri Light"/>
                  <a:sym typeface="Calibri Light"/>
                </a:defRPr>
              </a:pPr>
              <a:endParaRPr kumimoji="0" sz="1750" b="0" i="0" u="none" strike="noStrike" kern="1200" cap="none" spc="0" normalizeH="0" baseline="0" noProof="0">
                <a:ln>
                  <a:noFill/>
                </a:ln>
                <a:solidFill>
                  <a:prstClr val="black"/>
                </a:solidFill>
                <a:effectLst/>
                <a:uLnTx/>
                <a:uFillTx/>
                <a:latin typeface="Calibri Light"/>
                <a:cs typeface="Calibri Light"/>
                <a:sym typeface="Calibri Light"/>
              </a:endParaRPr>
            </a:p>
          </p:txBody>
        </p:sp>
      </p:grpSp>
      <p:pic>
        <p:nvPicPr>
          <p:cNvPr id="63" name="图片 62">
            <a:extLst>
              <a:ext uri="{FF2B5EF4-FFF2-40B4-BE49-F238E27FC236}">
                <a16:creationId xmlns:a16="http://schemas.microsoft.com/office/drawing/2014/main" id="{210AB5DE-23F2-4DF5-854C-B3A0BFACC78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00886" y="3429000"/>
            <a:ext cx="1345183" cy="2488809"/>
          </a:xfrm>
          <a:prstGeom prst="rect">
            <a:avLst/>
          </a:prstGeom>
        </p:spPr>
      </p:pic>
      <p:pic>
        <p:nvPicPr>
          <p:cNvPr id="11" name="图片占位符 10">
            <a:extLst>
              <a:ext uri="{FF2B5EF4-FFF2-40B4-BE49-F238E27FC236}">
                <a16:creationId xmlns:a16="http://schemas.microsoft.com/office/drawing/2014/main" id="{76298CBB-581B-4E19-841E-8D61DA6DCA76}"/>
              </a:ext>
            </a:extLst>
          </p:cNvPr>
          <p:cNvPicPr>
            <a:picLocks noGrp="1" noChangeAspect="1"/>
          </p:cNvPicPr>
          <p:nvPr>
            <p:ph type="pic" sz="quarter" idx="13"/>
          </p:nvPr>
        </p:nvPicPr>
        <p:blipFill>
          <a:blip r:embed="rId6" cstate="hqprint">
            <a:extLst>
              <a:ext uri="{28A0092B-C50C-407E-A947-70E740481C1C}">
                <a14:useLocalDpi xmlns:a14="http://schemas.microsoft.com/office/drawing/2010/main" val="0"/>
              </a:ext>
            </a:extLst>
          </a:blip>
          <a:srcRect l="12522" r="12522"/>
          <a:stretch>
            <a:fillRect/>
          </a:stretch>
        </p:blipFill>
        <p:spPr/>
      </p:pic>
      <p:pic>
        <p:nvPicPr>
          <p:cNvPr id="14" name="图片占位符 13">
            <a:extLst>
              <a:ext uri="{FF2B5EF4-FFF2-40B4-BE49-F238E27FC236}">
                <a16:creationId xmlns:a16="http://schemas.microsoft.com/office/drawing/2014/main" id="{BD05CD96-3907-471D-AF50-A92144193617}"/>
              </a:ext>
            </a:extLst>
          </p:cNvPr>
          <p:cNvPicPr>
            <a:picLocks noGrp="1" noChangeAspect="1"/>
          </p:cNvPicPr>
          <p:nvPr>
            <p:ph type="pic" sz="quarter" idx="14"/>
          </p:nvPr>
        </p:nvPicPr>
        <p:blipFill rotWithShape="1">
          <a:blip r:embed="rId7" cstate="hqprint">
            <a:extLst>
              <a:ext uri="{28A0092B-C50C-407E-A947-70E740481C1C}">
                <a14:useLocalDpi xmlns:a14="http://schemas.microsoft.com/office/drawing/2010/main" val="0"/>
              </a:ext>
            </a:extLst>
          </a:blip>
          <a:srcRect l="66326" r="1864"/>
          <a:stretch/>
        </p:blipFill>
        <p:spPr>
          <a:xfrm>
            <a:off x="4707481" y="3862286"/>
            <a:ext cx="915572" cy="1619376"/>
          </a:xfr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88" name="Freeform 24"/>
          <p:cNvSpPr/>
          <p:nvPr/>
        </p:nvSpPr>
        <p:spPr bwMode="auto">
          <a:xfrm>
            <a:off x="6337302" y="1756240"/>
            <a:ext cx="1826684" cy="3715400"/>
          </a:xfrm>
          <a:custGeom>
            <a:avLst/>
            <a:gdLst>
              <a:gd name="T0" fmla="*/ 863 w 863"/>
              <a:gd name="T1" fmla="*/ 0 h 1516"/>
              <a:gd name="T2" fmla="*/ 0 w 863"/>
              <a:gd name="T3" fmla="*/ 0 h 1516"/>
              <a:gd name="T4" fmla="*/ 0 w 863"/>
              <a:gd name="T5" fmla="*/ 1516 h 1516"/>
            </a:gdLst>
            <a:ahLst/>
            <a:cxnLst>
              <a:cxn ang="0">
                <a:pos x="T0" y="T1"/>
              </a:cxn>
              <a:cxn ang="0">
                <a:pos x="T2" y="T3"/>
              </a:cxn>
              <a:cxn ang="0">
                <a:pos x="T4" y="T5"/>
              </a:cxn>
            </a:cxnLst>
            <a:rect l="0" t="0" r="r" b="b"/>
            <a:pathLst>
              <a:path w="863" h="1516">
                <a:moveTo>
                  <a:pt x="863" y="0"/>
                </a:moveTo>
                <a:lnTo>
                  <a:pt x="0" y="0"/>
                </a:lnTo>
                <a:lnTo>
                  <a:pt x="0" y="1516"/>
                </a:lnTo>
              </a:path>
            </a:pathLst>
          </a:custGeom>
          <a:noFill/>
          <a:ln w="6350" cap="flat" cmpd="sng">
            <a:solidFill>
              <a:schemeClr val="bg1">
                <a:lumMod val="50000"/>
              </a:schemeClr>
            </a:solidFill>
            <a:prstDash val="solid"/>
            <a:round/>
            <a:headEnd type="oval" w="sm" len="sm"/>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endParaRPr>
          </a:p>
        </p:txBody>
      </p:sp>
      <p:sp>
        <p:nvSpPr>
          <p:cNvPr id="36889" name="Freeform 25"/>
          <p:cNvSpPr/>
          <p:nvPr/>
        </p:nvSpPr>
        <p:spPr bwMode="auto">
          <a:xfrm>
            <a:off x="6786035" y="3369847"/>
            <a:ext cx="1377951" cy="2101794"/>
          </a:xfrm>
          <a:custGeom>
            <a:avLst/>
            <a:gdLst>
              <a:gd name="T0" fmla="*/ 651 w 651"/>
              <a:gd name="T1" fmla="*/ 0 h 998"/>
              <a:gd name="T2" fmla="*/ 0 w 651"/>
              <a:gd name="T3" fmla="*/ 0 h 998"/>
              <a:gd name="T4" fmla="*/ 0 w 651"/>
              <a:gd name="T5" fmla="*/ 998 h 998"/>
            </a:gdLst>
            <a:ahLst/>
            <a:cxnLst>
              <a:cxn ang="0">
                <a:pos x="T0" y="T1"/>
              </a:cxn>
              <a:cxn ang="0">
                <a:pos x="T2" y="T3"/>
              </a:cxn>
              <a:cxn ang="0">
                <a:pos x="T4" y="T5"/>
              </a:cxn>
            </a:cxnLst>
            <a:rect l="0" t="0" r="r" b="b"/>
            <a:pathLst>
              <a:path w="651" h="998">
                <a:moveTo>
                  <a:pt x="651" y="0"/>
                </a:moveTo>
                <a:lnTo>
                  <a:pt x="0" y="0"/>
                </a:lnTo>
                <a:lnTo>
                  <a:pt x="0" y="998"/>
                </a:lnTo>
              </a:path>
            </a:pathLst>
          </a:custGeom>
          <a:noFill/>
          <a:ln w="6350" cap="flat" cmpd="sng">
            <a:solidFill>
              <a:schemeClr val="bg1">
                <a:lumMod val="50000"/>
              </a:schemeClr>
            </a:solidFill>
            <a:prstDash val="solid"/>
            <a:round/>
            <a:headEnd type="oval" w="sm" len="sm"/>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endParaRPr>
          </a:p>
        </p:txBody>
      </p:sp>
      <p:sp>
        <p:nvSpPr>
          <p:cNvPr id="36890" name="Freeform 26"/>
          <p:cNvSpPr/>
          <p:nvPr/>
        </p:nvSpPr>
        <p:spPr bwMode="auto">
          <a:xfrm>
            <a:off x="7251702" y="4934857"/>
            <a:ext cx="912284" cy="536782"/>
          </a:xfrm>
          <a:custGeom>
            <a:avLst/>
            <a:gdLst>
              <a:gd name="T0" fmla="*/ 431 w 431"/>
              <a:gd name="T1" fmla="*/ 0 h 480"/>
              <a:gd name="T2" fmla="*/ 0 w 431"/>
              <a:gd name="T3" fmla="*/ 0 h 480"/>
              <a:gd name="T4" fmla="*/ 0 w 431"/>
              <a:gd name="T5" fmla="*/ 480 h 480"/>
            </a:gdLst>
            <a:ahLst/>
            <a:cxnLst>
              <a:cxn ang="0">
                <a:pos x="T0" y="T1"/>
              </a:cxn>
              <a:cxn ang="0">
                <a:pos x="T2" y="T3"/>
              </a:cxn>
              <a:cxn ang="0">
                <a:pos x="T4" y="T5"/>
              </a:cxn>
            </a:cxnLst>
            <a:rect l="0" t="0" r="r" b="b"/>
            <a:pathLst>
              <a:path w="431" h="480">
                <a:moveTo>
                  <a:pt x="431" y="0"/>
                </a:moveTo>
                <a:lnTo>
                  <a:pt x="0" y="0"/>
                </a:lnTo>
                <a:lnTo>
                  <a:pt x="0" y="480"/>
                </a:lnTo>
              </a:path>
            </a:pathLst>
          </a:custGeom>
          <a:noFill/>
          <a:ln w="6350" cap="flat" cmpd="sng">
            <a:solidFill>
              <a:schemeClr val="bg1">
                <a:lumMod val="50000"/>
              </a:schemeClr>
            </a:solidFill>
            <a:prstDash val="solid"/>
            <a:round/>
            <a:headEnd type="oval" w="sm" len="sm"/>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endParaRPr>
          </a:p>
        </p:txBody>
      </p:sp>
      <p:sp>
        <p:nvSpPr>
          <p:cNvPr id="36894" name="Freeform 30"/>
          <p:cNvSpPr/>
          <p:nvPr/>
        </p:nvSpPr>
        <p:spPr bwMode="auto">
          <a:xfrm>
            <a:off x="4028017" y="1756240"/>
            <a:ext cx="1826683" cy="3715400"/>
          </a:xfrm>
          <a:custGeom>
            <a:avLst/>
            <a:gdLst>
              <a:gd name="T0" fmla="*/ 0 w 863"/>
              <a:gd name="T1" fmla="*/ 0 h 1516"/>
              <a:gd name="T2" fmla="*/ 863 w 863"/>
              <a:gd name="T3" fmla="*/ 0 h 1516"/>
              <a:gd name="T4" fmla="*/ 863 w 863"/>
              <a:gd name="T5" fmla="*/ 1516 h 1516"/>
            </a:gdLst>
            <a:ahLst/>
            <a:cxnLst>
              <a:cxn ang="0">
                <a:pos x="T0" y="T1"/>
              </a:cxn>
              <a:cxn ang="0">
                <a:pos x="T2" y="T3"/>
              </a:cxn>
              <a:cxn ang="0">
                <a:pos x="T4" y="T5"/>
              </a:cxn>
            </a:cxnLst>
            <a:rect l="0" t="0" r="r" b="b"/>
            <a:pathLst>
              <a:path w="863" h="1516">
                <a:moveTo>
                  <a:pt x="0" y="0"/>
                </a:moveTo>
                <a:lnTo>
                  <a:pt x="863" y="0"/>
                </a:lnTo>
                <a:lnTo>
                  <a:pt x="863" y="1516"/>
                </a:lnTo>
              </a:path>
            </a:pathLst>
          </a:custGeom>
          <a:noFill/>
          <a:ln w="6350" cap="flat" cmpd="sng">
            <a:solidFill>
              <a:schemeClr val="bg1">
                <a:lumMod val="50000"/>
              </a:schemeClr>
            </a:solidFill>
            <a:prstDash val="solid"/>
            <a:round/>
            <a:headEnd type="oval" w="sm" len="sm"/>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endParaRPr>
          </a:p>
        </p:txBody>
      </p:sp>
      <p:sp>
        <p:nvSpPr>
          <p:cNvPr id="36895" name="Freeform 31"/>
          <p:cNvSpPr/>
          <p:nvPr/>
        </p:nvSpPr>
        <p:spPr bwMode="auto">
          <a:xfrm>
            <a:off x="4028018" y="3369847"/>
            <a:ext cx="1377949" cy="2101794"/>
          </a:xfrm>
          <a:custGeom>
            <a:avLst/>
            <a:gdLst>
              <a:gd name="T0" fmla="*/ 0 w 651"/>
              <a:gd name="T1" fmla="*/ 0 h 998"/>
              <a:gd name="T2" fmla="*/ 651 w 651"/>
              <a:gd name="T3" fmla="*/ 0 h 998"/>
              <a:gd name="T4" fmla="*/ 651 w 651"/>
              <a:gd name="T5" fmla="*/ 998 h 998"/>
            </a:gdLst>
            <a:ahLst/>
            <a:cxnLst>
              <a:cxn ang="0">
                <a:pos x="T0" y="T1"/>
              </a:cxn>
              <a:cxn ang="0">
                <a:pos x="T2" y="T3"/>
              </a:cxn>
              <a:cxn ang="0">
                <a:pos x="T4" y="T5"/>
              </a:cxn>
            </a:cxnLst>
            <a:rect l="0" t="0" r="r" b="b"/>
            <a:pathLst>
              <a:path w="651" h="998">
                <a:moveTo>
                  <a:pt x="0" y="0"/>
                </a:moveTo>
                <a:lnTo>
                  <a:pt x="651" y="0"/>
                </a:lnTo>
                <a:lnTo>
                  <a:pt x="651" y="998"/>
                </a:lnTo>
              </a:path>
            </a:pathLst>
          </a:custGeom>
          <a:noFill/>
          <a:ln w="6350" cap="flat" cmpd="sng">
            <a:solidFill>
              <a:schemeClr val="bg1">
                <a:lumMod val="50000"/>
              </a:schemeClr>
            </a:solidFill>
            <a:prstDash val="solid"/>
            <a:round/>
            <a:headEnd type="oval" w="sm" len="sm"/>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endParaRPr>
          </a:p>
        </p:txBody>
      </p:sp>
      <p:sp>
        <p:nvSpPr>
          <p:cNvPr id="36896" name="Freeform 32"/>
          <p:cNvSpPr/>
          <p:nvPr/>
        </p:nvSpPr>
        <p:spPr bwMode="auto">
          <a:xfrm>
            <a:off x="4028017" y="4934857"/>
            <a:ext cx="914400" cy="536782"/>
          </a:xfrm>
          <a:custGeom>
            <a:avLst/>
            <a:gdLst>
              <a:gd name="T0" fmla="*/ 0 w 432"/>
              <a:gd name="T1" fmla="*/ 0 h 480"/>
              <a:gd name="T2" fmla="*/ 432 w 432"/>
              <a:gd name="T3" fmla="*/ 0 h 480"/>
              <a:gd name="T4" fmla="*/ 432 w 432"/>
              <a:gd name="T5" fmla="*/ 480 h 480"/>
            </a:gdLst>
            <a:ahLst/>
            <a:cxnLst>
              <a:cxn ang="0">
                <a:pos x="T0" y="T1"/>
              </a:cxn>
              <a:cxn ang="0">
                <a:pos x="T2" y="T3"/>
              </a:cxn>
              <a:cxn ang="0">
                <a:pos x="T4" y="T5"/>
              </a:cxn>
            </a:cxnLst>
            <a:rect l="0" t="0" r="r" b="b"/>
            <a:pathLst>
              <a:path w="432" h="480">
                <a:moveTo>
                  <a:pt x="0" y="0"/>
                </a:moveTo>
                <a:lnTo>
                  <a:pt x="432" y="0"/>
                </a:lnTo>
                <a:lnTo>
                  <a:pt x="432" y="480"/>
                </a:lnTo>
              </a:path>
            </a:pathLst>
          </a:custGeom>
          <a:noFill/>
          <a:ln w="6350" cap="flat" cmpd="sng">
            <a:solidFill>
              <a:schemeClr val="bg1">
                <a:lumMod val="50000"/>
              </a:schemeClr>
            </a:solidFill>
            <a:prstDash val="solid"/>
            <a:round/>
            <a:headEnd type="oval" w="sm" len="sm"/>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endParaRPr>
          </a:p>
        </p:txBody>
      </p:sp>
      <p:pic>
        <p:nvPicPr>
          <p:cNvPr id="36906" name="Picture 42" descr="apple icons"/>
          <p:cNvPicPr>
            <a:picLocks noChangeAspect="1" noChangeArrowheads="1"/>
          </p:cNvPicPr>
          <p:nvPr/>
        </p:nvPicPr>
        <p:blipFill>
          <a:blip r:embed="rId3" cstate="screen"/>
          <a:srcRect/>
          <a:stretch>
            <a:fillRect/>
          </a:stretch>
        </p:blipFill>
        <p:spPr bwMode="auto">
          <a:xfrm>
            <a:off x="4631304" y="3743906"/>
            <a:ext cx="2932003" cy="2364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本占位符 11">
            <a:extLst>
              <a:ext uri="{FF2B5EF4-FFF2-40B4-BE49-F238E27FC236}">
                <a16:creationId xmlns:a16="http://schemas.microsoft.com/office/drawing/2014/main" id="{369671AD-56AF-418D-AE1F-6BFA73A55123}"/>
              </a:ext>
            </a:extLst>
          </p:cNvPr>
          <p:cNvSpPr>
            <a:spLocks noGrp="1"/>
          </p:cNvSpPr>
          <p:nvPr>
            <p:ph type="body" sz="quarter" idx="10"/>
          </p:nvPr>
        </p:nvSpPr>
        <p:spPr>
          <a:xfrm>
            <a:off x="1431925" y="231775"/>
            <a:ext cx="3643313" cy="406400"/>
          </a:xfrm>
        </p:spPr>
        <p:txBody>
          <a:bodyPr/>
          <a:lstStyle/>
          <a:p>
            <a:r>
              <a:rPr lang="zh-CN" altLang="en-US" dirty="0">
                <a:sym typeface="+mn-lt"/>
              </a:rPr>
              <a:t>单图分段（可删减）</a:t>
            </a:r>
            <a:endParaRPr lang="en-US" altLang="zh-CN" dirty="0">
              <a:sym typeface="+mn-lt"/>
            </a:endParaRPr>
          </a:p>
          <a:p>
            <a:endParaRPr lang="zh-CN" altLang="en-US" dirty="0"/>
          </a:p>
        </p:txBody>
      </p:sp>
      <p:sp>
        <p:nvSpPr>
          <p:cNvPr id="36891" name="Freeform 27"/>
          <p:cNvSpPr/>
          <p:nvPr/>
        </p:nvSpPr>
        <p:spPr bwMode="auto">
          <a:xfrm>
            <a:off x="3530939" y="1475187"/>
            <a:ext cx="542048" cy="535683"/>
          </a:xfrm>
          <a:custGeom>
            <a:avLst/>
            <a:gdLst>
              <a:gd name="T0" fmla="*/ 0 w 267"/>
              <a:gd name="T1" fmla="*/ 218 h 263"/>
              <a:gd name="T2" fmla="*/ 46 w 267"/>
              <a:gd name="T3" fmla="*/ 263 h 263"/>
              <a:gd name="T4" fmla="*/ 222 w 267"/>
              <a:gd name="T5" fmla="*/ 263 h 263"/>
              <a:gd name="T6" fmla="*/ 267 w 267"/>
              <a:gd name="T7" fmla="*/ 218 h 263"/>
              <a:gd name="T8" fmla="*/ 267 w 267"/>
              <a:gd name="T9" fmla="*/ 46 h 263"/>
              <a:gd name="T10" fmla="*/ 222 w 267"/>
              <a:gd name="T11" fmla="*/ 0 h 263"/>
              <a:gd name="T12" fmla="*/ 46 w 267"/>
              <a:gd name="T13" fmla="*/ 0 h 263"/>
              <a:gd name="T14" fmla="*/ 0 w 267"/>
              <a:gd name="T15" fmla="*/ 46 h 263"/>
              <a:gd name="T16" fmla="*/ 0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0" y="218"/>
                </a:moveTo>
                <a:cubicBezTo>
                  <a:pt x="0" y="243"/>
                  <a:pt x="21" y="263"/>
                  <a:pt x="46" y="263"/>
                </a:cubicBezTo>
                <a:cubicBezTo>
                  <a:pt x="222" y="263"/>
                  <a:pt x="222" y="263"/>
                  <a:pt x="222" y="263"/>
                </a:cubicBezTo>
                <a:cubicBezTo>
                  <a:pt x="247" y="263"/>
                  <a:pt x="267" y="243"/>
                  <a:pt x="267" y="218"/>
                </a:cubicBezTo>
                <a:cubicBezTo>
                  <a:pt x="267" y="46"/>
                  <a:pt x="267" y="46"/>
                  <a:pt x="267" y="46"/>
                </a:cubicBezTo>
                <a:cubicBezTo>
                  <a:pt x="267" y="21"/>
                  <a:pt x="247" y="0"/>
                  <a:pt x="222" y="0"/>
                </a:cubicBezTo>
                <a:cubicBezTo>
                  <a:pt x="46" y="0"/>
                  <a:pt x="46" y="0"/>
                  <a:pt x="46" y="0"/>
                </a:cubicBezTo>
                <a:cubicBezTo>
                  <a:pt x="21" y="0"/>
                  <a:pt x="0" y="21"/>
                  <a:pt x="0" y="46"/>
                </a:cubicBezTo>
                <a:lnTo>
                  <a:pt x="0" y="218"/>
                </a:lnTo>
                <a:close/>
              </a:path>
            </a:pathLst>
          </a:custGeom>
          <a:solidFill>
            <a:schemeClr val="accent1"/>
          </a:solidFill>
          <a:ln>
            <a:noFill/>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endParaRPr>
          </a:p>
        </p:txBody>
      </p:sp>
      <p:sp>
        <p:nvSpPr>
          <p:cNvPr id="36897" name="Freeform 33"/>
          <p:cNvSpPr>
            <a:spLocks noEditPoints="1"/>
          </p:cNvSpPr>
          <p:nvPr/>
        </p:nvSpPr>
        <p:spPr bwMode="auto">
          <a:xfrm>
            <a:off x="3671349" y="1622173"/>
            <a:ext cx="261228" cy="241711"/>
          </a:xfrm>
          <a:custGeom>
            <a:avLst/>
            <a:gdLst>
              <a:gd name="T0" fmla="*/ 100 w 129"/>
              <a:gd name="T1" fmla="*/ 66 h 119"/>
              <a:gd name="T2" fmla="*/ 105 w 129"/>
              <a:gd name="T3" fmla="*/ 61 h 119"/>
              <a:gd name="T4" fmla="*/ 110 w 129"/>
              <a:gd name="T5" fmla="*/ 66 h 119"/>
              <a:gd name="T6" fmla="*/ 110 w 129"/>
              <a:gd name="T7" fmla="*/ 115 h 119"/>
              <a:gd name="T8" fmla="*/ 105 w 129"/>
              <a:gd name="T9" fmla="*/ 119 h 119"/>
              <a:gd name="T10" fmla="*/ 105 w 129"/>
              <a:gd name="T11" fmla="*/ 119 h 119"/>
              <a:gd name="T12" fmla="*/ 24 w 129"/>
              <a:gd name="T13" fmla="*/ 119 h 119"/>
              <a:gd name="T14" fmla="*/ 19 w 129"/>
              <a:gd name="T15" fmla="*/ 115 h 119"/>
              <a:gd name="T16" fmla="*/ 19 w 129"/>
              <a:gd name="T17" fmla="*/ 114 h 119"/>
              <a:gd name="T18" fmla="*/ 19 w 129"/>
              <a:gd name="T19" fmla="*/ 66 h 119"/>
              <a:gd name="T20" fmla="*/ 24 w 129"/>
              <a:gd name="T21" fmla="*/ 61 h 119"/>
              <a:gd name="T22" fmla="*/ 29 w 129"/>
              <a:gd name="T23" fmla="*/ 66 h 119"/>
              <a:gd name="T24" fmla="*/ 29 w 129"/>
              <a:gd name="T25" fmla="*/ 110 h 119"/>
              <a:gd name="T26" fmla="*/ 45 w 129"/>
              <a:gd name="T27" fmla="*/ 110 h 119"/>
              <a:gd name="T28" fmla="*/ 45 w 129"/>
              <a:gd name="T29" fmla="*/ 61 h 119"/>
              <a:gd name="T30" fmla="*/ 48 w 129"/>
              <a:gd name="T31" fmla="*/ 58 h 119"/>
              <a:gd name="T32" fmla="*/ 48 w 129"/>
              <a:gd name="T33" fmla="*/ 58 h 119"/>
              <a:gd name="T34" fmla="*/ 81 w 129"/>
              <a:gd name="T35" fmla="*/ 58 h 119"/>
              <a:gd name="T36" fmla="*/ 85 w 129"/>
              <a:gd name="T37" fmla="*/ 61 h 119"/>
              <a:gd name="T38" fmla="*/ 85 w 129"/>
              <a:gd name="T39" fmla="*/ 61 h 119"/>
              <a:gd name="T40" fmla="*/ 85 w 129"/>
              <a:gd name="T41" fmla="*/ 110 h 119"/>
              <a:gd name="T42" fmla="*/ 100 w 129"/>
              <a:gd name="T43" fmla="*/ 110 h 119"/>
              <a:gd name="T44" fmla="*/ 100 w 129"/>
              <a:gd name="T45" fmla="*/ 66 h 119"/>
              <a:gd name="T46" fmla="*/ 51 w 129"/>
              <a:gd name="T47" fmla="*/ 110 h 119"/>
              <a:gd name="T48" fmla="*/ 51 w 129"/>
              <a:gd name="T49" fmla="*/ 110 h 119"/>
              <a:gd name="T50" fmla="*/ 79 w 129"/>
              <a:gd name="T51" fmla="*/ 110 h 119"/>
              <a:gd name="T52" fmla="*/ 79 w 129"/>
              <a:gd name="T53" fmla="*/ 64 h 119"/>
              <a:gd name="T54" fmla="*/ 51 w 129"/>
              <a:gd name="T55" fmla="*/ 64 h 119"/>
              <a:gd name="T56" fmla="*/ 51 w 129"/>
              <a:gd name="T57" fmla="*/ 110 h 119"/>
              <a:gd name="T58" fmla="*/ 9 w 129"/>
              <a:gd name="T59" fmla="*/ 68 h 119"/>
              <a:gd name="T60" fmla="*/ 9 w 129"/>
              <a:gd name="T61" fmla="*/ 68 h 119"/>
              <a:gd name="T62" fmla="*/ 65 w 129"/>
              <a:gd name="T63" fmla="*/ 12 h 119"/>
              <a:gd name="T64" fmla="*/ 120 w 129"/>
              <a:gd name="T65" fmla="*/ 68 h 119"/>
              <a:gd name="T66" fmla="*/ 127 w 129"/>
              <a:gd name="T67" fmla="*/ 68 h 119"/>
              <a:gd name="T68" fmla="*/ 127 w 129"/>
              <a:gd name="T69" fmla="*/ 61 h 119"/>
              <a:gd name="T70" fmla="*/ 68 w 129"/>
              <a:gd name="T71" fmla="*/ 2 h 119"/>
              <a:gd name="T72" fmla="*/ 68 w 129"/>
              <a:gd name="T73" fmla="*/ 2 h 119"/>
              <a:gd name="T74" fmla="*/ 61 w 129"/>
              <a:gd name="T75" fmla="*/ 2 h 119"/>
              <a:gd name="T76" fmla="*/ 2 w 129"/>
              <a:gd name="T77" fmla="*/ 61 h 119"/>
              <a:gd name="T78" fmla="*/ 2 w 129"/>
              <a:gd name="T79" fmla="*/ 68 h 119"/>
              <a:gd name="T80" fmla="*/ 9 w 129"/>
              <a:gd name="T81" fmla="*/ 6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9" h="119">
                <a:moveTo>
                  <a:pt x="100" y="66"/>
                </a:moveTo>
                <a:cubicBezTo>
                  <a:pt x="100" y="64"/>
                  <a:pt x="103" y="61"/>
                  <a:pt x="105" y="61"/>
                </a:cubicBezTo>
                <a:cubicBezTo>
                  <a:pt x="108" y="61"/>
                  <a:pt x="110" y="64"/>
                  <a:pt x="110" y="66"/>
                </a:cubicBezTo>
                <a:cubicBezTo>
                  <a:pt x="110" y="115"/>
                  <a:pt x="110" y="115"/>
                  <a:pt x="110" y="115"/>
                </a:cubicBezTo>
                <a:cubicBezTo>
                  <a:pt x="110" y="117"/>
                  <a:pt x="108" y="119"/>
                  <a:pt x="105" y="119"/>
                </a:cubicBezTo>
                <a:cubicBezTo>
                  <a:pt x="105" y="119"/>
                  <a:pt x="105" y="119"/>
                  <a:pt x="105" y="119"/>
                </a:cubicBezTo>
                <a:cubicBezTo>
                  <a:pt x="24" y="119"/>
                  <a:pt x="24" y="119"/>
                  <a:pt x="24" y="119"/>
                </a:cubicBezTo>
                <a:cubicBezTo>
                  <a:pt x="21" y="119"/>
                  <a:pt x="19" y="117"/>
                  <a:pt x="19" y="115"/>
                </a:cubicBezTo>
                <a:cubicBezTo>
                  <a:pt x="19" y="114"/>
                  <a:pt x="19" y="114"/>
                  <a:pt x="19" y="114"/>
                </a:cubicBezTo>
                <a:cubicBezTo>
                  <a:pt x="19" y="66"/>
                  <a:pt x="19" y="66"/>
                  <a:pt x="19" y="66"/>
                </a:cubicBezTo>
                <a:cubicBezTo>
                  <a:pt x="19" y="64"/>
                  <a:pt x="21" y="61"/>
                  <a:pt x="24" y="61"/>
                </a:cubicBezTo>
                <a:cubicBezTo>
                  <a:pt x="27" y="61"/>
                  <a:pt x="29" y="64"/>
                  <a:pt x="29" y="66"/>
                </a:cubicBezTo>
                <a:cubicBezTo>
                  <a:pt x="29" y="110"/>
                  <a:pt x="29" y="110"/>
                  <a:pt x="29" y="110"/>
                </a:cubicBezTo>
                <a:cubicBezTo>
                  <a:pt x="45" y="110"/>
                  <a:pt x="45" y="110"/>
                  <a:pt x="45" y="110"/>
                </a:cubicBezTo>
                <a:cubicBezTo>
                  <a:pt x="45" y="61"/>
                  <a:pt x="45" y="61"/>
                  <a:pt x="45" y="61"/>
                </a:cubicBezTo>
                <a:cubicBezTo>
                  <a:pt x="45" y="59"/>
                  <a:pt x="46" y="58"/>
                  <a:pt x="48" y="58"/>
                </a:cubicBezTo>
                <a:cubicBezTo>
                  <a:pt x="48" y="58"/>
                  <a:pt x="48" y="58"/>
                  <a:pt x="48" y="58"/>
                </a:cubicBezTo>
                <a:cubicBezTo>
                  <a:pt x="81" y="58"/>
                  <a:pt x="81" y="58"/>
                  <a:pt x="81" y="58"/>
                </a:cubicBezTo>
                <a:cubicBezTo>
                  <a:pt x="83" y="58"/>
                  <a:pt x="85" y="59"/>
                  <a:pt x="85" y="61"/>
                </a:cubicBezTo>
                <a:cubicBezTo>
                  <a:pt x="85" y="61"/>
                  <a:pt x="85" y="61"/>
                  <a:pt x="85" y="61"/>
                </a:cubicBezTo>
                <a:cubicBezTo>
                  <a:pt x="85" y="110"/>
                  <a:pt x="85" y="110"/>
                  <a:pt x="85" y="110"/>
                </a:cubicBezTo>
                <a:cubicBezTo>
                  <a:pt x="100" y="110"/>
                  <a:pt x="100" y="110"/>
                  <a:pt x="100" y="110"/>
                </a:cubicBezTo>
                <a:cubicBezTo>
                  <a:pt x="100" y="66"/>
                  <a:pt x="100" y="66"/>
                  <a:pt x="100" y="66"/>
                </a:cubicBezTo>
                <a:close/>
                <a:moveTo>
                  <a:pt x="51" y="110"/>
                </a:moveTo>
                <a:cubicBezTo>
                  <a:pt x="51" y="110"/>
                  <a:pt x="51" y="110"/>
                  <a:pt x="51" y="110"/>
                </a:cubicBezTo>
                <a:cubicBezTo>
                  <a:pt x="79" y="110"/>
                  <a:pt x="79" y="110"/>
                  <a:pt x="79" y="110"/>
                </a:cubicBezTo>
                <a:cubicBezTo>
                  <a:pt x="79" y="64"/>
                  <a:pt x="79" y="64"/>
                  <a:pt x="79" y="64"/>
                </a:cubicBezTo>
                <a:cubicBezTo>
                  <a:pt x="51" y="64"/>
                  <a:pt x="51" y="64"/>
                  <a:pt x="51" y="64"/>
                </a:cubicBezTo>
                <a:cubicBezTo>
                  <a:pt x="51" y="110"/>
                  <a:pt x="51" y="110"/>
                  <a:pt x="51" y="110"/>
                </a:cubicBezTo>
                <a:close/>
                <a:moveTo>
                  <a:pt x="9" y="68"/>
                </a:moveTo>
                <a:cubicBezTo>
                  <a:pt x="9" y="68"/>
                  <a:pt x="9" y="68"/>
                  <a:pt x="9" y="68"/>
                </a:cubicBezTo>
                <a:cubicBezTo>
                  <a:pt x="65" y="12"/>
                  <a:pt x="65" y="12"/>
                  <a:pt x="65" y="12"/>
                </a:cubicBezTo>
                <a:cubicBezTo>
                  <a:pt x="120" y="68"/>
                  <a:pt x="120" y="68"/>
                  <a:pt x="120" y="68"/>
                </a:cubicBezTo>
                <a:cubicBezTo>
                  <a:pt x="122" y="70"/>
                  <a:pt x="125" y="70"/>
                  <a:pt x="127" y="68"/>
                </a:cubicBezTo>
                <a:cubicBezTo>
                  <a:pt x="129" y="66"/>
                  <a:pt x="129" y="63"/>
                  <a:pt x="127" y="61"/>
                </a:cubicBezTo>
                <a:cubicBezTo>
                  <a:pt x="68" y="2"/>
                  <a:pt x="68" y="2"/>
                  <a:pt x="68" y="2"/>
                </a:cubicBezTo>
                <a:cubicBezTo>
                  <a:pt x="68" y="2"/>
                  <a:pt x="68" y="2"/>
                  <a:pt x="68" y="2"/>
                </a:cubicBezTo>
                <a:cubicBezTo>
                  <a:pt x="66" y="0"/>
                  <a:pt x="63" y="0"/>
                  <a:pt x="61" y="2"/>
                </a:cubicBezTo>
                <a:cubicBezTo>
                  <a:pt x="2" y="61"/>
                  <a:pt x="2" y="61"/>
                  <a:pt x="2" y="61"/>
                </a:cubicBezTo>
                <a:cubicBezTo>
                  <a:pt x="0" y="63"/>
                  <a:pt x="0" y="66"/>
                  <a:pt x="2" y="68"/>
                </a:cubicBezTo>
                <a:cubicBezTo>
                  <a:pt x="4" y="70"/>
                  <a:pt x="7" y="70"/>
                  <a:pt x="9" y="6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lumMod val="50000"/>
                  <a:lumOff val="50000"/>
                </a:prstClr>
              </a:solidFill>
              <a:effectLst/>
              <a:uLnTx/>
              <a:uFillTx/>
              <a:latin typeface="Arial"/>
              <a:ea typeface="微软雅黑"/>
              <a:cs typeface="+mn-cs"/>
            </a:endParaRPr>
          </a:p>
        </p:txBody>
      </p:sp>
      <p:sp>
        <p:nvSpPr>
          <p:cNvPr id="36886" name="Freeform 22"/>
          <p:cNvSpPr/>
          <p:nvPr/>
        </p:nvSpPr>
        <p:spPr bwMode="auto">
          <a:xfrm>
            <a:off x="8132898" y="3095891"/>
            <a:ext cx="543707" cy="535684"/>
          </a:xfrm>
          <a:custGeom>
            <a:avLst/>
            <a:gdLst>
              <a:gd name="T0" fmla="*/ 267 w 267"/>
              <a:gd name="T1" fmla="*/ 218 h 263"/>
              <a:gd name="T2" fmla="*/ 222 w 267"/>
              <a:gd name="T3" fmla="*/ 263 h 263"/>
              <a:gd name="T4" fmla="*/ 46 w 267"/>
              <a:gd name="T5" fmla="*/ 263 h 263"/>
              <a:gd name="T6" fmla="*/ 0 w 267"/>
              <a:gd name="T7" fmla="*/ 218 h 263"/>
              <a:gd name="T8" fmla="*/ 0 w 267"/>
              <a:gd name="T9" fmla="*/ 46 h 263"/>
              <a:gd name="T10" fmla="*/ 46 w 267"/>
              <a:gd name="T11" fmla="*/ 0 h 263"/>
              <a:gd name="T12" fmla="*/ 222 w 267"/>
              <a:gd name="T13" fmla="*/ 0 h 263"/>
              <a:gd name="T14" fmla="*/ 267 w 267"/>
              <a:gd name="T15" fmla="*/ 46 h 263"/>
              <a:gd name="T16" fmla="*/ 267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267" y="218"/>
                </a:moveTo>
                <a:cubicBezTo>
                  <a:pt x="267" y="243"/>
                  <a:pt x="247" y="263"/>
                  <a:pt x="222" y="263"/>
                </a:cubicBezTo>
                <a:cubicBezTo>
                  <a:pt x="46" y="263"/>
                  <a:pt x="46" y="263"/>
                  <a:pt x="46" y="263"/>
                </a:cubicBezTo>
                <a:cubicBezTo>
                  <a:pt x="21" y="263"/>
                  <a:pt x="0" y="243"/>
                  <a:pt x="0" y="218"/>
                </a:cubicBezTo>
                <a:cubicBezTo>
                  <a:pt x="0" y="46"/>
                  <a:pt x="0" y="46"/>
                  <a:pt x="0" y="46"/>
                </a:cubicBezTo>
                <a:cubicBezTo>
                  <a:pt x="0" y="21"/>
                  <a:pt x="21" y="0"/>
                  <a:pt x="46" y="0"/>
                </a:cubicBezTo>
                <a:cubicBezTo>
                  <a:pt x="222" y="0"/>
                  <a:pt x="222" y="0"/>
                  <a:pt x="222" y="0"/>
                </a:cubicBezTo>
                <a:cubicBezTo>
                  <a:pt x="247" y="0"/>
                  <a:pt x="267" y="21"/>
                  <a:pt x="267" y="46"/>
                </a:cubicBezTo>
                <a:lnTo>
                  <a:pt x="267" y="218"/>
                </a:lnTo>
                <a:close/>
              </a:path>
            </a:pathLst>
          </a:custGeom>
          <a:solidFill>
            <a:schemeClr val="accent1"/>
          </a:solidFill>
          <a:ln>
            <a:noFill/>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endParaRPr>
          </a:p>
        </p:txBody>
      </p:sp>
      <p:sp>
        <p:nvSpPr>
          <p:cNvPr id="36898" name="Freeform 34"/>
          <p:cNvSpPr>
            <a:spLocks noEditPoints="1"/>
          </p:cNvSpPr>
          <p:nvPr/>
        </p:nvSpPr>
        <p:spPr bwMode="auto">
          <a:xfrm>
            <a:off x="8316319" y="3238412"/>
            <a:ext cx="178506" cy="252279"/>
          </a:xfrm>
          <a:custGeom>
            <a:avLst/>
            <a:gdLst>
              <a:gd name="T0" fmla="*/ 77 w 88"/>
              <a:gd name="T1" fmla="*/ 33 h 124"/>
              <a:gd name="T2" fmla="*/ 67 w 88"/>
              <a:gd name="T3" fmla="*/ 57 h 124"/>
              <a:gd name="T4" fmla="*/ 67 w 88"/>
              <a:gd name="T5" fmla="*/ 57 h 124"/>
              <a:gd name="T6" fmla="*/ 85 w 88"/>
              <a:gd name="T7" fmla="*/ 79 h 124"/>
              <a:gd name="T8" fmla="*/ 88 w 88"/>
              <a:gd name="T9" fmla="*/ 104 h 124"/>
              <a:gd name="T10" fmla="*/ 79 w 88"/>
              <a:gd name="T11" fmla="*/ 115 h 124"/>
              <a:gd name="T12" fmla="*/ 69 w 88"/>
              <a:gd name="T13" fmla="*/ 115 h 124"/>
              <a:gd name="T14" fmla="*/ 64 w 88"/>
              <a:gd name="T15" fmla="*/ 124 h 124"/>
              <a:gd name="T16" fmla="*/ 23 w 88"/>
              <a:gd name="T17" fmla="*/ 124 h 124"/>
              <a:gd name="T18" fmla="*/ 19 w 88"/>
              <a:gd name="T19" fmla="*/ 119 h 124"/>
              <a:gd name="T20" fmla="*/ 9 w 88"/>
              <a:gd name="T21" fmla="*/ 115 h 124"/>
              <a:gd name="T22" fmla="*/ 2 w 88"/>
              <a:gd name="T23" fmla="*/ 111 h 124"/>
              <a:gd name="T24" fmla="*/ 0 w 88"/>
              <a:gd name="T25" fmla="*/ 93 h 124"/>
              <a:gd name="T26" fmla="*/ 20 w 88"/>
              <a:gd name="T27" fmla="*/ 57 h 124"/>
              <a:gd name="T28" fmla="*/ 20 w 88"/>
              <a:gd name="T29" fmla="*/ 57 h 124"/>
              <a:gd name="T30" fmla="*/ 44 w 88"/>
              <a:gd name="T31" fmla="*/ 0 h 124"/>
              <a:gd name="T32" fmla="*/ 22 w 88"/>
              <a:gd name="T33" fmla="*/ 105 h 124"/>
              <a:gd name="T34" fmla="*/ 25 w 88"/>
              <a:gd name="T35" fmla="*/ 89 h 124"/>
              <a:gd name="T36" fmla="*/ 28 w 88"/>
              <a:gd name="T37" fmla="*/ 109 h 124"/>
              <a:gd name="T38" fmla="*/ 28 w 88"/>
              <a:gd name="T39" fmla="*/ 114 h 124"/>
              <a:gd name="T40" fmla="*/ 59 w 88"/>
              <a:gd name="T41" fmla="*/ 110 h 124"/>
              <a:gd name="T42" fmla="*/ 59 w 88"/>
              <a:gd name="T43" fmla="*/ 109 h 124"/>
              <a:gd name="T44" fmla="*/ 62 w 88"/>
              <a:gd name="T45" fmla="*/ 89 h 124"/>
              <a:gd name="T46" fmla="*/ 65 w 88"/>
              <a:gd name="T47" fmla="*/ 105 h 124"/>
              <a:gd name="T48" fmla="*/ 78 w 88"/>
              <a:gd name="T49" fmla="*/ 104 h 124"/>
              <a:gd name="T50" fmla="*/ 76 w 88"/>
              <a:gd name="T51" fmla="*/ 83 h 124"/>
              <a:gd name="T52" fmla="*/ 59 w 88"/>
              <a:gd name="T53" fmla="*/ 63 h 124"/>
              <a:gd name="T54" fmla="*/ 28 w 88"/>
              <a:gd name="T55" fmla="*/ 63 h 124"/>
              <a:gd name="T56" fmla="*/ 10 w 88"/>
              <a:gd name="T57" fmla="*/ 93 h 124"/>
              <a:gd name="T58" fmla="*/ 10 w 88"/>
              <a:gd name="T59" fmla="*/ 105 h 124"/>
              <a:gd name="T60" fmla="*/ 44 w 88"/>
              <a:gd name="T61" fmla="*/ 9 h 124"/>
              <a:gd name="T62" fmla="*/ 20 w 88"/>
              <a:gd name="T63" fmla="*/ 33 h 124"/>
              <a:gd name="T64" fmla="*/ 68 w 88"/>
              <a:gd name="T65" fmla="*/ 3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8" h="124">
                <a:moveTo>
                  <a:pt x="44" y="0"/>
                </a:moveTo>
                <a:cubicBezTo>
                  <a:pt x="62" y="0"/>
                  <a:pt x="77" y="15"/>
                  <a:pt x="77" y="33"/>
                </a:cubicBezTo>
                <a:cubicBezTo>
                  <a:pt x="77" y="43"/>
                  <a:pt x="74" y="51"/>
                  <a:pt x="68" y="57"/>
                </a:cubicBezTo>
                <a:cubicBezTo>
                  <a:pt x="67" y="57"/>
                  <a:pt x="67" y="57"/>
                  <a:pt x="67" y="57"/>
                </a:cubicBezTo>
                <a:cubicBezTo>
                  <a:pt x="67" y="57"/>
                  <a:pt x="67" y="57"/>
                  <a:pt x="67" y="57"/>
                </a:cubicBezTo>
                <a:cubicBezTo>
                  <a:pt x="67" y="57"/>
                  <a:pt x="67" y="57"/>
                  <a:pt x="67" y="57"/>
                </a:cubicBezTo>
                <a:cubicBezTo>
                  <a:pt x="74" y="64"/>
                  <a:pt x="81" y="70"/>
                  <a:pt x="85" y="79"/>
                </a:cubicBezTo>
                <a:cubicBezTo>
                  <a:pt x="85" y="79"/>
                  <a:pt x="85" y="79"/>
                  <a:pt x="85" y="79"/>
                </a:cubicBezTo>
                <a:cubicBezTo>
                  <a:pt x="87" y="83"/>
                  <a:pt x="88" y="88"/>
                  <a:pt x="88" y="93"/>
                </a:cubicBezTo>
                <a:cubicBezTo>
                  <a:pt x="88" y="104"/>
                  <a:pt x="88" y="104"/>
                  <a:pt x="88" y="104"/>
                </a:cubicBezTo>
                <a:cubicBezTo>
                  <a:pt x="88" y="106"/>
                  <a:pt x="87" y="109"/>
                  <a:pt x="85" y="111"/>
                </a:cubicBezTo>
                <a:cubicBezTo>
                  <a:pt x="84" y="113"/>
                  <a:pt x="82" y="114"/>
                  <a:pt x="79" y="115"/>
                </a:cubicBezTo>
                <a:cubicBezTo>
                  <a:pt x="79" y="115"/>
                  <a:pt x="79" y="115"/>
                  <a:pt x="78" y="115"/>
                </a:cubicBezTo>
                <a:cubicBezTo>
                  <a:pt x="69" y="115"/>
                  <a:pt x="69" y="115"/>
                  <a:pt x="69" y="115"/>
                </a:cubicBezTo>
                <a:cubicBezTo>
                  <a:pt x="69" y="119"/>
                  <a:pt x="69" y="119"/>
                  <a:pt x="69" y="119"/>
                </a:cubicBezTo>
                <a:cubicBezTo>
                  <a:pt x="69" y="122"/>
                  <a:pt x="66" y="124"/>
                  <a:pt x="64" y="124"/>
                </a:cubicBezTo>
                <a:cubicBezTo>
                  <a:pt x="64" y="124"/>
                  <a:pt x="64" y="124"/>
                  <a:pt x="64" y="124"/>
                </a:cubicBezTo>
                <a:cubicBezTo>
                  <a:pt x="23" y="124"/>
                  <a:pt x="23" y="124"/>
                  <a:pt x="23" y="124"/>
                </a:cubicBezTo>
                <a:cubicBezTo>
                  <a:pt x="21" y="124"/>
                  <a:pt x="19" y="122"/>
                  <a:pt x="19" y="119"/>
                </a:cubicBezTo>
                <a:cubicBezTo>
                  <a:pt x="19" y="119"/>
                  <a:pt x="19" y="119"/>
                  <a:pt x="19" y="119"/>
                </a:cubicBezTo>
                <a:cubicBezTo>
                  <a:pt x="19" y="115"/>
                  <a:pt x="19" y="115"/>
                  <a:pt x="19" y="115"/>
                </a:cubicBezTo>
                <a:cubicBezTo>
                  <a:pt x="9" y="115"/>
                  <a:pt x="9" y="115"/>
                  <a:pt x="9" y="115"/>
                </a:cubicBezTo>
                <a:cubicBezTo>
                  <a:pt x="9" y="115"/>
                  <a:pt x="8" y="115"/>
                  <a:pt x="8" y="115"/>
                </a:cubicBezTo>
                <a:cubicBezTo>
                  <a:pt x="5" y="114"/>
                  <a:pt x="3" y="113"/>
                  <a:pt x="2" y="111"/>
                </a:cubicBezTo>
                <a:cubicBezTo>
                  <a:pt x="0" y="109"/>
                  <a:pt x="0" y="106"/>
                  <a:pt x="0" y="104"/>
                </a:cubicBezTo>
                <a:cubicBezTo>
                  <a:pt x="0" y="93"/>
                  <a:pt x="0" y="93"/>
                  <a:pt x="0" y="93"/>
                </a:cubicBezTo>
                <a:cubicBezTo>
                  <a:pt x="0" y="88"/>
                  <a:pt x="1" y="83"/>
                  <a:pt x="2" y="79"/>
                </a:cubicBezTo>
                <a:cubicBezTo>
                  <a:pt x="6" y="70"/>
                  <a:pt x="13" y="64"/>
                  <a:pt x="20" y="57"/>
                </a:cubicBezTo>
                <a:cubicBezTo>
                  <a:pt x="20" y="57"/>
                  <a:pt x="20" y="57"/>
                  <a:pt x="20" y="57"/>
                </a:cubicBezTo>
                <a:cubicBezTo>
                  <a:pt x="20" y="57"/>
                  <a:pt x="20" y="57"/>
                  <a:pt x="20" y="57"/>
                </a:cubicBezTo>
                <a:cubicBezTo>
                  <a:pt x="13" y="51"/>
                  <a:pt x="10" y="42"/>
                  <a:pt x="10" y="33"/>
                </a:cubicBezTo>
                <a:cubicBezTo>
                  <a:pt x="10" y="15"/>
                  <a:pt x="25" y="0"/>
                  <a:pt x="44" y="0"/>
                </a:cubicBezTo>
                <a:close/>
                <a:moveTo>
                  <a:pt x="22" y="105"/>
                </a:moveTo>
                <a:cubicBezTo>
                  <a:pt x="22" y="105"/>
                  <a:pt x="22" y="105"/>
                  <a:pt x="22" y="105"/>
                </a:cubicBezTo>
                <a:cubicBezTo>
                  <a:pt x="22" y="92"/>
                  <a:pt x="22" y="92"/>
                  <a:pt x="22" y="92"/>
                </a:cubicBezTo>
                <a:cubicBezTo>
                  <a:pt x="22" y="90"/>
                  <a:pt x="24" y="89"/>
                  <a:pt x="25" y="89"/>
                </a:cubicBezTo>
                <a:cubicBezTo>
                  <a:pt x="27" y="89"/>
                  <a:pt x="28" y="90"/>
                  <a:pt x="28" y="92"/>
                </a:cubicBezTo>
                <a:cubicBezTo>
                  <a:pt x="28" y="109"/>
                  <a:pt x="28" y="109"/>
                  <a:pt x="28" y="109"/>
                </a:cubicBezTo>
                <a:cubicBezTo>
                  <a:pt x="28" y="110"/>
                  <a:pt x="28" y="110"/>
                  <a:pt x="28" y="110"/>
                </a:cubicBezTo>
                <a:cubicBezTo>
                  <a:pt x="28" y="114"/>
                  <a:pt x="28" y="114"/>
                  <a:pt x="28" y="114"/>
                </a:cubicBezTo>
                <a:cubicBezTo>
                  <a:pt x="59" y="114"/>
                  <a:pt x="59" y="114"/>
                  <a:pt x="59" y="114"/>
                </a:cubicBezTo>
                <a:cubicBezTo>
                  <a:pt x="59" y="110"/>
                  <a:pt x="59" y="110"/>
                  <a:pt x="59" y="110"/>
                </a:cubicBezTo>
                <a:cubicBezTo>
                  <a:pt x="59" y="110"/>
                  <a:pt x="59" y="110"/>
                  <a:pt x="59" y="110"/>
                </a:cubicBezTo>
                <a:cubicBezTo>
                  <a:pt x="59" y="109"/>
                  <a:pt x="59" y="109"/>
                  <a:pt x="59" y="109"/>
                </a:cubicBezTo>
                <a:cubicBezTo>
                  <a:pt x="59" y="92"/>
                  <a:pt x="59" y="92"/>
                  <a:pt x="59" y="92"/>
                </a:cubicBezTo>
                <a:cubicBezTo>
                  <a:pt x="59" y="90"/>
                  <a:pt x="60" y="89"/>
                  <a:pt x="62" y="89"/>
                </a:cubicBezTo>
                <a:cubicBezTo>
                  <a:pt x="63" y="89"/>
                  <a:pt x="65" y="90"/>
                  <a:pt x="65" y="92"/>
                </a:cubicBezTo>
                <a:cubicBezTo>
                  <a:pt x="65" y="105"/>
                  <a:pt x="65" y="105"/>
                  <a:pt x="65" y="105"/>
                </a:cubicBezTo>
                <a:cubicBezTo>
                  <a:pt x="78" y="105"/>
                  <a:pt x="78" y="105"/>
                  <a:pt x="78" y="105"/>
                </a:cubicBezTo>
                <a:cubicBezTo>
                  <a:pt x="78" y="104"/>
                  <a:pt x="78" y="104"/>
                  <a:pt x="78" y="104"/>
                </a:cubicBezTo>
                <a:cubicBezTo>
                  <a:pt x="78" y="93"/>
                  <a:pt x="78" y="93"/>
                  <a:pt x="78" y="93"/>
                </a:cubicBezTo>
                <a:cubicBezTo>
                  <a:pt x="78" y="89"/>
                  <a:pt x="77" y="86"/>
                  <a:pt x="76" y="83"/>
                </a:cubicBezTo>
                <a:cubicBezTo>
                  <a:pt x="76" y="83"/>
                  <a:pt x="76" y="83"/>
                  <a:pt x="76" y="83"/>
                </a:cubicBezTo>
                <a:cubicBezTo>
                  <a:pt x="73" y="75"/>
                  <a:pt x="65" y="69"/>
                  <a:pt x="59" y="63"/>
                </a:cubicBezTo>
                <a:cubicBezTo>
                  <a:pt x="55" y="66"/>
                  <a:pt x="49" y="67"/>
                  <a:pt x="44" y="67"/>
                </a:cubicBezTo>
                <a:cubicBezTo>
                  <a:pt x="38" y="67"/>
                  <a:pt x="33" y="66"/>
                  <a:pt x="28" y="63"/>
                </a:cubicBezTo>
                <a:cubicBezTo>
                  <a:pt x="23" y="69"/>
                  <a:pt x="15" y="75"/>
                  <a:pt x="11" y="83"/>
                </a:cubicBezTo>
                <a:cubicBezTo>
                  <a:pt x="10" y="86"/>
                  <a:pt x="10" y="89"/>
                  <a:pt x="10" y="93"/>
                </a:cubicBezTo>
                <a:cubicBezTo>
                  <a:pt x="10" y="104"/>
                  <a:pt x="10" y="104"/>
                  <a:pt x="10" y="104"/>
                </a:cubicBezTo>
                <a:cubicBezTo>
                  <a:pt x="10" y="104"/>
                  <a:pt x="10" y="104"/>
                  <a:pt x="10" y="105"/>
                </a:cubicBezTo>
                <a:cubicBezTo>
                  <a:pt x="22" y="105"/>
                  <a:pt x="22" y="105"/>
                  <a:pt x="22" y="105"/>
                </a:cubicBezTo>
                <a:close/>
                <a:moveTo>
                  <a:pt x="44" y="9"/>
                </a:moveTo>
                <a:cubicBezTo>
                  <a:pt x="44" y="9"/>
                  <a:pt x="44" y="9"/>
                  <a:pt x="44" y="9"/>
                </a:cubicBezTo>
                <a:cubicBezTo>
                  <a:pt x="30" y="9"/>
                  <a:pt x="20" y="20"/>
                  <a:pt x="20" y="33"/>
                </a:cubicBezTo>
                <a:cubicBezTo>
                  <a:pt x="20" y="47"/>
                  <a:pt x="31" y="57"/>
                  <a:pt x="44" y="57"/>
                </a:cubicBezTo>
                <a:cubicBezTo>
                  <a:pt x="57" y="57"/>
                  <a:pt x="68" y="47"/>
                  <a:pt x="68" y="33"/>
                </a:cubicBezTo>
                <a:cubicBezTo>
                  <a:pt x="68" y="20"/>
                  <a:pt x="57" y="9"/>
                  <a:pt x="44"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lumMod val="50000"/>
                  <a:lumOff val="50000"/>
                </a:prstClr>
              </a:solidFill>
              <a:effectLst/>
              <a:uLnTx/>
              <a:uFillTx/>
              <a:latin typeface="Arial"/>
              <a:ea typeface="微软雅黑"/>
              <a:cs typeface="+mn-cs"/>
            </a:endParaRPr>
          </a:p>
        </p:txBody>
      </p:sp>
      <p:sp>
        <p:nvSpPr>
          <p:cNvPr id="36885" name="Freeform 21"/>
          <p:cNvSpPr/>
          <p:nvPr/>
        </p:nvSpPr>
        <p:spPr bwMode="auto">
          <a:xfrm>
            <a:off x="8132898" y="1473548"/>
            <a:ext cx="543707" cy="537322"/>
          </a:xfrm>
          <a:custGeom>
            <a:avLst/>
            <a:gdLst>
              <a:gd name="T0" fmla="*/ 267 w 267"/>
              <a:gd name="T1" fmla="*/ 218 h 263"/>
              <a:gd name="T2" fmla="*/ 222 w 267"/>
              <a:gd name="T3" fmla="*/ 263 h 263"/>
              <a:gd name="T4" fmla="*/ 46 w 267"/>
              <a:gd name="T5" fmla="*/ 263 h 263"/>
              <a:gd name="T6" fmla="*/ 0 w 267"/>
              <a:gd name="T7" fmla="*/ 218 h 263"/>
              <a:gd name="T8" fmla="*/ 0 w 267"/>
              <a:gd name="T9" fmla="*/ 46 h 263"/>
              <a:gd name="T10" fmla="*/ 46 w 267"/>
              <a:gd name="T11" fmla="*/ 0 h 263"/>
              <a:gd name="T12" fmla="*/ 222 w 267"/>
              <a:gd name="T13" fmla="*/ 0 h 263"/>
              <a:gd name="T14" fmla="*/ 267 w 267"/>
              <a:gd name="T15" fmla="*/ 46 h 263"/>
              <a:gd name="T16" fmla="*/ 267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267" y="218"/>
                </a:moveTo>
                <a:cubicBezTo>
                  <a:pt x="267" y="243"/>
                  <a:pt x="247" y="263"/>
                  <a:pt x="222" y="263"/>
                </a:cubicBezTo>
                <a:cubicBezTo>
                  <a:pt x="46" y="263"/>
                  <a:pt x="46" y="263"/>
                  <a:pt x="46" y="263"/>
                </a:cubicBezTo>
                <a:cubicBezTo>
                  <a:pt x="21" y="263"/>
                  <a:pt x="0" y="243"/>
                  <a:pt x="0" y="218"/>
                </a:cubicBezTo>
                <a:cubicBezTo>
                  <a:pt x="0" y="46"/>
                  <a:pt x="0" y="46"/>
                  <a:pt x="0" y="46"/>
                </a:cubicBezTo>
                <a:cubicBezTo>
                  <a:pt x="0" y="21"/>
                  <a:pt x="21" y="0"/>
                  <a:pt x="46" y="0"/>
                </a:cubicBezTo>
                <a:cubicBezTo>
                  <a:pt x="222" y="0"/>
                  <a:pt x="222" y="0"/>
                  <a:pt x="222" y="0"/>
                </a:cubicBezTo>
                <a:cubicBezTo>
                  <a:pt x="247" y="0"/>
                  <a:pt x="267" y="21"/>
                  <a:pt x="267" y="46"/>
                </a:cubicBezTo>
                <a:lnTo>
                  <a:pt x="267" y="218"/>
                </a:lnTo>
                <a:close/>
              </a:path>
            </a:pathLst>
          </a:custGeom>
          <a:solidFill>
            <a:schemeClr val="accent1"/>
          </a:solidFill>
          <a:ln>
            <a:noFill/>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endParaRPr>
          </a:p>
        </p:txBody>
      </p:sp>
      <p:sp>
        <p:nvSpPr>
          <p:cNvPr id="36899" name="Freeform 35"/>
          <p:cNvSpPr>
            <a:spLocks noEditPoints="1"/>
          </p:cNvSpPr>
          <p:nvPr/>
        </p:nvSpPr>
        <p:spPr bwMode="auto">
          <a:xfrm>
            <a:off x="8288478" y="1596410"/>
            <a:ext cx="227637" cy="289958"/>
          </a:xfrm>
          <a:custGeom>
            <a:avLst/>
            <a:gdLst>
              <a:gd name="T0" fmla="*/ 99 w 111"/>
              <a:gd name="T1" fmla="*/ 127 h 142"/>
              <a:gd name="T2" fmla="*/ 90 w 111"/>
              <a:gd name="T3" fmla="*/ 134 h 142"/>
              <a:gd name="T4" fmla="*/ 62 w 111"/>
              <a:gd name="T5" fmla="*/ 141 h 142"/>
              <a:gd name="T6" fmla="*/ 35 w 111"/>
              <a:gd name="T7" fmla="*/ 129 h 142"/>
              <a:gd name="T8" fmla="*/ 35 w 111"/>
              <a:gd name="T9" fmla="*/ 129 h 142"/>
              <a:gd name="T10" fmla="*/ 35 w 111"/>
              <a:gd name="T11" fmla="*/ 129 h 142"/>
              <a:gd name="T12" fmla="*/ 28 w 111"/>
              <a:gd name="T13" fmla="*/ 120 h 142"/>
              <a:gd name="T14" fmla="*/ 13 w 111"/>
              <a:gd name="T15" fmla="*/ 95 h 142"/>
              <a:gd name="T16" fmla="*/ 13 w 111"/>
              <a:gd name="T17" fmla="*/ 95 h 142"/>
              <a:gd name="T18" fmla="*/ 5 w 111"/>
              <a:gd name="T19" fmla="*/ 80 h 142"/>
              <a:gd name="T20" fmla="*/ 15 w 111"/>
              <a:gd name="T21" fmla="*/ 60 h 142"/>
              <a:gd name="T22" fmla="*/ 28 w 111"/>
              <a:gd name="T23" fmla="*/ 66 h 142"/>
              <a:gd name="T24" fmla="*/ 29 w 111"/>
              <a:gd name="T25" fmla="*/ 67 h 142"/>
              <a:gd name="T26" fmla="*/ 30 w 111"/>
              <a:gd name="T27" fmla="*/ 69 h 142"/>
              <a:gd name="T28" fmla="*/ 30 w 111"/>
              <a:gd name="T29" fmla="*/ 22 h 142"/>
              <a:gd name="T30" fmla="*/ 49 w 111"/>
              <a:gd name="T31" fmla="*/ 11 h 142"/>
              <a:gd name="T32" fmla="*/ 73 w 111"/>
              <a:gd name="T33" fmla="*/ 11 h 142"/>
              <a:gd name="T34" fmla="*/ 92 w 111"/>
              <a:gd name="T35" fmla="*/ 22 h 142"/>
              <a:gd name="T36" fmla="*/ 92 w 111"/>
              <a:gd name="T37" fmla="*/ 22 h 142"/>
              <a:gd name="T38" fmla="*/ 93 w 111"/>
              <a:gd name="T39" fmla="*/ 22 h 142"/>
              <a:gd name="T40" fmla="*/ 111 w 111"/>
              <a:gd name="T41" fmla="*/ 34 h 142"/>
              <a:gd name="T42" fmla="*/ 111 w 111"/>
              <a:gd name="T43" fmla="*/ 97 h 142"/>
              <a:gd name="T44" fmla="*/ 108 w 111"/>
              <a:gd name="T45" fmla="*/ 113 h 142"/>
              <a:gd name="T46" fmla="*/ 99 w 111"/>
              <a:gd name="T47" fmla="*/ 127 h 142"/>
              <a:gd name="T48" fmla="*/ 85 w 111"/>
              <a:gd name="T49" fmla="*/ 126 h 142"/>
              <a:gd name="T50" fmla="*/ 85 w 111"/>
              <a:gd name="T51" fmla="*/ 126 h 142"/>
              <a:gd name="T52" fmla="*/ 92 w 111"/>
              <a:gd name="T53" fmla="*/ 120 h 142"/>
              <a:gd name="T54" fmla="*/ 98 w 111"/>
              <a:gd name="T55" fmla="*/ 109 h 142"/>
              <a:gd name="T56" fmla="*/ 101 w 111"/>
              <a:gd name="T57" fmla="*/ 97 h 142"/>
              <a:gd name="T58" fmla="*/ 101 w 111"/>
              <a:gd name="T59" fmla="*/ 34 h 142"/>
              <a:gd name="T60" fmla="*/ 95 w 111"/>
              <a:gd name="T61" fmla="*/ 34 h 142"/>
              <a:gd name="T62" fmla="*/ 95 w 111"/>
              <a:gd name="T63" fmla="*/ 64 h 142"/>
              <a:gd name="T64" fmla="*/ 82 w 111"/>
              <a:gd name="T65" fmla="*/ 64 h 142"/>
              <a:gd name="T66" fmla="*/ 82 w 111"/>
              <a:gd name="T67" fmla="*/ 22 h 142"/>
              <a:gd name="T68" fmla="*/ 77 w 111"/>
              <a:gd name="T69" fmla="*/ 22 h 142"/>
              <a:gd name="T70" fmla="*/ 77 w 111"/>
              <a:gd name="T71" fmla="*/ 64 h 142"/>
              <a:gd name="T72" fmla="*/ 64 w 111"/>
              <a:gd name="T73" fmla="*/ 64 h 142"/>
              <a:gd name="T74" fmla="*/ 64 w 111"/>
              <a:gd name="T75" fmla="*/ 15 h 142"/>
              <a:gd name="T76" fmla="*/ 58 w 111"/>
              <a:gd name="T77" fmla="*/ 15 h 142"/>
              <a:gd name="T78" fmla="*/ 58 w 111"/>
              <a:gd name="T79" fmla="*/ 64 h 142"/>
              <a:gd name="T80" fmla="*/ 45 w 111"/>
              <a:gd name="T81" fmla="*/ 64 h 142"/>
              <a:gd name="T82" fmla="*/ 45 w 111"/>
              <a:gd name="T83" fmla="*/ 22 h 142"/>
              <a:gd name="T84" fmla="*/ 40 w 111"/>
              <a:gd name="T85" fmla="*/ 22 h 142"/>
              <a:gd name="T86" fmla="*/ 40 w 111"/>
              <a:gd name="T87" fmla="*/ 80 h 142"/>
              <a:gd name="T88" fmla="*/ 27 w 111"/>
              <a:gd name="T89" fmla="*/ 84 h 142"/>
              <a:gd name="T90" fmla="*/ 20 w 111"/>
              <a:gd name="T91" fmla="*/ 72 h 142"/>
              <a:gd name="T92" fmla="*/ 13 w 111"/>
              <a:gd name="T93" fmla="*/ 75 h 142"/>
              <a:gd name="T94" fmla="*/ 22 w 111"/>
              <a:gd name="T95" fmla="*/ 90 h 142"/>
              <a:gd name="T96" fmla="*/ 22 w 111"/>
              <a:gd name="T97" fmla="*/ 90 h 142"/>
              <a:gd name="T98" fmla="*/ 36 w 111"/>
              <a:gd name="T99" fmla="*/ 115 h 142"/>
              <a:gd name="T100" fmla="*/ 42 w 111"/>
              <a:gd name="T101" fmla="*/ 122 h 142"/>
              <a:gd name="T102" fmla="*/ 42 w 111"/>
              <a:gd name="T103" fmla="*/ 122 h 142"/>
              <a:gd name="T104" fmla="*/ 63 w 111"/>
              <a:gd name="T105" fmla="*/ 131 h 142"/>
              <a:gd name="T106" fmla="*/ 85 w 111"/>
              <a:gd name="T107" fmla="*/ 12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1" h="142">
                <a:moveTo>
                  <a:pt x="99" y="127"/>
                </a:moveTo>
                <a:cubicBezTo>
                  <a:pt x="97" y="130"/>
                  <a:pt x="94" y="132"/>
                  <a:pt x="90" y="134"/>
                </a:cubicBezTo>
                <a:cubicBezTo>
                  <a:pt x="82" y="139"/>
                  <a:pt x="72" y="142"/>
                  <a:pt x="62" y="141"/>
                </a:cubicBezTo>
                <a:cubicBezTo>
                  <a:pt x="52" y="140"/>
                  <a:pt x="43" y="136"/>
                  <a:pt x="35" y="129"/>
                </a:cubicBezTo>
                <a:cubicBezTo>
                  <a:pt x="35" y="129"/>
                  <a:pt x="35" y="129"/>
                  <a:pt x="35" y="129"/>
                </a:cubicBezTo>
                <a:cubicBezTo>
                  <a:pt x="35" y="129"/>
                  <a:pt x="35" y="129"/>
                  <a:pt x="35" y="129"/>
                </a:cubicBezTo>
                <a:cubicBezTo>
                  <a:pt x="33" y="127"/>
                  <a:pt x="30" y="124"/>
                  <a:pt x="28" y="120"/>
                </a:cubicBezTo>
                <a:cubicBezTo>
                  <a:pt x="13" y="95"/>
                  <a:pt x="13" y="95"/>
                  <a:pt x="13" y="95"/>
                </a:cubicBezTo>
                <a:cubicBezTo>
                  <a:pt x="13" y="95"/>
                  <a:pt x="13" y="95"/>
                  <a:pt x="13" y="95"/>
                </a:cubicBezTo>
                <a:cubicBezTo>
                  <a:pt x="5" y="80"/>
                  <a:pt x="5" y="80"/>
                  <a:pt x="5" y="80"/>
                </a:cubicBezTo>
                <a:cubicBezTo>
                  <a:pt x="0" y="72"/>
                  <a:pt x="5" y="61"/>
                  <a:pt x="15" y="60"/>
                </a:cubicBezTo>
                <a:cubicBezTo>
                  <a:pt x="19" y="60"/>
                  <a:pt x="25" y="61"/>
                  <a:pt x="28" y="66"/>
                </a:cubicBezTo>
                <a:cubicBezTo>
                  <a:pt x="29" y="67"/>
                  <a:pt x="29" y="67"/>
                  <a:pt x="29" y="67"/>
                </a:cubicBezTo>
                <a:cubicBezTo>
                  <a:pt x="30" y="69"/>
                  <a:pt x="30" y="69"/>
                  <a:pt x="30" y="69"/>
                </a:cubicBezTo>
                <a:cubicBezTo>
                  <a:pt x="30" y="22"/>
                  <a:pt x="30" y="22"/>
                  <a:pt x="30" y="22"/>
                </a:cubicBezTo>
                <a:cubicBezTo>
                  <a:pt x="30" y="12"/>
                  <a:pt x="41" y="6"/>
                  <a:pt x="49" y="11"/>
                </a:cubicBezTo>
                <a:cubicBezTo>
                  <a:pt x="52" y="0"/>
                  <a:pt x="70" y="0"/>
                  <a:pt x="73" y="11"/>
                </a:cubicBezTo>
                <a:cubicBezTo>
                  <a:pt x="81" y="6"/>
                  <a:pt x="92" y="12"/>
                  <a:pt x="92" y="22"/>
                </a:cubicBezTo>
                <a:cubicBezTo>
                  <a:pt x="92" y="22"/>
                  <a:pt x="92" y="22"/>
                  <a:pt x="92" y="22"/>
                </a:cubicBezTo>
                <a:cubicBezTo>
                  <a:pt x="93" y="22"/>
                  <a:pt x="93" y="22"/>
                  <a:pt x="93" y="22"/>
                </a:cubicBezTo>
                <a:cubicBezTo>
                  <a:pt x="101" y="19"/>
                  <a:pt x="111" y="24"/>
                  <a:pt x="111" y="34"/>
                </a:cubicBezTo>
                <a:cubicBezTo>
                  <a:pt x="111" y="97"/>
                  <a:pt x="111" y="97"/>
                  <a:pt x="111" y="97"/>
                </a:cubicBezTo>
                <a:cubicBezTo>
                  <a:pt x="111" y="102"/>
                  <a:pt x="110" y="108"/>
                  <a:pt x="108" y="113"/>
                </a:cubicBezTo>
                <a:cubicBezTo>
                  <a:pt x="106" y="118"/>
                  <a:pt x="103" y="122"/>
                  <a:pt x="99" y="127"/>
                </a:cubicBezTo>
                <a:close/>
                <a:moveTo>
                  <a:pt x="85" y="126"/>
                </a:moveTo>
                <a:cubicBezTo>
                  <a:pt x="85" y="126"/>
                  <a:pt x="85" y="126"/>
                  <a:pt x="85" y="126"/>
                </a:cubicBezTo>
                <a:cubicBezTo>
                  <a:pt x="88" y="124"/>
                  <a:pt x="90" y="122"/>
                  <a:pt x="92" y="120"/>
                </a:cubicBezTo>
                <a:cubicBezTo>
                  <a:pt x="95" y="117"/>
                  <a:pt x="97" y="113"/>
                  <a:pt x="98" y="109"/>
                </a:cubicBezTo>
                <a:cubicBezTo>
                  <a:pt x="100" y="105"/>
                  <a:pt x="101" y="101"/>
                  <a:pt x="101" y="97"/>
                </a:cubicBezTo>
                <a:cubicBezTo>
                  <a:pt x="101" y="34"/>
                  <a:pt x="101" y="34"/>
                  <a:pt x="101" y="34"/>
                </a:cubicBezTo>
                <a:cubicBezTo>
                  <a:pt x="101" y="30"/>
                  <a:pt x="95" y="30"/>
                  <a:pt x="95" y="34"/>
                </a:cubicBezTo>
                <a:cubicBezTo>
                  <a:pt x="95" y="64"/>
                  <a:pt x="95" y="64"/>
                  <a:pt x="95" y="64"/>
                </a:cubicBezTo>
                <a:cubicBezTo>
                  <a:pt x="95" y="72"/>
                  <a:pt x="82" y="72"/>
                  <a:pt x="82" y="64"/>
                </a:cubicBezTo>
                <a:cubicBezTo>
                  <a:pt x="82" y="22"/>
                  <a:pt x="82" y="22"/>
                  <a:pt x="82" y="22"/>
                </a:cubicBezTo>
                <a:cubicBezTo>
                  <a:pt x="82" y="18"/>
                  <a:pt x="77" y="18"/>
                  <a:pt x="77" y="22"/>
                </a:cubicBezTo>
                <a:cubicBezTo>
                  <a:pt x="77" y="64"/>
                  <a:pt x="77" y="64"/>
                  <a:pt x="77" y="64"/>
                </a:cubicBezTo>
                <a:cubicBezTo>
                  <a:pt x="77" y="72"/>
                  <a:pt x="64" y="72"/>
                  <a:pt x="64" y="64"/>
                </a:cubicBezTo>
                <a:cubicBezTo>
                  <a:pt x="64" y="15"/>
                  <a:pt x="64" y="15"/>
                  <a:pt x="64" y="15"/>
                </a:cubicBezTo>
                <a:cubicBezTo>
                  <a:pt x="64" y="12"/>
                  <a:pt x="58" y="12"/>
                  <a:pt x="58" y="15"/>
                </a:cubicBezTo>
                <a:cubicBezTo>
                  <a:pt x="58" y="64"/>
                  <a:pt x="58" y="64"/>
                  <a:pt x="58" y="64"/>
                </a:cubicBezTo>
                <a:cubicBezTo>
                  <a:pt x="58" y="72"/>
                  <a:pt x="45" y="72"/>
                  <a:pt x="45" y="64"/>
                </a:cubicBezTo>
                <a:cubicBezTo>
                  <a:pt x="45" y="22"/>
                  <a:pt x="45" y="22"/>
                  <a:pt x="45" y="22"/>
                </a:cubicBezTo>
                <a:cubicBezTo>
                  <a:pt x="45" y="18"/>
                  <a:pt x="40" y="18"/>
                  <a:pt x="40" y="22"/>
                </a:cubicBezTo>
                <a:cubicBezTo>
                  <a:pt x="40" y="80"/>
                  <a:pt x="40" y="80"/>
                  <a:pt x="40" y="80"/>
                </a:cubicBezTo>
                <a:cubicBezTo>
                  <a:pt x="40" y="87"/>
                  <a:pt x="30" y="90"/>
                  <a:pt x="27" y="84"/>
                </a:cubicBezTo>
                <a:cubicBezTo>
                  <a:pt x="20" y="72"/>
                  <a:pt x="20" y="72"/>
                  <a:pt x="20" y="72"/>
                </a:cubicBezTo>
                <a:cubicBezTo>
                  <a:pt x="17" y="68"/>
                  <a:pt x="11" y="71"/>
                  <a:pt x="13" y="75"/>
                </a:cubicBezTo>
                <a:cubicBezTo>
                  <a:pt x="22" y="90"/>
                  <a:pt x="22" y="90"/>
                  <a:pt x="22" y="90"/>
                </a:cubicBezTo>
                <a:cubicBezTo>
                  <a:pt x="22" y="90"/>
                  <a:pt x="22" y="90"/>
                  <a:pt x="22" y="90"/>
                </a:cubicBezTo>
                <a:cubicBezTo>
                  <a:pt x="36" y="115"/>
                  <a:pt x="36" y="115"/>
                  <a:pt x="36" y="115"/>
                </a:cubicBezTo>
                <a:cubicBezTo>
                  <a:pt x="38" y="118"/>
                  <a:pt x="40" y="120"/>
                  <a:pt x="42" y="122"/>
                </a:cubicBezTo>
                <a:cubicBezTo>
                  <a:pt x="42" y="122"/>
                  <a:pt x="42" y="122"/>
                  <a:pt x="42" y="122"/>
                </a:cubicBezTo>
                <a:cubicBezTo>
                  <a:pt x="48" y="127"/>
                  <a:pt x="55" y="130"/>
                  <a:pt x="63" y="131"/>
                </a:cubicBezTo>
                <a:cubicBezTo>
                  <a:pt x="71" y="132"/>
                  <a:pt x="78" y="130"/>
                  <a:pt x="85" y="12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lumMod val="50000"/>
                  <a:lumOff val="50000"/>
                </a:prstClr>
              </a:solidFill>
              <a:effectLst/>
              <a:uLnTx/>
              <a:uFillTx/>
              <a:latin typeface="Arial"/>
              <a:ea typeface="微软雅黑"/>
              <a:cs typeface="+mn-cs"/>
            </a:endParaRPr>
          </a:p>
        </p:txBody>
      </p:sp>
      <p:sp>
        <p:nvSpPr>
          <p:cNvPr id="36887" name="Freeform 23"/>
          <p:cNvSpPr/>
          <p:nvPr/>
        </p:nvSpPr>
        <p:spPr bwMode="auto">
          <a:xfrm>
            <a:off x="8132898" y="4657600"/>
            <a:ext cx="543707" cy="537322"/>
          </a:xfrm>
          <a:custGeom>
            <a:avLst/>
            <a:gdLst>
              <a:gd name="T0" fmla="*/ 267 w 267"/>
              <a:gd name="T1" fmla="*/ 218 h 263"/>
              <a:gd name="T2" fmla="*/ 222 w 267"/>
              <a:gd name="T3" fmla="*/ 263 h 263"/>
              <a:gd name="T4" fmla="*/ 46 w 267"/>
              <a:gd name="T5" fmla="*/ 263 h 263"/>
              <a:gd name="T6" fmla="*/ 0 w 267"/>
              <a:gd name="T7" fmla="*/ 218 h 263"/>
              <a:gd name="T8" fmla="*/ 0 w 267"/>
              <a:gd name="T9" fmla="*/ 46 h 263"/>
              <a:gd name="T10" fmla="*/ 46 w 267"/>
              <a:gd name="T11" fmla="*/ 0 h 263"/>
              <a:gd name="T12" fmla="*/ 222 w 267"/>
              <a:gd name="T13" fmla="*/ 0 h 263"/>
              <a:gd name="T14" fmla="*/ 267 w 267"/>
              <a:gd name="T15" fmla="*/ 46 h 263"/>
              <a:gd name="T16" fmla="*/ 267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267" y="218"/>
                </a:moveTo>
                <a:cubicBezTo>
                  <a:pt x="267" y="243"/>
                  <a:pt x="247" y="263"/>
                  <a:pt x="222" y="263"/>
                </a:cubicBezTo>
                <a:cubicBezTo>
                  <a:pt x="46" y="263"/>
                  <a:pt x="46" y="263"/>
                  <a:pt x="46" y="263"/>
                </a:cubicBezTo>
                <a:cubicBezTo>
                  <a:pt x="21" y="263"/>
                  <a:pt x="0" y="243"/>
                  <a:pt x="0" y="218"/>
                </a:cubicBezTo>
                <a:cubicBezTo>
                  <a:pt x="0" y="46"/>
                  <a:pt x="0" y="46"/>
                  <a:pt x="0" y="46"/>
                </a:cubicBezTo>
                <a:cubicBezTo>
                  <a:pt x="0" y="21"/>
                  <a:pt x="21" y="0"/>
                  <a:pt x="46" y="0"/>
                </a:cubicBezTo>
                <a:cubicBezTo>
                  <a:pt x="222" y="0"/>
                  <a:pt x="222" y="0"/>
                  <a:pt x="222" y="0"/>
                </a:cubicBezTo>
                <a:cubicBezTo>
                  <a:pt x="247" y="0"/>
                  <a:pt x="267" y="21"/>
                  <a:pt x="267" y="46"/>
                </a:cubicBezTo>
                <a:lnTo>
                  <a:pt x="267" y="218"/>
                </a:lnTo>
                <a:close/>
              </a:path>
            </a:pathLst>
          </a:custGeom>
          <a:solidFill>
            <a:schemeClr val="accent1"/>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endParaRPr>
          </a:p>
        </p:txBody>
      </p:sp>
      <p:sp>
        <p:nvSpPr>
          <p:cNvPr id="36900" name="Freeform 36"/>
          <p:cNvSpPr>
            <a:spLocks noEditPoints="1"/>
          </p:cNvSpPr>
          <p:nvPr/>
        </p:nvSpPr>
        <p:spPr bwMode="auto">
          <a:xfrm>
            <a:off x="8308130" y="4796846"/>
            <a:ext cx="193246" cy="260469"/>
          </a:xfrm>
          <a:custGeom>
            <a:avLst/>
            <a:gdLst>
              <a:gd name="T0" fmla="*/ 70 w 95"/>
              <a:gd name="T1" fmla="*/ 9 h 128"/>
              <a:gd name="T2" fmla="*/ 79 w 95"/>
              <a:gd name="T3" fmla="*/ 59 h 128"/>
              <a:gd name="T4" fmla="*/ 70 w 95"/>
              <a:gd name="T5" fmla="*/ 81 h 128"/>
              <a:gd name="T6" fmla="*/ 26 w 95"/>
              <a:gd name="T7" fmla="*/ 81 h 128"/>
              <a:gd name="T8" fmla="*/ 17 w 95"/>
              <a:gd name="T9" fmla="*/ 59 h 128"/>
              <a:gd name="T10" fmla="*/ 26 w 95"/>
              <a:gd name="T11" fmla="*/ 9 h 128"/>
              <a:gd name="T12" fmla="*/ 27 w 95"/>
              <a:gd name="T13" fmla="*/ 42 h 128"/>
              <a:gd name="T14" fmla="*/ 69 w 95"/>
              <a:gd name="T15" fmla="*/ 42 h 128"/>
              <a:gd name="T16" fmla="*/ 63 w 95"/>
              <a:gd name="T17" fmla="*/ 16 h 128"/>
              <a:gd name="T18" fmla="*/ 33 w 95"/>
              <a:gd name="T19" fmla="*/ 16 h 128"/>
              <a:gd name="T20" fmla="*/ 27 w 95"/>
              <a:gd name="T21" fmla="*/ 42 h 128"/>
              <a:gd name="T22" fmla="*/ 69 w 95"/>
              <a:gd name="T23" fmla="*/ 48 h 128"/>
              <a:gd name="T24" fmla="*/ 27 w 95"/>
              <a:gd name="T25" fmla="*/ 59 h 128"/>
              <a:gd name="T26" fmla="*/ 33 w 95"/>
              <a:gd name="T27" fmla="*/ 74 h 128"/>
              <a:gd name="T28" fmla="*/ 63 w 95"/>
              <a:gd name="T29" fmla="*/ 74 h 128"/>
              <a:gd name="T30" fmla="*/ 69 w 95"/>
              <a:gd name="T31" fmla="*/ 48 h 128"/>
              <a:gd name="T32" fmla="*/ 18 w 95"/>
              <a:gd name="T33" fmla="*/ 128 h 128"/>
              <a:gd name="T34" fmla="*/ 48 w 95"/>
              <a:gd name="T35" fmla="*/ 128 h 128"/>
              <a:gd name="T36" fmla="*/ 77 w 95"/>
              <a:gd name="T37" fmla="*/ 128 h 128"/>
              <a:gd name="T38" fmla="*/ 77 w 95"/>
              <a:gd name="T39" fmla="*/ 118 h 128"/>
              <a:gd name="T40" fmla="*/ 53 w 95"/>
              <a:gd name="T41" fmla="*/ 106 h 128"/>
              <a:gd name="T42" fmla="*/ 91 w 95"/>
              <a:gd name="T43" fmla="*/ 77 h 128"/>
              <a:gd name="T44" fmla="*/ 95 w 95"/>
              <a:gd name="T45" fmla="*/ 45 h 128"/>
              <a:gd name="T46" fmla="*/ 85 w 95"/>
              <a:gd name="T47" fmla="*/ 45 h 128"/>
              <a:gd name="T48" fmla="*/ 82 w 95"/>
              <a:gd name="T49" fmla="*/ 73 h 128"/>
              <a:gd name="T50" fmla="*/ 48 w 95"/>
              <a:gd name="T51" fmla="*/ 97 h 128"/>
              <a:gd name="T52" fmla="*/ 21 w 95"/>
              <a:gd name="T53" fmla="*/ 86 h 128"/>
              <a:gd name="T54" fmla="*/ 10 w 95"/>
              <a:gd name="T55" fmla="*/ 59 h 128"/>
              <a:gd name="T56" fmla="*/ 5 w 95"/>
              <a:gd name="T57" fmla="*/ 40 h 128"/>
              <a:gd name="T58" fmla="*/ 0 w 95"/>
              <a:gd name="T59" fmla="*/ 59 h 128"/>
              <a:gd name="T60" fmla="*/ 14 w 95"/>
              <a:gd name="T61" fmla="*/ 92 h 128"/>
              <a:gd name="T62" fmla="*/ 43 w 95"/>
              <a:gd name="T63" fmla="*/ 106 h 128"/>
              <a:gd name="T64" fmla="*/ 18 w 95"/>
              <a:gd name="T65" fmla="*/ 118 h 128"/>
              <a:gd name="T66" fmla="*/ 18 w 95"/>
              <a:gd name="T6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5" h="128">
                <a:moveTo>
                  <a:pt x="48" y="0"/>
                </a:moveTo>
                <a:cubicBezTo>
                  <a:pt x="56" y="0"/>
                  <a:pt x="64" y="3"/>
                  <a:pt x="70" y="9"/>
                </a:cubicBezTo>
                <a:cubicBezTo>
                  <a:pt x="75" y="14"/>
                  <a:pt x="79" y="22"/>
                  <a:pt x="79" y="31"/>
                </a:cubicBezTo>
                <a:cubicBezTo>
                  <a:pt x="79" y="59"/>
                  <a:pt x="79" y="59"/>
                  <a:pt x="79" y="59"/>
                </a:cubicBezTo>
                <a:cubicBezTo>
                  <a:pt x="79" y="67"/>
                  <a:pt x="75" y="75"/>
                  <a:pt x="70" y="81"/>
                </a:cubicBezTo>
                <a:cubicBezTo>
                  <a:pt x="70" y="81"/>
                  <a:pt x="70" y="81"/>
                  <a:pt x="70" y="81"/>
                </a:cubicBezTo>
                <a:cubicBezTo>
                  <a:pt x="64" y="86"/>
                  <a:pt x="56" y="90"/>
                  <a:pt x="48" y="90"/>
                </a:cubicBezTo>
                <a:cubicBezTo>
                  <a:pt x="39" y="90"/>
                  <a:pt x="31" y="86"/>
                  <a:pt x="26" y="81"/>
                </a:cubicBezTo>
                <a:cubicBezTo>
                  <a:pt x="26" y="81"/>
                  <a:pt x="26" y="81"/>
                  <a:pt x="26" y="81"/>
                </a:cubicBezTo>
                <a:cubicBezTo>
                  <a:pt x="20" y="75"/>
                  <a:pt x="17" y="67"/>
                  <a:pt x="17" y="59"/>
                </a:cubicBezTo>
                <a:cubicBezTo>
                  <a:pt x="17" y="31"/>
                  <a:pt x="17" y="31"/>
                  <a:pt x="17" y="31"/>
                </a:cubicBezTo>
                <a:cubicBezTo>
                  <a:pt x="17" y="22"/>
                  <a:pt x="20" y="14"/>
                  <a:pt x="26" y="9"/>
                </a:cubicBezTo>
                <a:cubicBezTo>
                  <a:pt x="31" y="3"/>
                  <a:pt x="39" y="0"/>
                  <a:pt x="48" y="0"/>
                </a:cubicBezTo>
                <a:close/>
                <a:moveTo>
                  <a:pt x="27" y="42"/>
                </a:moveTo>
                <a:cubicBezTo>
                  <a:pt x="27" y="42"/>
                  <a:pt x="27" y="42"/>
                  <a:pt x="27" y="42"/>
                </a:cubicBezTo>
                <a:cubicBezTo>
                  <a:pt x="69" y="42"/>
                  <a:pt x="69" y="42"/>
                  <a:pt x="69" y="42"/>
                </a:cubicBezTo>
                <a:cubicBezTo>
                  <a:pt x="69" y="31"/>
                  <a:pt x="69" y="31"/>
                  <a:pt x="69" y="31"/>
                </a:cubicBezTo>
                <a:cubicBezTo>
                  <a:pt x="69" y="25"/>
                  <a:pt x="66" y="20"/>
                  <a:pt x="63" y="16"/>
                </a:cubicBezTo>
                <a:cubicBezTo>
                  <a:pt x="59" y="12"/>
                  <a:pt x="53" y="10"/>
                  <a:pt x="48" y="10"/>
                </a:cubicBezTo>
                <a:cubicBezTo>
                  <a:pt x="42" y="10"/>
                  <a:pt x="37" y="12"/>
                  <a:pt x="33" y="16"/>
                </a:cubicBezTo>
                <a:cubicBezTo>
                  <a:pt x="29" y="20"/>
                  <a:pt x="27" y="25"/>
                  <a:pt x="27" y="31"/>
                </a:cubicBezTo>
                <a:cubicBezTo>
                  <a:pt x="27" y="42"/>
                  <a:pt x="27" y="42"/>
                  <a:pt x="27" y="42"/>
                </a:cubicBezTo>
                <a:close/>
                <a:moveTo>
                  <a:pt x="69" y="48"/>
                </a:moveTo>
                <a:cubicBezTo>
                  <a:pt x="69" y="48"/>
                  <a:pt x="69" y="48"/>
                  <a:pt x="69" y="48"/>
                </a:cubicBezTo>
                <a:cubicBezTo>
                  <a:pt x="27" y="48"/>
                  <a:pt x="27" y="48"/>
                  <a:pt x="27" y="48"/>
                </a:cubicBezTo>
                <a:cubicBezTo>
                  <a:pt x="27" y="59"/>
                  <a:pt x="27" y="59"/>
                  <a:pt x="27" y="59"/>
                </a:cubicBezTo>
                <a:cubicBezTo>
                  <a:pt x="27" y="65"/>
                  <a:pt x="29" y="70"/>
                  <a:pt x="33" y="74"/>
                </a:cubicBezTo>
                <a:cubicBezTo>
                  <a:pt x="33" y="74"/>
                  <a:pt x="33" y="74"/>
                  <a:pt x="33" y="74"/>
                </a:cubicBezTo>
                <a:cubicBezTo>
                  <a:pt x="37" y="78"/>
                  <a:pt x="42" y="80"/>
                  <a:pt x="48" y="80"/>
                </a:cubicBezTo>
                <a:cubicBezTo>
                  <a:pt x="53" y="80"/>
                  <a:pt x="59" y="78"/>
                  <a:pt x="63" y="74"/>
                </a:cubicBezTo>
                <a:cubicBezTo>
                  <a:pt x="66" y="70"/>
                  <a:pt x="69" y="65"/>
                  <a:pt x="69" y="59"/>
                </a:cubicBezTo>
                <a:cubicBezTo>
                  <a:pt x="69" y="48"/>
                  <a:pt x="69" y="48"/>
                  <a:pt x="69" y="48"/>
                </a:cubicBezTo>
                <a:close/>
                <a:moveTo>
                  <a:pt x="18" y="128"/>
                </a:moveTo>
                <a:cubicBezTo>
                  <a:pt x="18" y="128"/>
                  <a:pt x="18" y="128"/>
                  <a:pt x="18" y="128"/>
                </a:cubicBezTo>
                <a:cubicBezTo>
                  <a:pt x="47" y="128"/>
                  <a:pt x="47" y="128"/>
                  <a:pt x="47" y="128"/>
                </a:cubicBezTo>
                <a:cubicBezTo>
                  <a:pt x="48" y="128"/>
                  <a:pt x="48" y="128"/>
                  <a:pt x="48" y="128"/>
                </a:cubicBezTo>
                <a:cubicBezTo>
                  <a:pt x="48" y="128"/>
                  <a:pt x="48" y="128"/>
                  <a:pt x="48" y="128"/>
                </a:cubicBezTo>
                <a:cubicBezTo>
                  <a:pt x="77" y="128"/>
                  <a:pt x="77" y="128"/>
                  <a:pt x="77" y="128"/>
                </a:cubicBezTo>
                <a:cubicBezTo>
                  <a:pt x="80" y="128"/>
                  <a:pt x="82" y="126"/>
                  <a:pt x="82" y="123"/>
                </a:cubicBezTo>
                <a:cubicBezTo>
                  <a:pt x="82" y="120"/>
                  <a:pt x="80" y="118"/>
                  <a:pt x="77" y="118"/>
                </a:cubicBezTo>
                <a:cubicBezTo>
                  <a:pt x="53" y="118"/>
                  <a:pt x="53" y="118"/>
                  <a:pt x="53" y="118"/>
                </a:cubicBezTo>
                <a:cubicBezTo>
                  <a:pt x="53" y="106"/>
                  <a:pt x="53" y="106"/>
                  <a:pt x="53" y="106"/>
                </a:cubicBezTo>
                <a:cubicBezTo>
                  <a:pt x="64" y="105"/>
                  <a:pt x="74" y="100"/>
                  <a:pt x="81" y="92"/>
                </a:cubicBezTo>
                <a:cubicBezTo>
                  <a:pt x="86" y="88"/>
                  <a:pt x="89" y="83"/>
                  <a:pt x="91" y="77"/>
                </a:cubicBezTo>
                <a:cubicBezTo>
                  <a:pt x="94" y="71"/>
                  <a:pt x="95" y="65"/>
                  <a:pt x="95" y="59"/>
                </a:cubicBezTo>
                <a:cubicBezTo>
                  <a:pt x="95" y="45"/>
                  <a:pt x="95" y="45"/>
                  <a:pt x="95" y="45"/>
                </a:cubicBezTo>
                <a:cubicBezTo>
                  <a:pt x="95" y="42"/>
                  <a:pt x="93" y="40"/>
                  <a:pt x="90" y="40"/>
                </a:cubicBezTo>
                <a:cubicBezTo>
                  <a:pt x="87" y="40"/>
                  <a:pt x="85" y="42"/>
                  <a:pt x="85" y="45"/>
                </a:cubicBezTo>
                <a:cubicBezTo>
                  <a:pt x="85" y="59"/>
                  <a:pt x="85" y="59"/>
                  <a:pt x="85" y="59"/>
                </a:cubicBezTo>
                <a:cubicBezTo>
                  <a:pt x="85" y="64"/>
                  <a:pt x="84" y="69"/>
                  <a:pt x="82" y="73"/>
                </a:cubicBezTo>
                <a:cubicBezTo>
                  <a:pt x="80" y="78"/>
                  <a:pt x="78" y="82"/>
                  <a:pt x="74" y="86"/>
                </a:cubicBezTo>
                <a:cubicBezTo>
                  <a:pt x="67" y="92"/>
                  <a:pt x="58" y="97"/>
                  <a:pt x="48" y="97"/>
                </a:cubicBezTo>
                <a:cubicBezTo>
                  <a:pt x="43" y="97"/>
                  <a:pt x="38" y="96"/>
                  <a:pt x="33" y="94"/>
                </a:cubicBezTo>
                <a:cubicBezTo>
                  <a:pt x="29" y="92"/>
                  <a:pt x="25" y="89"/>
                  <a:pt x="21" y="86"/>
                </a:cubicBezTo>
                <a:cubicBezTo>
                  <a:pt x="18" y="82"/>
                  <a:pt x="15" y="78"/>
                  <a:pt x="13" y="73"/>
                </a:cubicBezTo>
                <a:cubicBezTo>
                  <a:pt x="11" y="69"/>
                  <a:pt x="10" y="64"/>
                  <a:pt x="10" y="59"/>
                </a:cubicBezTo>
                <a:cubicBezTo>
                  <a:pt x="10" y="45"/>
                  <a:pt x="10" y="45"/>
                  <a:pt x="10" y="45"/>
                </a:cubicBezTo>
                <a:cubicBezTo>
                  <a:pt x="10" y="42"/>
                  <a:pt x="8" y="40"/>
                  <a:pt x="5" y="40"/>
                </a:cubicBezTo>
                <a:cubicBezTo>
                  <a:pt x="2" y="40"/>
                  <a:pt x="0" y="42"/>
                  <a:pt x="0" y="45"/>
                </a:cubicBezTo>
                <a:cubicBezTo>
                  <a:pt x="0" y="59"/>
                  <a:pt x="0" y="59"/>
                  <a:pt x="0" y="59"/>
                </a:cubicBezTo>
                <a:cubicBezTo>
                  <a:pt x="0" y="65"/>
                  <a:pt x="2" y="71"/>
                  <a:pt x="4" y="77"/>
                </a:cubicBezTo>
                <a:cubicBezTo>
                  <a:pt x="6" y="83"/>
                  <a:pt x="10" y="88"/>
                  <a:pt x="14" y="92"/>
                </a:cubicBezTo>
                <a:cubicBezTo>
                  <a:pt x="19" y="97"/>
                  <a:pt x="24" y="100"/>
                  <a:pt x="30" y="103"/>
                </a:cubicBezTo>
                <a:cubicBezTo>
                  <a:pt x="34" y="104"/>
                  <a:pt x="38" y="106"/>
                  <a:pt x="43" y="106"/>
                </a:cubicBezTo>
                <a:cubicBezTo>
                  <a:pt x="43" y="118"/>
                  <a:pt x="43" y="118"/>
                  <a:pt x="43" y="118"/>
                </a:cubicBezTo>
                <a:cubicBezTo>
                  <a:pt x="18" y="118"/>
                  <a:pt x="18" y="118"/>
                  <a:pt x="18" y="118"/>
                </a:cubicBezTo>
                <a:cubicBezTo>
                  <a:pt x="16" y="118"/>
                  <a:pt x="14" y="120"/>
                  <a:pt x="14" y="123"/>
                </a:cubicBezTo>
                <a:cubicBezTo>
                  <a:pt x="14" y="126"/>
                  <a:pt x="16" y="128"/>
                  <a:pt x="18" y="1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lumMod val="50000"/>
                  <a:lumOff val="50000"/>
                </a:prstClr>
              </a:solidFill>
              <a:effectLst/>
              <a:uLnTx/>
              <a:uFillTx/>
              <a:latin typeface="Arial"/>
              <a:ea typeface="微软雅黑"/>
              <a:cs typeface="+mn-cs"/>
            </a:endParaRPr>
          </a:p>
        </p:txBody>
      </p:sp>
      <p:sp>
        <p:nvSpPr>
          <p:cNvPr id="36892" name="Freeform 28"/>
          <p:cNvSpPr/>
          <p:nvPr/>
        </p:nvSpPr>
        <p:spPr bwMode="auto">
          <a:xfrm>
            <a:off x="3529280" y="3095891"/>
            <a:ext cx="543707" cy="535684"/>
          </a:xfrm>
          <a:custGeom>
            <a:avLst/>
            <a:gdLst>
              <a:gd name="T0" fmla="*/ 0 w 267"/>
              <a:gd name="T1" fmla="*/ 218 h 263"/>
              <a:gd name="T2" fmla="*/ 46 w 267"/>
              <a:gd name="T3" fmla="*/ 263 h 263"/>
              <a:gd name="T4" fmla="*/ 222 w 267"/>
              <a:gd name="T5" fmla="*/ 263 h 263"/>
              <a:gd name="T6" fmla="*/ 267 w 267"/>
              <a:gd name="T7" fmla="*/ 218 h 263"/>
              <a:gd name="T8" fmla="*/ 267 w 267"/>
              <a:gd name="T9" fmla="*/ 46 h 263"/>
              <a:gd name="T10" fmla="*/ 222 w 267"/>
              <a:gd name="T11" fmla="*/ 0 h 263"/>
              <a:gd name="T12" fmla="*/ 46 w 267"/>
              <a:gd name="T13" fmla="*/ 0 h 263"/>
              <a:gd name="T14" fmla="*/ 0 w 267"/>
              <a:gd name="T15" fmla="*/ 46 h 263"/>
              <a:gd name="T16" fmla="*/ 0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0" y="218"/>
                </a:moveTo>
                <a:cubicBezTo>
                  <a:pt x="0" y="243"/>
                  <a:pt x="21" y="263"/>
                  <a:pt x="46" y="263"/>
                </a:cubicBezTo>
                <a:cubicBezTo>
                  <a:pt x="222" y="263"/>
                  <a:pt x="222" y="263"/>
                  <a:pt x="222" y="263"/>
                </a:cubicBezTo>
                <a:cubicBezTo>
                  <a:pt x="247" y="263"/>
                  <a:pt x="267" y="243"/>
                  <a:pt x="267" y="218"/>
                </a:cubicBezTo>
                <a:cubicBezTo>
                  <a:pt x="267" y="46"/>
                  <a:pt x="267" y="46"/>
                  <a:pt x="267" y="46"/>
                </a:cubicBezTo>
                <a:cubicBezTo>
                  <a:pt x="267" y="21"/>
                  <a:pt x="247" y="0"/>
                  <a:pt x="222" y="0"/>
                </a:cubicBezTo>
                <a:cubicBezTo>
                  <a:pt x="46" y="0"/>
                  <a:pt x="46" y="0"/>
                  <a:pt x="46" y="0"/>
                </a:cubicBezTo>
                <a:cubicBezTo>
                  <a:pt x="21" y="0"/>
                  <a:pt x="0" y="21"/>
                  <a:pt x="0" y="46"/>
                </a:cubicBezTo>
                <a:lnTo>
                  <a:pt x="0" y="218"/>
                </a:lnTo>
                <a:close/>
              </a:path>
            </a:pathLst>
          </a:custGeom>
          <a:solidFill>
            <a:schemeClr val="accent1"/>
          </a:solidFill>
          <a:ln>
            <a:noFill/>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endParaRPr>
          </a:p>
        </p:txBody>
      </p:sp>
      <p:sp>
        <p:nvSpPr>
          <p:cNvPr id="36901" name="Freeform 37"/>
          <p:cNvSpPr>
            <a:spLocks noEditPoints="1"/>
          </p:cNvSpPr>
          <p:nvPr/>
        </p:nvSpPr>
        <p:spPr bwMode="auto">
          <a:xfrm>
            <a:off x="3688135" y="3233497"/>
            <a:ext cx="227637" cy="262108"/>
          </a:xfrm>
          <a:custGeom>
            <a:avLst/>
            <a:gdLst>
              <a:gd name="T0" fmla="*/ 27 w 112"/>
              <a:gd name="T1" fmla="*/ 92 h 128"/>
              <a:gd name="T2" fmla="*/ 27 w 112"/>
              <a:gd name="T3" fmla="*/ 98 h 128"/>
              <a:gd name="T4" fmla="*/ 87 w 112"/>
              <a:gd name="T5" fmla="*/ 95 h 128"/>
              <a:gd name="T6" fmla="*/ 24 w 112"/>
              <a:gd name="T7" fmla="*/ 53 h 128"/>
              <a:gd name="T8" fmla="*/ 27 w 112"/>
              <a:gd name="T9" fmla="*/ 56 h 128"/>
              <a:gd name="T10" fmla="*/ 87 w 112"/>
              <a:gd name="T11" fmla="*/ 53 h 128"/>
              <a:gd name="T12" fmla="*/ 27 w 112"/>
              <a:gd name="T13" fmla="*/ 50 h 128"/>
              <a:gd name="T14" fmla="*/ 110 w 112"/>
              <a:gd name="T15" fmla="*/ 37 h 128"/>
              <a:gd name="T16" fmla="*/ 75 w 112"/>
              <a:gd name="T17" fmla="*/ 1 h 128"/>
              <a:gd name="T18" fmla="*/ 13 w 112"/>
              <a:gd name="T19" fmla="*/ 0 h 128"/>
              <a:gd name="T20" fmla="*/ 0 w 112"/>
              <a:gd name="T21" fmla="*/ 13 h 128"/>
              <a:gd name="T22" fmla="*/ 3 w 112"/>
              <a:gd name="T23" fmla="*/ 124 h 128"/>
              <a:gd name="T24" fmla="*/ 13 w 112"/>
              <a:gd name="T25" fmla="*/ 128 h 128"/>
              <a:gd name="T26" fmla="*/ 108 w 112"/>
              <a:gd name="T27" fmla="*/ 124 h 128"/>
              <a:gd name="T28" fmla="*/ 112 w 112"/>
              <a:gd name="T29" fmla="*/ 115 h 128"/>
              <a:gd name="T30" fmla="*/ 110 w 112"/>
              <a:gd name="T31" fmla="*/ 37 h 128"/>
              <a:gd name="T32" fmla="*/ 74 w 112"/>
              <a:gd name="T33" fmla="*/ 15 h 128"/>
              <a:gd name="T34" fmla="*/ 79 w 112"/>
              <a:gd name="T35" fmla="*/ 37 h 128"/>
              <a:gd name="T36" fmla="*/ 76 w 112"/>
              <a:gd name="T37" fmla="*/ 36 h 128"/>
              <a:gd name="T38" fmla="*/ 74 w 112"/>
              <a:gd name="T39" fmla="*/ 15 h 128"/>
              <a:gd name="T40" fmla="*/ 102 w 112"/>
              <a:gd name="T41" fmla="*/ 115 h 128"/>
              <a:gd name="T42" fmla="*/ 101 w 112"/>
              <a:gd name="T43" fmla="*/ 117 h 128"/>
              <a:gd name="T44" fmla="*/ 13 w 112"/>
              <a:gd name="T45" fmla="*/ 118 h 128"/>
              <a:gd name="T46" fmla="*/ 9 w 112"/>
              <a:gd name="T47" fmla="*/ 115 h 128"/>
              <a:gd name="T48" fmla="*/ 10 w 112"/>
              <a:gd name="T49" fmla="*/ 11 h 128"/>
              <a:gd name="T50" fmla="*/ 68 w 112"/>
              <a:gd name="T51" fmla="*/ 10 h 128"/>
              <a:gd name="T52" fmla="*/ 71 w 112"/>
              <a:gd name="T53" fmla="*/ 40 h 128"/>
              <a:gd name="T54" fmla="*/ 79 w 112"/>
              <a:gd name="T55" fmla="*/ 43 h 128"/>
              <a:gd name="T56" fmla="*/ 102 w 112"/>
              <a:gd name="T57" fmla="*/ 115 h 128"/>
              <a:gd name="T58" fmla="*/ 84 w 112"/>
              <a:gd name="T59" fmla="*/ 71 h 128"/>
              <a:gd name="T60" fmla="*/ 24 w 112"/>
              <a:gd name="T61" fmla="*/ 74 h 128"/>
              <a:gd name="T62" fmla="*/ 84 w 112"/>
              <a:gd name="T63" fmla="*/ 77 h 128"/>
              <a:gd name="T64" fmla="*/ 84 w 112"/>
              <a:gd name="T65" fmla="*/ 7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28">
                <a:moveTo>
                  <a:pt x="84" y="92"/>
                </a:moveTo>
                <a:cubicBezTo>
                  <a:pt x="27" y="92"/>
                  <a:pt x="27" y="92"/>
                  <a:pt x="27" y="92"/>
                </a:cubicBezTo>
                <a:cubicBezTo>
                  <a:pt x="25" y="92"/>
                  <a:pt x="24" y="93"/>
                  <a:pt x="24" y="95"/>
                </a:cubicBezTo>
                <a:cubicBezTo>
                  <a:pt x="24" y="96"/>
                  <a:pt x="25" y="98"/>
                  <a:pt x="27" y="98"/>
                </a:cubicBezTo>
                <a:cubicBezTo>
                  <a:pt x="84" y="98"/>
                  <a:pt x="84" y="98"/>
                  <a:pt x="84" y="98"/>
                </a:cubicBezTo>
                <a:cubicBezTo>
                  <a:pt x="86" y="98"/>
                  <a:pt x="87" y="96"/>
                  <a:pt x="87" y="95"/>
                </a:cubicBezTo>
                <a:cubicBezTo>
                  <a:pt x="87" y="93"/>
                  <a:pt x="86" y="92"/>
                  <a:pt x="84" y="92"/>
                </a:cubicBezTo>
                <a:close/>
                <a:moveTo>
                  <a:pt x="24" y="53"/>
                </a:moveTo>
                <a:cubicBezTo>
                  <a:pt x="24" y="53"/>
                  <a:pt x="24" y="53"/>
                  <a:pt x="24" y="53"/>
                </a:cubicBezTo>
                <a:cubicBezTo>
                  <a:pt x="24" y="55"/>
                  <a:pt x="25" y="56"/>
                  <a:pt x="27" y="56"/>
                </a:cubicBezTo>
                <a:cubicBezTo>
                  <a:pt x="84" y="56"/>
                  <a:pt x="84" y="56"/>
                  <a:pt x="84" y="56"/>
                </a:cubicBezTo>
                <a:cubicBezTo>
                  <a:pt x="86" y="56"/>
                  <a:pt x="87" y="55"/>
                  <a:pt x="87" y="53"/>
                </a:cubicBezTo>
                <a:cubicBezTo>
                  <a:pt x="87" y="52"/>
                  <a:pt x="86" y="50"/>
                  <a:pt x="84" y="50"/>
                </a:cubicBezTo>
                <a:cubicBezTo>
                  <a:pt x="27" y="50"/>
                  <a:pt x="27" y="50"/>
                  <a:pt x="27" y="50"/>
                </a:cubicBezTo>
                <a:cubicBezTo>
                  <a:pt x="25" y="50"/>
                  <a:pt x="24" y="52"/>
                  <a:pt x="24" y="53"/>
                </a:cubicBezTo>
                <a:close/>
                <a:moveTo>
                  <a:pt x="110" y="37"/>
                </a:moveTo>
                <a:cubicBezTo>
                  <a:pt x="110" y="37"/>
                  <a:pt x="110" y="37"/>
                  <a:pt x="110" y="37"/>
                </a:cubicBezTo>
                <a:cubicBezTo>
                  <a:pt x="75" y="1"/>
                  <a:pt x="75" y="1"/>
                  <a:pt x="75" y="1"/>
                </a:cubicBezTo>
                <a:cubicBezTo>
                  <a:pt x="74" y="0"/>
                  <a:pt x="73" y="0"/>
                  <a:pt x="71" y="0"/>
                </a:cubicBezTo>
                <a:cubicBezTo>
                  <a:pt x="13" y="0"/>
                  <a:pt x="13" y="0"/>
                  <a:pt x="13" y="0"/>
                </a:cubicBezTo>
                <a:cubicBezTo>
                  <a:pt x="9" y="0"/>
                  <a:pt x="6" y="1"/>
                  <a:pt x="3" y="4"/>
                </a:cubicBezTo>
                <a:cubicBezTo>
                  <a:pt x="1" y="6"/>
                  <a:pt x="0" y="9"/>
                  <a:pt x="0" y="13"/>
                </a:cubicBezTo>
                <a:cubicBezTo>
                  <a:pt x="0" y="115"/>
                  <a:pt x="0" y="115"/>
                  <a:pt x="0" y="115"/>
                </a:cubicBezTo>
                <a:cubicBezTo>
                  <a:pt x="0" y="118"/>
                  <a:pt x="1" y="122"/>
                  <a:pt x="3" y="124"/>
                </a:cubicBezTo>
                <a:cubicBezTo>
                  <a:pt x="4" y="124"/>
                  <a:pt x="4" y="124"/>
                  <a:pt x="4" y="124"/>
                </a:cubicBezTo>
                <a:cubicBezTo>
                  <a:pt x="6" y="126"/>
                  <a:pt x="9" y="128"/>
                  <a:pt x="13" y="128"/>
                </a:cubicBezTo>
                <a:cubicBezTo>
                  <a:pt x="99" y="128"/>
                  <a:pt x="99" y="128"/>
                  <a:pt x="99" y="128"/>
                </a:cubicBezTo>
                <a:cubicBezTo>
                  <a:pt x="102" y="128"/>
                  <a:pt x="105" y="126"/>
                  <a:pt x="108" y="124"/>
                </a:cubicBezTo>
                <a:cubicBezTo>
                  <a:pt x="108" y="124"/>
                  <a:pt x="108" y="124"/>
                  <a:pt x="108" y="124"/>
                </a:cubicBezTo>
                <a:cubicBezTo>
                  <a:pt x="110" y="122"/>
                  <a:pt x="112" y="118"/>
                  <a:pt x="112" y="115"/>
                </a:cubicBezTo>
                <a:cubicBezTo>
                  <a:pt x="112" y="40"/>
                  <a:pt x="112" y="40"/>
                  <a:pt x="112" y="40"/>
                </a:cubicBezTo>
                <a:cubicBezTo>
                  <a:pt x="112" y="39"/>
                  <a:pt x="111" y="38"/>
                  <a:pt x="110" y="37"/>
                </a:cubicBezTo>
                <a:close/>
                <a:moveTo>
                  <a:pt x="74" y="15"/>
                </a:moveTo>
                <a:cubicBezTo>
                  <a:pt x="74" y="15"/>
                  <a:pt x="74" y="15"/>
                  <a:pt x="74" y="15"/>
                </a:cubicBezTo>
                <a:cubicBezTo>
                  <a:pt x="97" y="37"/>
                  <a:pt x="97" y="37"/>
                  <a:pt x="97" y="37"/>
                </a:cubicBezTo>
                <a:cubicBezTo>
                  <a:pt x="79" y="37"/>
                  <a:pt x="79" y="37"/>
                  <a:pt x="79" y="37"/>
                </a:cubicBezTo>
                <a:cubicBezTo>
                  <a:pt x="78" y="37"/>
                  <a:pt x="77" y="37"/>
                  <a:pt x="76" y="36"/>
                </a:cubicBezTo>
                <a:cubicBezTo>
                  <a:pt x="76" y="36"/>
                  <a:pt x="76" y="36"/>
                  <a:pt x="76" y="36"/>
                </a:cubicBezTo>
                <a:cubicBezTo>
                  <a:pt x="75" y="35"/>
                  <a:pt x="74" y="33"/>
                  <a:pt x="74" y="32"/>
                </a:cubicBezTo>
                <a:cubicBezTo>
                  <a:pt x="74" y="15"/>
                  <a:pt x="74" y="15"/>
                  <a:pt x="74" y="15"/>
                </a:cubicBezTo>
                <a:close/>
                <a:moveTo>
                  <a:pt x="102" y="115"/>
                </a:moveTo>
                <a:cubicBezTo>
                  <a:pt x="102" y="115"/>
                  <a:pt x="102" y="115"/>
                  <a:pt x="102" y="115"/>
                </a:cubicBezTo>
                <a:cubicBezTo>
                  <a:pt x="102" y="116"/>
                  <a:pt x="101" y="116"/>
                  <a:pt x="101" y="117"/>
                </a:cubicBezTo>
                <a:cubicBezTo>
                  <a:pt x="101" y="117"/>
                  <a:pt x="101" y="117"/>
                  <a:pt x="101" y="117"/>
                </a:cubicBezTo>
                <a:cubicBezTo>
                  <a:pt x="100" y="118"/>
                  <a:pt x="99" y="118"/>
                  <a:pt x="99" y="118"/>
                </a:cubicBezTo>
                <a:cubicBezTo>
                  <a:pt x="13" y="118"/>
                  <a:pt x="13" y="118"/>
                  <a:pt x="13" y="118"/>
                </a:cubicBezTo>
                <a:cubicBezTo>
                  <a:pt x="12" y="118"/>
                  <a:pt x="11" y="118"/>
                  <a:pt x="10" y="117"/>
                </a:cubicBezTo>
                <a:cubicBezTo>
                  <a:pt x="10" y="116"/>
                  <a:pt x="9" y="116"/>
                  <a:pt x="9" y="115"/>
                </a:cubicBezTo>
                <a:cubicBezTo>
                  <a:pt x="9" y="13"/>
                  <a:pt x="9" y="13"/>
                  <a:pt x="9" y="13"/>
                </a:cubicBezTo>
                <a:cubicBezTo>
                  <a:pt x="9" y="12"/>
                  <a:pt x="10" y="11"/>
                  <a:pt x="10" y="11"/>
                </a:cubicBezTo>
                <a:cubicBezTo>
                  <a:pt x="11" y="10"/>
                  <a:pt x="12" y="10"/>
                  <a:pt x="13" y="10"/>
                </a:cubicBezTo>
                <a:cubicBezTo>
                  <a:pt x="68" y="10"/>
                  <a:pt x="68" y="10"/>
                  <a:pt x="68" y="10"/>
                </a:cubicBezTo>
                <a:cubicBezTo>
                  <a:pt x="68" y="32"/>
                  <a:pt x="68" y="32"/>
                  <a:pt x="68" y="32"/>
                </a:cubicBezTo>
                <a:cubicBezTo>
                  <a:pt x="68" y="35"/>
                  <a:pt x="69" y="38"/>
                  <a:pt x="71" y="40"/>
                </a:cubicBezTo>
                <a:cubicBezTo>
                  <a:pt x="72" y="40"/>
                  <a:pt x="72" y="40"/>
                  <a:pt x="72" y="40"/>
                </a:cubicBezTo>
                <a:cubicBezTo>
                  <a:pt x="73" y="42"/>
                  <a:pt x="76" y="43"/>
                  <a:pt x="79" y="43"/>
                </a:cubicBezTo>
                <a:cubicBezTo>
                  <a:pt x="102" y="43"/>
                  <a:pt x="102" y="43"/>
                  <a:pt x="102" y="43"/>
                </a:cubicBezTo>
                <a:cubicBezTo>
                  <a:pt x="102" y="115"/>
                  <a:pt x="102" y="115"/>
                  <a:pt x="102" y="115"/>
                </a:cubicBezTo>
                <a:close/>
                <a:moveTo>
                  <a:pt x="84" y="71"/>
                </a:moveTo>
                <a:cubicBezTo>
                  <a:pt x="84" y="71"/>
                  <a:pt x="84" y="71"/>
                  <a:pt x="84" y="71"/>
                </a:cubicBezTo>
                <a:cubicBezTo>
                  <a:pt x="27" y="71"/>
                  <a:pt x="27" y="71"/>
                  <a:pt x="27" y="71"/>
                </a:cubicBezTo>
                <a:cubicBezTo>
                  <a:pt x="25" y="71"/>
                  <a:pt x="24" y="72"/>
                  <a:pt x="24" y="74"/>
                </a:cubicBezTo>
                <a:cubicBezTo>
                  <a:pt x="24" y="76"/>
                  <a:pt x="25" y="77"/>
                  <a:pt x="27" y="77"/>
                </a:cubicBezTo>
                <a:cubicBezTo>
                  <a:pt x="84" y="77"/>
                  <a:pt x="84" y="77"/>
                  <a:pt x="84" y="77"/>
                </a:cubicBezTo>
                <a:cubicBezTo>
                  <a:pt x="86" y="77"/>
                  <a:pt x="87" y="76"/>
                  <a:pt x="87" y="74"/>
                </a:cubicBezTo>
                <a:cubicBezTo>
                  <a:pt x="87" y="72"/>
                  <a:pt x="86" y="71"/>
                  <a:pt x="84" y="7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lumMod val="50000"/>
                  <a:lumOff val="50000"/>
                </a:prstClr>
              </a:solidFill>
              <a:effectLst/>
              <a:uLnTx/>
              <a:uFillTx/>
              <a:latin typeface="Arial"/>
              <a:ea typeface="微软雅黑"/>
              <a:cs typeface="+mn-cs"/>
            </a:endParaRPr>
          </a:p>
        </p:txBody>
      </p:sp>
      <p:sp>
        <p:nvSpPr>
          <p:cNvPr id="36893" name="Freeform 29"/>
          <p:cNvSpPr/>
          <p:nvPr/>
        </p:nvSpPr>
        <p:spPr bwMode="auto">
          <a:xfrm>
            <a:off x="3529280" y="4657600"/>
            <a:ext cx="543707" cy="537322"/>
          </a:xfrm>
          <a:custGeom>
            <a:avLst/>
            <a:gdLst>
              <a:gd name="T0" fmla="*/ 0 w 267"/>
              <a:gd name="T1" fmla="*/ 218 h 263"/>
              <a:gd name="T2" fmla="*/ 46 w 267"/>
              <a:gd name="T3" fmla="*/ 263 h 263"/>
              <a:gd name="T4" fmla="*/ 222 w 267"/>
              <a:gd name="T5" fmla="*/ 263 h 263"/>
              <a:gd name="T6" fmla="*/ 267 w 267"/>
              <a:gd name="T7" fmla="*/ 218 h 263"/>
              <a:gd name="T8" fmla="*/ 267 w 267"/>
              <a:gd name="T9" fmla="*/ 46 h 263"/>
              <a:gd name="T10" fmla="*/ 222 w 267"/>
              <a:gd name="T11" fmla="*/ 0 h 263"/>
              <a:gd name="T12" fmla="*/ 46 w 267"/>
              <a:gd name="T13" fmla="*/ 0 h 263"/>
              <a:gd name="T14" fmla="*/ 0 w 267"/>
              <a:gd name="T15" fmla="*/ 46 h 263"/>
              <a:gd name="T16" fmla="*/ 0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0" y="218"/>
                </a:moveTo>
                <a:cubicBezTo>
                  <a:pt x="0" y="243"/>
                  <a:pt x="21" y="263"/>
                  <a:pt x="46" y="263"/>
                </a:cubicBezTo>
                <a:cubicBezTo>
                  <a:pt x="222" y="263"/>
                  <a:pt x="222" y="263"/>
                  <a:pt x="222" y="263"/>
                </a:cubicBezTo>
                <a:cubicBezTo>
                  <a:pt x="247" y="263"/>
                  <a:pt x="267" y="243"/>
                  <a:pt x="267" y="218"/>
                </a:cubicBezTo>
                <a:cubicBezTo>
                  <a:pt x="267" y="46"/>
                  <a:pt x="267" y="46"/>
                  <a:pt x="267" y="46"/>
                </a:cubicBezTo>
                <a:cubicBezTo>
                  <a:pt x="267" y="21"/>
                  <a:pt x="247" y="0"/>
                  <a:pt x="222" y="0"/>
                </a:cubicBezTo>
                <a:cubicBezTo>
                  <a:pt x="46" y="0"/>
                  <a:pt x="46" y="0"/>
                  <a:pt x="46" y="0"/>
                </a:cubicBezTo>
                <a:cubicBezTo>
                  <a:pt x="21" y="0"/>
                  <a:pt x="0" y="21"/>
                  <a:pt x="0" y="46"/>
                </a:cubicBezTo>
                <a:lnTo>
                  <a:pt x="0" y="218"/>
                </a:lnTo>
                <a:close/>
              </a:path>
            </a:pathLst>
          </a:custGeom>
          <a:solidFill>
            <a:schemeClr val="accent1"/>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endParaRPr>
          </a:p>
        </p:txBody>
      </p:sp>
      <p:sp>
        <p:nvSpPr>
          <p:cNvPr id="36902" name="Freeform 38"/>
          <p:cNvSpPr>
            <a:spLocks noEditPoints="1"/>
          </p:cNvSpPr>
          <p:nvPr/>
        </p:nvSpPr>
        <p:spPr bwMode="auto">
          <a:xfrm>
            <a:off x="3694686" y="4798484"/>
            <a:ext cx="214536" cy="255555"/>
          </a:xfrm>
          <a:custGeom>
            <a:avLst/>
            <a:gdLst>
              <a:gd name="T0" fmla="*/ 93 w 105"/>
              <a:gd name="T1" fmla="*/ 2 h 125"/>
              <a:gd name="T2" fmla="*/ 90 w 105"/>
              <a:gd name="T3" fmla="*/ 9 h 125"/>
              <a:gd name="T4" fmla="*/ 105 w 105"/>
              <a:gd name="T5" fmla="*/ 47 h 125"/>
              <a:gd name="T6" fmla="*/ 88 w 105"/>
              <a:gd name="T7" fmla="*/ 89 h 125"/>
              <a:gd name="T8" fmla="*/ 69 w 105"/>
              <a:gd name="T9" fmla="*/ 101 h 125"/>
              <a:gd name="T10" fmla="*/ 52 w 105"/>
              <a:gd name="T11" fmla="*/ 105 h 125"/>
              <a:gd name="T12" fmla="*/ 52 w 105"/>
              <a:gd name="T13" fmla="*/ 115 h 125"/>
              <a:gd name="T14" fmla="*/ 76 w 105"/>
              <a:gd name="T15" fmla="*/ 120 h 125"/>
              <a:gd name="T16" fmla="*/ 47 w 105"/>
              <a:gd name="T17" fmla="*/ 125 h 125"/>
              <a:gd name="T18" fmla="*/ 47 w 105"/>
              <a:gd name="T19" fmla="*/ 125 h 125"/>
              <a:gd name="T20" fmla="*/ 19 w 105"/>
              <a:gd name="T21" fmla="*/ 120 h 125"/>
              <a:gd name="T22" fmla="*/ 42 w 105"/>
              <a:gd name="T23" fmla="*/ 115 h 125"/>
              <a:gd name="T24" fmla="*/ 42 w 105"/>
              <a:gd name="T25" fmla="*/ 105 h 125"/>
              <a:gd name="T26" fmla="*/ 8 w 105"/>
              <a:gd name="T27" fmla="*/ 91 h 125"/>
              <a:gd name="T28" fmla="*/ 1 w 105"/>
              <a:gd name="T29" fmla="*/ 94 h 125"/>
              <a:gd name="T30" fmla="*/ 12 w 105"/>
              <a:gd name="T31" fmla="*/ 79 h 125"/>
              <a:gd name="T32" fmla="*/ 14 w 105"/>
              <a:gd name="T33" fmla="*/ 14 h 125"/>
              <a:gd name="T34" fmla="*/ 78 w 105"/>
              <a:gd name="T35" fmla="*/ 12 h 125"/>
              <a:gd name="T36" fmla="*/ 84 w 105"/>
              <a:gd name="T37" fmla="*/ 7 h 125"/>
              <a:gd name="T38" fmla="*/ 84 w 105"/>
              <a:gd name="T39" fmla="*/ 7 h 125"/>
              <a:gd name="T40" fmla="*/ 86 w 105"/>
              <a:gd name="T41" fmla="*/ 13 h 125"/>
              <a:gd name="T42" fmla="*/ 82 w 105"/>
              <a:gd name="T43" fmla="*/ 16 h 125"/>
              <a:gd name="T44" fmla="*/ 80 w 105"/>
              <a:gd name="T45" fmla="*/ 81 h 125"/>
              <a:gd name="T46" fmla="*/ 47 w 105"/>
              <a:gd name="T47" fmla="*/ 95 h 125"/>
              <a:gd name="T48" fmla="*/ 13 w 105"/>
              <a:gd name="T49" fmla="*/ 86 h 125"/>
              <a:gd name="T50" fmla="*/ 47 w 105"/>
              <a:gd name="T51" fmla="*/ 100 h 125"/>
              <a:gd name="T52" fmla="*/ 67 w 105"/>
              <a:gd name="T53" fmla="*/ 96 h 125"/>
              <a:gd name="T54" fmla="*/ 84 w 105"/>
              <a:gd name="T55" fmla="*/ 84 h 125"/>
              <a:gd name="T56" fmla="*/ 95 w 105"/>
              <a:gd name="T57" fmla="*/ 67 h 125"/>
              <a:gd name="T58" fmla="*/ 95 w 105"/>
              <a:gd name="T59" fmla="*/ 28 h 125"/>
              <a:gd name="T60" fmla="*/ 74 w 105"/>
              <a:gd name="T61" fmla="*/ 21 h 125"/>
              <a:gd name="T62" fmla="*/ 47 w 105"/>
              <a:gd name="T63" fmla="*/ 10 h 125"/>
              <a:gd name="T64" fmla="*/ 10 w 105"/>
              <a:gd name="T65" fmla="*/ 47 h 125"/>
              <a:gd name="T66" fmla="*/ 47 w 105"/>
              <a:gd name="T67" fmla="*/ 85 h 125"/>
              <a:gd name="T68" fmla="*/ 74 w 105"/>
              <a:gd name="T69" fmla="*/ 74 h 125"/>
              <a:gd name="T70" fmla="*/ 74 w 105"/>
              <a:gd name="T71" fmla="*/ 21 h 125"/>
              <a:gd name="T72" fmla="*/ 80 w 105"/>
              <a:gd name="T73" fmla="*/ 81 h 125"/>
              <a:gd name="T74" fmla="*/ 74 w 105"/>
              <a:gd name="T75" fmla="*/ 8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25">
                <a:moveTo>
                  <a:pt x="89" y="2"/>
                </a:moveTo>
                <a:cubicBezTo>
                  <a:pt x="90" y="0"/>
                  <a:pt x="92" y="0"/>
                  <a:pt x="93" y="2"/>
                </a:cubicBezTo>
                <a:cubicBezTo>
                  <a:pt x="94" y="3"/>
                  <a:pt x="94" y="5"/>
                  <a:pt x="93" y="6"/>
                </a:cubicBezTo>
                <a:cubicBezTo>
                  <a:pt x="90" y="9"/>
                  <a:pt x="90" y="9"/>
                  <a:pt x="90" y="9"/>
                </a:cubicBezTo>
                <a:cubicBezTo>
                  <a:pt x="95" y="14"/>
                  <a:pt x="98" y="19"/>
                  <a:pt x="101" y="25"/>
                </a:cubicBezTo>
                <a:cubicBezTo>
                  <a:pt x="104" y="32"/>
                  <a:pt x="105" y="40"/>
                  <a:pt x="105" y="47"/>
                </a:cubicBezTo>
                <a:cubicBezTo>
                  <a:pt x="105" y="55"/>
                  <a:pt x="104" y="63"/>
                  <a:pt x="101" y="70"/>
                </a:cubicBezTo>
                <a:cubicBezTo>
                  <a:pt x="98" y="77"/>
                  <a:pt x="94" y="83"/>
                  <a:pt x="88" y="89"/>
                </a:cubicBezTo>
                <a:cubicBezTo>
                  <a:pt x="88" y="89"/>
                  <a:pt x="88" y="89"/>
                  <a:pt x="88" y="89"/>
                </a:cubicBezTo>
                <a:cubicBezTo>
                  <a:pt x="83" y="94"/>
                  <a:pt x="76" y="98"/>
                  <a:pt x="69" y="101"/>
                </a:cubicBezTo>
                <a:cubicBezTo>
                  <a:pt x="69" y="101"/>
                  <a:pt x="69" y="101"/>
                  <a:pt x="69" y="101"/>
                </a:cubicBezTo>
                <a:cubicBezTo>
                  <a:pt x="64" y="103"/>
                  <a:pt x="58" y="105"/>
                  <a:pt x="52" y="105"/>
                </a:cubicBezTo>
                <a:cubicBezTo>
                  <a:pt x="52" y="106"/>
                  <a:pt x="52" y="106"/>
                  <a:pt x="52" y="106"/>
                </a:cubicBezTo>
                <a:cubicBezTo>
                  <a:pt x="52" y="115"/>
                  <a:pt x="52" y="115"/>
                  <a:pt x="52" y="115"/>
                </a:cubicBezTo>
                <a:cubicBezTo>
                  <a:pt x="71" y="115"/>
                  <a:pt x="71" y="115"/>
                  <a:pt x="71" y="115"/>
                </a:cubicBezTo>
                <a:cubicBezTo>
                  <a:pt x="74" y="115"/>
                  <a:pt x="76" y="117"/>
                  <a:pt x="76" y="120"/>
                </a:cubicBezTo>
                <a:cubicBezTo>
                  <a:pt x="76" y="123"/>
                  <a:pt x="74" y="125"/>
                  <a:pt x="71" y="125"/>
                </a:cubicBezTo>
                <a:cubicBezTo>
                  <a:pt x="47" y="125"/>
                  <a:pt x="47" y="125"/>
                  <a:pt x="47" y="125"/>
                </a:cubicBezTo>
                <a:cubicBezTo>
                  <a:pt x="47" y="125"/>
                  <a:pt x="47" y="125"/>
                  <a:pt x="47" y="125"/>
                </a:cubicBezTo>
                <a:cubicBezTo>
                  <a:pt x="47" y="125"/>
                  <a:pt x="47" y="125"/>
                  <a:pt x="47" y="125"/>
                </a:cubicBezTo>
                <a:cubicBezTo>
                  <a:pt x="23" y="125"/>
                  <a:pt x="23" y="125"/>
                  <a:pt x="23" y="125"/>
                </a:cubicBezTo>
                <a:cubicBezTo>
                  <a:pt x="21" y="125"/>
                  <a:pt x="19" y="123"/>
                  <a:pt x="19" y="120"/>
                </a:cubicBezTo>
                <a:cubicBezTo>
                  <a:pt x="19" y="117"/>
                  <a:pt x="21" y="115"/>
                  <a:pt x="23" y="115"/>
                </a:cubicBezTo>
                <a:cubicBezTo>
                  <a:pt x="42" y="115"/>
                  <a:pt x="42" y="115"/>
                  <a:pt x="42" y="115"/>
                </a:cubicBezTo>
                <a:cubicBezTo>
                  <a:pt x="42" y="106"/>
                  <a:pt x="42" y="106"/>
                  <a:pt x="42" y="106"/>
                </a:cubicBezTo>
                <a:cubicBezTo>
                  <a:pt x="42" y="106"/>
                  <a:pt x="42" y="106"/>
                  <a:pt x="42" y="105"/>
                </a:cubicBezTo>
                <a:cubicBezTo>
                  <a:pt x="36" y="105"/>
                  <a:pt x="30" y="103"/>
                  <a:pt x="25" y="101"/>
                </a:cubicBezTo>
                <a:cubicBezTo>
                  <a:pt x="19" y="99"/>
                  <a:pt x="13" y="95"/>
                  <a:pt x="8" y="91"/>
                </a:cubicBezTo>
                <a:cubicBezTo>
                  <a:pt x="5" y="94"/>
                  <a:pt x="5" y="94"/>
                  <a:pt x="5" y="94"/>
                </a:cubicBezTo>
                <a:cubicBezTo>
                  <a:pt x="4" y="95"/>
                  <a:pt x="2" y="95"/>
                  <a:pt x="1" y="94"/>
                </a:cubicBezTo>
                <a:cubicBezTo>
                  <a:pt x="0" y="92"/>
                  <a:pt x="0" y="91"/>
                  <a:pt x="1" y="89"/>
                </a:cubicBezTo>
                <a:cubicBezTo>
                  <a:pt x="12" y="79"/>
                  <a:pt x="12" y="79"/>
                  <a:pt x="12" y="79"/>
                </a:cubicBezTo>
                <a:cubicBezTo>
                  <a:pt x="5" y="70"/>
                  <a:pt x="0" y="60"/>
                  <a:pt x="0" y="47"/>
                </a:cubicBezTo>
                <a:cubicBezTo>
                  <a:pt x="0" y="35"/>
                  <a:pt x="5" y="23"/>
                  <a:pt x="14" y="14"/>
                </a:cubicBezTo>
                <a:cubicBezTo>
                  <a:pt x="23" y="6"/>
                  <a:pt x="34" y="0"/>
                  <a:pt x="47" y="0"/>
                </a:cubicBezTo>
                <a:cubicBezTo>
                  <a:pt x="59" y="0"/>
                  <a:pt x="70" y="5"/>
                  <a:pt x="78" y="12"/>
                </a:cubicBezTo>
                <a:cubicBezTo>
                  <a:pt x="84" y="7"/>
                  <a:pt x="84" y="7"/>
                  <a:pt x="84" y="7"/>
                </a:cubicBezTo>
                <a:cubicBezTo>
                  <a:pt x="84" y="7"/>
                  <a:pt x="84" y="7"/>
                  <a:pt x="84" y="7"/>
                </a:cubicBezTo>
                <a:cubicBezTo>
                  <a:pt x="84" y="7"/>
                  <a:pt x="84" y="7"/>
                  <a:pt x="84" y="7"/>
                </a:cubicBezTo>
                <a:cubicBezTo>
                  <a:pt x="84" y="7"/>
                  <a:pt x="84" y="7"/>
                  <a:pt x="84" y="7"/>
                </a:cubicBezTo>
                <a:cubicBezTo>
                  <a:pt x="89" y="2"/>
                  <a:pt x="89" y="2"/>
                  <a:pt x="89" y="2"/>
                </a:cubicBezTo>
                <a:close/>
                <a:moveTo>
                  <a:pt x="86" y="13"/>
                </a:moveTo>
                <a:cubicBezTo>
                  <a:pt x="86" y="13"/>
                  <a:pt x="86" y="13"/>
                  <a:pt x="86" y="13"/>
                </a:cubicBezTo>
                <a:cubicBezTo>
                  <a:pt x="82" y="16"/>
                  <a:pt x="82" y="16"/>
                  <a:pt x="82" y="16"/>
                </a:cubicBezTo>
                <a:cubicBezTo>
                  <a:pt x="90" y="25"/>
                  <a:pt x="94" y="36"/>
                  <a:pt x="94" y="47"/>
                </a:cubicBezTo>
                <a:cubicBezTo>
                  <a:pt x="94" y="61"/>
                  <a:pt x="89" y="72"/>
                  <a:pt x="80" y="81"/>
                </a:cubicBezTo>
                <a:cubicBezTo>
                  <a:pt x="80" y="81"/>
                  <a:pt x="80" y="81"/>
                  <a:pt x="80" y="81"/>
                </a:cubicBezTo>
                <a:cubicBezTo>
                  <a:pt x="72" y="89"/>
                  <a:pt x="60" y="95"/>
                  <a:pt x="47" y="95"/>
                </a:cubicBezTo>
                <a:cubicBezTo>
                  <a:pt x="35" y="95"/>
                  <a:pt x="24" y="90"/>
                  <a:pt x="16" y="83"/>
                </a:cubicBezTo>
                <a:cubicBezTo>
                  <a:pt x="13" y="86"/>
                  <a:pt x="13" y="86"/>
                  <a:pt x="13" y="86"/>
                </a:cubicBezTo>
                <a:cubicBezTo>
                  <a:pt x="17" y="90"/>
                  <a:pt x="22" y="93"/>
                  <a:pt x="27" y="96"/>
                </a:cubicBezTo>
                <a:cubicBezTo>
                  <a:pt x="33" y="98"/>
                  <a:pt x="40" y="100"/>
                  <a:pt x="47" y="100"/>
                </a:cubicBezTo>
                <a:cubicBezTo>
                  <a:pt x="54" y="100"/>
                  <a:pt x="61" y="98"/>
                  <a:pt x="67" y="96"/>
                </a:cubicBezTo>
                <a:cubicBezTo>
                  <a:pt x="67" y="96"/>
                  <a:pt x="67" y="96"/>
                  <a:pt x="67" y="96"/>
                </a:cubicBezTo>
                <a:cubicBezTo>
                  <a:pt x="73" y="93"/>
                  <a:pt x="79" y="89"/>
                  <a:pt x="84" y="84"/>
                </a:cubicBezTo>
                <a:cubicBezTo>
                  <a:pt x="84" y="84"/>
                  <a:pt x="84" y="84"/>
                  <a:pt x="84" y="84"/>
                </a:cubicBezTo>
                <a:cubicBezTo>
                  <a:pt x="84" y="84"/>
                  <a:pt x="84" y="84"/>
                  <a:pt x="84" y="84"/>
                </a:cubicBezTo>
                <a:cubicBezTo>
                  <a:pt x="89" y="80"/>
                  <a:pt x="93" y="74"/>
                  <a:pt x="95" y="67"/>
                </a:cubicBezTo>
                <a:cubicBezTo>
                  <a:pt x="98" y="61"/>
                  <a:pt x="99" y="55"/>
                  <a:pt x="99" y="47"/>
                </a:cubicBezTo>
                <a:cubicBezTo>
                  <a:pt x="99" y="40"/>
                  <a:pt x="98" y="34"/>
                  <a:pt x="95" y="28"/>
                </a:cubicBezTo>
                <a:cubicBezTo>
                  <a:pt x="93" y="22"/>
                  <a:pt x="90" y="17"/>
                  <a:pt x="86" y="13"/>
                </a:cubicBezTo>
                <a:close/>
                <a:moveTo>
                  <a:pt x="74" y="21"/>
                </a:moveTo>
                <a:cubicBezTo>
                  <a:pt x="74" y="21"/>
                  <a:pt x="74" y="21"/>
                  <a:pt x="74" y="21"/>
                </a:cubicBezTo>
                <a:cubicBezTo>
                  <a:pt x="67" y="15"/>
                  <a:pt x="58" y="10"/>
                  <a:pt x="47" y="10"/>
                </a:cubicBezTo>
                <a:cubicBezTo>
                  <a:pt x="37" y="10"/>
                  <a:pt x="28" y="15"/>
                  <a:pt x="21" y="21"/>
                </a:cubicBezTo>
                <a:cubicBezTo>
                  <a:pt x="14" y="28"/>
                  <a:pt x="10" y="37"/>
                  <a:pt x="10" y="47"/>
                </a:cubicBezTo>
                <a:cubicBezTo>
                  <a:pt x="10" y="58"/>
                  <a:pt x="14" y="67"/>
                  <a:pt x="21" y="74"/>
                </a:cubicBezTo>
                <a:cubicBezTo>
                  <a:pt x="28" y="81"/>
                  <a:pt x="37" y="85"/>
                  <a:pt x="47" y="85"/>
                </a:cubicBezTo>
                <a:cubicBezTo>
                  <a:pt x="57" y="85"/>
                  <a:pt x="67" y="81"/>
                  <a:pt x="73" y="74"/>
                </a:cubicBezTo>
                <a:cubicBezTo>
                  <a:pt x="74" y="74"/>
                  <a:pt x="74" y="74"/>
                  <a:pt x="74" y="74"/>
                </a:cubicBezTo>
                <a:cubicBezTo>
                  <a:pt x="80" y="67"/>
                  <a:pt x="84" y="58"/>
                  <a:pt x="84" y="47"/>
                </a:cubicBezTo>
                <a:cubicBezTo>
                  <a:pt x="84" y="37"/>
                  <a:pt x="80" y="28"/>
                  <a:pt x="74" y="21"/>
                </a:cubicBezTo>
                <a:cubicBezTo>
                  <a:pt x="74" y="21"/>
                  <a:pt x="74" y="21"/>
                  <a:pt x="74" y="21"/>
                </a:cubicBezTo>
                <a:close/>
                <a:moveTo>
                  <a:pt x="80" y="81"/>
                </a:moveTo>
                <a:cubicBezTo>
                  <a:pt x="80" y="81"/>
                  <a:pt x="80" y="81"/>
                  <a:pt x="80" y="81"/>
                </a:cubicBezTo>
                <a:cubicBezTo>
                  <a:pt x="78" y="83"/>
                  <a:pt x="75" y="83"/>
                  <a:pt x="74" y="81"/>
                </a:cubicBezTo>
                <a:cubicBezTo>
                  <a:pt x="80" y="81"/>
                  <a:pt x="80" y="81"/>
                  <a:pt x="80" y="8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lumMod val="50000"/>
                  <a:lumOff val="50000"/>
                </a:prstClr>
              </a:solidFill>
              <a:effectLst/>
              <a:uLnTx/>
              <a:uFillTx/>
              <a:latin typeface="Arial"/>
              <a:ea typeface="微软雅黑"/>
              <a:cs typeface="+mn-cs"/>
            </a:endParaRPr>
          </a:p>
        </p:txBody>
      </p:sp>
      <p:sp>
        <p:nvSpPr>
          <p:cNvPr id="36904" name="Oval 40"/>
          <p:cNvSpPr>
            <a:spLocks noChangeArrowheads="1"/>
          </p:cNvSpPr>
          <p:nvPr/>
        </p:nvSpPr>
        <p:spPr bwMode="auto">
          <a:xfrm flipV="1">
            <a:off x="4318000" y="6036220"/>
            <a:ext cx="3556000" cy="104493"/>
          </a:xfrm>
          <a:prstGeom prst="ellipse">
            <a:avLst/>
          </a:prstGeom>
          <a:gradFill rotWithShape="1">
            <a:gsLst>
              <a:gs pos="0">
                <a:schemeClr val="bg1">
                  <a:lumMod val="50000"/>
                </a:schemeClr>
              </a:gs>
              <a:gs pos="100000">
                <a:srgbClr val="F8F8F8"/>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endParaRPr>
          </a:p>
        </p:txBody>
      </p:sp>
      <p:sp>
        <p:nvSpPr>
          <p:cNvPr id="37" name="TextBox 35">
            <a:extLst>
              <a:ext uri="{FF2B5EF4-FFF2-40B4-BE49-F238E27FC236}">
                <a16:creationId xmlns:a16="http://schemas.microsoft.com/office/drawing/2014/main" id="{DE071FBD-E593-4EA4-BCF5-257EBE0231E4}"/>
              </a:ext>
            </a:extLst>
          </p:cNvPr>
          <p:cNvSpPr txBox="1"/>
          <p:nvPr/>
        </p:nvSpPr>
        <p:spPr>
          <a:xfrm>
            <a:off x="703657" y="1994393"/>
            <a:ext cx="2641902" cy="679801"/>
          </a:xfrm>
          <a:prstGeom prst="rect">
            <a:avLst/>
          </a:prstGeom>
          <a:noFill/>
        </p:spPr>
        <p:txBody>
          <a:bodyPr wrap="square" rtlCol="0">
            <a:spAutoFit/>
          </a:bodyPr>
          <a:lstStyle>
            <a:defPPr>
              <a:defRPr lang="zh-CN"/>
            </a:defPPr>
            <a:lvl1pPr>
              <a:lnSpc>
                <a:spcPct val="125000"/>
              </a:lnSpc>
              <a:defRPr sz="1400">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pPr marL="0" marR="0" lvl="0" indent="0" algn="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可删除原图片，点击图片占位符中图标进行替换。</a:t>
            </a:r>
          </a:p>
        </p:txBody>
      </p:sp>
      <p:sp>
        <p:nvSpPr>
          <p:cNvPr id="38" name="TextBox 36">
            <a:extLst>
              <a:ext uri="{FF2B5EF4-FFF2-40B4-BE49-F238E27FC236}">
                <a16:creationId xmlns:a16="http://schemas.microsoft.com/office/drawing/2014/main" id="{502AF44C-DD9F-4920-9F63-1AB918918303}"/>
              </a:ext>
            </a:extLst>
          </p:cNvPr>
          <p:cNvSpPr txBox="1"/>
          <p:nvPr/>
        </p:nvSpPr>
        <p:spPr>
          <a:xfrm>
            <a:off x="1455914" y="1444044"/>
            <a:ext cx="1889645"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cxnSp>
        <p:nvCxnSpPr>
          <p:cNvPr id="39" name="直接连接符 38">
            <a:extLst>
              <a:ext uri="{FF2B5EF4-FFF2-40B4-BE49-F238E27FC236}">
                <a16:creationId xmlns:a16="http://schemas.microsoft.com/office/drawing/2014/main" id="{C5294477-71EF-4AF2-843C-3081F9688479}"/>
              </a:ext>
            </a:extLst>
          </p:cNvPr>
          <p:cNvCxnSpPr/>
          <p:nvPr/>
        </p:nvCxnSpPr>
        <p:spPr>
          <a:xfrm>
            <a:off x="2596932" y="1892110"/>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4" name="TextBox 35">
            <a:extLst>
              <a:ext uri="{FF2B5EF4-FFF2-40B4-BE49-F238E27FC236}">
                <a16:creationId xmlns:a16="http://schemas.microsoft.com/office/drawing/2014/main" id="{5C5837B6-4301-4C5F-BBB6-3102FC91E5B0}"/>
              </a:ext>
            </a:extLst>
          </p:cNvPr>
          <p:cNvSpPr txBox="1"/>
          <p:nvPr/>
        </p:nvSpPr>
        <p:spPr>
          <a:xfrm>
            <a:off x="703657" y="3637250"/>
            <a:ext cx="2641902" cy="679801"/>
          </a:xfrm>
          <a:prstGeom prst="rect">
            <a:avLst/>
          </a:prstGeom>
          <a:noFill/>
        </p:spPr>
        <p:txBody>
          <a:bodyPr wrap="square" rtlCol="0">
            <a:spAutoFit/>
          </a:bodyPr>
          <a:lstStyle>
            <a:defPPr>
              <a:defRPr lang="zh-CN"/>
            </a:defPPr>
            <a:lvl1pPr>
              <a:lnSpc>
                <a:spcPct val="125000"/>
              </a:lnSpc>
              <a:defRPr sz="1400">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pPr marL="0" marR="0" lvl="0" indent="0" algn="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可删除原图片，点击图片占位符中图标进行替换。</a:t>
            </a:r>
          </a:p>
        </p:txBody>
      </p:sp>
      <p:sp>
        <p:nvSpPr>
          <p:cNvPr id="55" name="TextBox 36">
            <a:extLst>
              <a:ext uri="{FF2B5EF4-FFF2-40B4-BE49-F238E27FC236}">
                <a16:creationId xmlns:a16="http://schemas.microsoft.com/office/drawing/2014/main" id="{893DE64A-B461-4C81-B93B-DF74B91C8871}"/>
              </a:ext>
            </a:extLst>
          </p:cNvPr>
          <p:cNvSpPr txBox="1"/>
          <p:nvPr/>
        </p:nvSpPr>
        <p:spPr>
          <a:xfrm>
            <a:off x="1455914" y="3086901"/>
            <a:ext cx="1889645"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cxnSp>
        <p:nvCxnSpPr>
          <p:cNvPr id="56" name="直接连接符 55">
            <a:extLst>
              <a:ext uri="{FF2B5EF4-FFF2-40B4-BE49-F238E27FC236}">
                <a16:creationId xmlns:a16="http://schemas.microsoft.com/office/drawing/2014/main" id="{557E49EC-669F-4F65-9CC9-3C50447CA70C}"/>
              </a:ext>
            </a:extLst>
          </p:cNvPr>
          <p:cNvCxnSpPr/>
          <p:nvPr/>
        </p:nvCxnSpPr>
        <p:spPr>
          <a:xfrm>
            <a:off x="2596932" y="3534967"/>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8" name="TextBox 35">
            <a:extLst>
              <a:ext uri="{FF2B5EF4-FFF2-40B4-BE49-F238E27FC236}">
                <a16:creationId xmlns:a16="http://schemas.microsoft.com/office/drawing/2014/main" id="{AE3BEE28-1CD7-45B2-B06E-D71D4A2737DF}"/>
              </a:ext>
            </a:extLst>
          </p:cNvPr>
          <p:cNvSpPr txBox="1"/>
          <p:nvPr/>
        </p:nvSpPr>
        <p:spPr>
          <a:xfrm>
            <a:off x="703657" y="5190650"/>
            <a:ext cx="2641902" cy="679801"/>
          </a:xfrm>
          <a:prstGeom prst="rect">
            <a:avLst/>
          </a:prstGeom>
          <a:noFill/>
        </p:spPr>
        <p:txBody>
          <a:bodyPr wrap="square" rtlCol="0">
            <a:spAutoFit/>
          </a:bodyPr>
          <a:lstStyle>
            <a:defPPr>
              <a:defRPr lang="zh-CN"/>
            </a:defPPr>
            <a:lvl1pPr>
              <a:lnSpc>
                <a:spcPct val="125000"/>
              </a:lnSpc>
              <a:defRPr sz="1400">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pPr marL="0" marR="0" lvl="0" indent="0" algn="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可删除原图片，点击图片占位符中图标进行替换。</a:t>
            </a:r>
          </a:p>
        </p:txBody>
      </p:sp>
      <p:sp>
        <p:nvSpPr>
          <p:cNvPr id="59" name="TextBox 36">
            <a:extLst>
              <a:ext uri="{FF2B5EF4-FFF2-40B4-BE49-F238E27FC236}">
                <a16:creationId xmlns:a16="http://schemas.microsoft.com/office/drawing/2014/main" id="{104B8764-B70D-4DE3-9044-6B5A66F509A1}"/>
              </a:ext>
            </a:extLst>
          </p:cNvPr>
          <p:cNvSpPr txBox="1"/>
          <p:nvPr/>
        </p:nvSpPr>
        <p:spPr>
          <a:xfrm>
            <a:off x="1455914" y="4640301"/>
            <a:ext cx="1889645"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cxnSp>
        <p:nvCxnSpPr>
          <p:cNvPr id="60" name="直接连接符 59">
            <a:extLst>
              <a:ext uri="{FF2B5EF4-FFF2-40B4-BE49-F238E27FC236}">
                <a16:creationId xmlns:a16="http://schemas.microsoft.com/office/drawing/2014/main" id="{16CCAC61-585A-481F-AF55-6E548BBF8D4B}"/>
              </a:ext>
            </a:extLst>
          </p:cNvPr>
          <p:cNvCxnSpPr/>
          <p:nvPr/>
        </p:nvCxnSpPr>
        <p:spPr>
          <a:xfrm>
            <a:off x="2596932" y="5088367"/>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2" name="TextBox 35">
            <a:extLst>
              <a:ext uri="{FF2B5EF4-FFF2-40B4-BE49-F238E27FC236}">
                <a16:creationId xmlns:a16="http://schemas.microsoft.com/office/drawing/2014/main" id="{9C823830-9926-4260-8BA5-B7BB94CD4D54}"/>
              </a:ext>
            </a:extLst>
          </p:cNvPr>
          <p:cNvSpPr txBox="1"/>
          <p:nvPr/>
        </p:nvSpPr>
        <p:spPr>
          <a:xfrm flipH="1">
            <a:off x="8877155" y="1994393"/>
            <a:ext cx="2641902" cy="679801"/>
          </a:xfrm>
          <a:prstGeom prst="rect">
            <a:avLst/>
          </a:prstGeom>
          <a:noFill/>
        </p:spPr>
        <p:txBody>
          <a:bodyPr wrap="square" rtlCol="0">
            <a:spAutoFit/>
          </a:bodyPr>
          <a:lstStyle>
            <a:defPPr>
              <a:defRPr lang="zh-CN"/>
            </a:defPPr>
            <a:lvl1pPr>
              <a:lnSpc>
                <a:spcPct val="125000"/>
              </a:lnSpc>
              <a:defRPr sz="1400">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可删除原图片，点击图片占位符中图标进行替换。</a:t>
            </a:r>
          </a:p>
        </p:txBody>
      </p:sp>
      <p:sp>
        <p:nvSpPr>
          <p:cNvPr id="63" name="TextBox 36">
            <a:extLst>
              <a:ext uri="{FF2B5EF4-FFF2-40B4-BE49-F238E27FC236}">
                <a16:creationId xmlns:a16="http://schemas.microsoft.com/office/drawing/2014/main" id="{EE73FC4F-E7E1-41F4-AE2E-4C22A738172C}"/>
              </a:ext>
            </a:extLst>
          </p:cNvPr>
          <p:cNvSpPr txBox="1"/>
          <p:nvPr/>
        </p:nvSpPr>
        <p:spPr>
          <a:xfrm flipH="1">
            <a:off x="8877155" y="1444044"/>
            <a:ext cx="1889645"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cxnSp>
        <p:nvCxnSpPr>
          <p:cNvPr id="64" name="直接连接符 63">
            <a:extLst>
              <a:ext uri="{FF2B5EF4-FFF2-40B4-BE49-F238E27FC236}">
                <a16:creationId xmlns:a16="http://schemas.microsoft.com/office/drawing/2014/main" id="{D75E799F-694D-44B3-833C-688BFDB7A8AE}"/>
              </a:ext>
            </a:extLst>
          </p:cNvPr>
          <p:cNvCxnSpPr/>
          <p:nvPr/>
        </p:nvCxnSpPr>
        <p:spPr>
          <a:xfrm flipH="1">
            <a:off x="8985525" y="1892110"/>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6" name="TextBox 35">
            <a:extLst>
              <a:ext uri="{FF2B5EF4-FFF2-40B4-BE49-F238E27FC236}">
                <a16:creationId xmlns:a16="http://schemas.microsoft.com/office/drawing/2014/main" id="{3B3A30DA-BABD-435D-8FBB-9C0EEB22CD29}"/>
              </a:ext>
            </a:extLst>
          </p:cNvPr>
          <p:cNvSpPr txBox="1"/>
          <p:nvPr/>
        </p:nvSpPr>
        <p:spPr>
          <a:xfrm flipH="1">
            <a:off x="8877155" y="3637250"/>
            <a:ext cx="2641902" cy="679801"/>
          </a:xfrm>
          <a:prstGeom prst="rect">
            <a:avLst/>
          </a:prstGeom>
          <a:noFill/>
        </p:spPr>
        <p:txBody>
          <a:bodyPr wrap="square" rtlCol="0">
            <a:spAutoFit/>
          </a:bodyPr>
          <a:lstStyle>
            <a:defPPr>
              <a:defRPr lang="zh-CN"/>
            </a:defPPr>
            <a:lvl1pPr>
              <a:lnSpc>
                <a:spcPct val="125000"/>
              </a:lnSpc>
              <a:defRPr sz="1400">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可删除原图片，点击图片占位符中图标进行替换。</a:t>
            </a:r>
          </a:p>
        </p:txBody>
      </p:sp>
      <p:sp>
        <p:nvSpPr>
          <p:cNvPr id="67" name="TextBox 36">
            <a:extLst>
              <a:ext uri="{FF2B5EF4-FFF2-40B4-BE49-F238E27FC236}">
                <a16:creationId xmlns:a16="http://schemas.microsoft.com/office/drawing/2014/main" id="{8C978F9A-824D-4A7A-A8FB-F22E88E01A81}"/>
              </a:ext>
            </a:extLst>
          </p:cNvPr>
          <p:cNvSpPr txBox="1"/>
          <p:nvPr/>
        </p:nvSpPr>
        <p:spPr>
          <a:xfrm flipH="1">
            <a:off x="8877155" y="3086901"/>
            <a:ext cx="1889645"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cxnSp>
        <p:nvCxnSpPr>
          <p:cNvPr id="68" name="直接连接符 67">
            <a:extLst>
              <a:ext uri="{FF2B5EF4-FFF2-40B4-BE49-F238E27FC236}">
                <a16:creationId xmlns:a16="http://schemas.microsoft.com/office/drawing/2014/main" id="{52D41DD4-71C1-47FE-B4D7-7B2807C918FF}"/>
              </a:ext>
            </a:extLst>
          </p:cNvPr>
          <p:cNvCxnSpPr/>
          <p:nvPr/>
        </p:nvCxnSpPr>
        <p:spPr>
          <a:xfrm flipH="1">
            <a:off x="8985525" y="3534967"/>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70" name="TextBox 35">
            <a:extLst>
              <a:ext uri="{FF2B5EF4-FFF2-40B4-BE49-F238E27FC236}">
                <a16:creationId xmlns:a16="http://schemas.microsoft.com/office/drawing/2014/main" id="{208D7EBD-274F-439C-A754-B045B4D9B4B0}"/>
              </a:ext>
            </a:extLst>
          </p:cNvPr>
          <p:cNvSpPr txBox="1"/>
          <p:nvPr/>
        </p:nvSpPr>
        <p:spPr>
          <a:xfrm flipH="1">
            <a:off x="8877155" y="5190650"/>
            <a:ext cx="2641902" cy="679801"/>
          </a:xfrm>
          <a:prstGeom prst="rect">
            <a:avLst/>
          </a:prstGeom>
          <a:noFill/>
        </p:spPr>
        <p:txBody>
          <a:bodyPr wrap="square" rtlCol="0">
            <a:spAutoFit/>
          </a:bodyPr>
          <a:lstStyle>
            <a:defPPr>
              <a:defRPr lang="zh-CN"/>
            </a:defPPr>
            <a:lvl1pPr>
              <a:lnSpc>
                <a:spcPct val="125000"/>
              </a:lnSpc>
              <a:defRPr sz="1400">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可删除原图片，点击图片占位符中图标进行替换。</a:t>
            </a:r>
          </a:p>
        </p:txBody>
      </p:sp>
      <p:sp>
        <p:nvSpPr>
          <p:cNvPr id="71" name="TextBox 36">
            <a:extLst>
              <a:ext uri="{FF2B5EF4-FFF2-40B4-BE49-F238E27FC236}">
                <a16:creationId xmlns:a16="http://schemas.microsoft.com/office/drawing/2014/main" id="{63DD3B53-FB94-4948-88A4-66E9988588A2}"/>
              </a:ext>
            </a:extLst>
          </p:cNvPr>
          <p:cNvSpPr txBox="1"/>
          <p:nvPr/>
        </p:nvSpPr>
        <p:spPr>
          <a:xfrm flipH="1">
            <a:off x="8877155" y="4640301"/>
            <a:ext cx="1889645" cy="369332"/>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rPr>
              <a:t>请输入标题</a:t>
            </a:r>
            <a:endParaRPr kumimoji="0" lang="en-US" sz="18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lt"/>
            </a:endParaRPr>
          </a:p>
        </p:txBody>
      </p:sp>
      <p:cxnSp>
        <p:nvCxnSpPr>
          <p:cNvPr id="72" name="直接连接符 71">
            <a:extLst>
              <a:ext uri="{FF2B5EF4-FFF2-40B4-BE49-F238E27FC236}">
                <a16:creationId xmlns:a16="http://schemas.microsoft.com/office/drawing/2014/main" id="{FE70FC01-94B7-4719-B8DE-7F32AE9FA66C}"/>
              </a:ext>
            </a:extLst>
          </p:cNvPr>
          <p:cNvCxnSpPr/>
          <p:nvPr/>
        </p:nvCxnSpPr>
        <p:spPr>
          <a:xfrm flipH="1">
            <a:off x="8985525" y="5088367"/>
            <a:ext cx="640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 name="图片占位符 4">
            <a:extLst>
              <a:ext uri="{FF2B5EF4-FFF2-40B4-BE49-F238E27FC236}">
                <a16:creationId xmlns:a16="http://schemas.microsoft.com/office/drawing/2014/main" id="{2FDED4DF-6BC6-4249-AD5A-C20279628210}"/>
              </a:ext>
            </a:extLst>
          </p:cNvPr>
          <p:cNvPicPr>
            <a:picLocks noGrp="1" noChangeAspect="1"/>
          </p:cNvPicPr>
          <p:nvPr>
            <p:ph type="pic" sz="quarter" idx="12"/>
          </p:nvPr>
        </p:nvPicPr>
        <p:blipFill>
          <a:blip r:embed="rId4" cstate="hqprint">
            <a:extLst>
              <a:ext uri="{28A0092B-C50C-407E-A947-70E740481C1C}">
                <a14:useLocalDpi xmlns:a14="http://schemas.microsoft.com/office/drawing/2010/main" val="0"/>
              </a:ext>
            </a:extLst>
          </a:blip>
          <a:srcRect t="5807" b="5807"/>
          <a:stretch>
            <a:fillRect/>
          </a:stretch>
        </p:blipFill>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图片 53">
            <a:extLst>
              <a:ext uri="{FF2B5EF4-FFF2-40B4-BE49-F238E27FC236}">
                <a16:creationId xmlns:a16="http://schemas.microsoft.com/office/drawing/2014/main" id="{E63342D1-BB3C-4733-B2A1-D560AEC358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52668" y="2982381"/>
            <a:ext cx="3563297" cy="2995929"/>
          </a:xfrm>
          <a:prstGeom prst="rect">
            <a:avLst/>
          </a:prstGeom>
        </p:spPr>
      </p:pic>
      <p:pic>
        <p:nvPicPr>
          <p:cNvPr id="17" name="图片占位符 16">
            <a:extLst>
              <a:ext uri="{FF2B5EF4-FFF2-40B4-BE49-F238E27FC236}">
                <a16:creationId xmlns:a16="http://schemas.microsoft.com/office/drawing/2014/main" id="{83E3A1A6-2D85-484F-B99B-66AD5C7437C6}"/>
              </a:ext>
            </a:extLst>
          </p:cNvPr>
          <p:cNvPicPr>
            <a:picLocks noGrp="1" noChangeAspect="1"/>
          </p:cNvPicPr>
          <p:nvPr>
            <p:ph type="pic" sz="quarter" idx="12"/>
          </p:nvPr>
        </p:nvPicPr>
        <p:blipFill>
          <a:blip r:embed="rId4" cstate="hqprint">
            <a:extLst>
              <a:ext uri="{28A0092B-C50C-407E-A947-70E740481C1C}">
                <a14:useLocalDpi xmlns:a14="http://schemas.microsoft.com/office/drawing/2010/main" val="0"/>
              </a:ext>
            </a:extLst>
          </a:blip>
          <a:srcRect l="13305" r="13305"/>
          <a:stretch>
            <a:fillRect/>
          </a:stretch>
        </p:blipFill>
        <p:spPr/>
      </p:pic>
      <p:pic>
        <p:nvPicPr>
          <p:cNvPr id="955" name="green.png" descr="green.png"/>
          <p:cNvPicPr>
            <a:picLocks noChangeAspect="1"/>
          </p:cNvPicPr>
          <p:nvPr/>
        </p:nvPicPr>
        <p:blipFill>
          <a:blip r:embed="rId5"/>
          <a:stretch>
            <a:fillRect/>
          </a:stretch>
        </p:blipFill>
        <p:spPr>
          <a:xfrm>
            <a:off x="9109551" y="5351515"/>
            <a:ext cx="338845" cy="613182"/>
          </a:xfrm>
          <a:prstGeom prst="rect">
            <a:avLst/>
          </a:prstGeom>
          <a:ln w="12700">
            <a:miter lim="400000"/>
          </a:ln>
        </p:spPr>
      </p:pic>
      <p:sp>
        <p:nvSpPr>
          <p:cNvPr id="13" name="文本占位符 12">
            <a:extLst>
              <a:ext uri="{FF2B5EF4-FFF2-40B4-BE49-F238E27FC236}">
                <a16:creationId xmlns:a16="http://schemas.microsoft.com/office/drawing/2014/main" id="{3AE1C77D-17CB-4572-8C89-414BE95A488A}"/>
              </a:ext>
            </a:extLst>
          </p:cNvPr>
          <p:cNvSpPr>
            <a:spLocks noGrp="1"/>
          </p:cNvSpPr>
          <p:nvPr>
            <p:ph type="body" sz="quarter" idx="10"/>
          </p:nvPr>
        </p:nvSpPr>
        <p:spPr>
          <a:xfrm>
            <a:off x="1431925" y="231775"/>
            <a:ext cx="3643313" cy="406400"/>
          </a:xfrm>
        </p:spPr>
        <p:txBody>
          <a:bodyPr/>
          <a:lstStyle/>
          <a:p>
            <a:r>
              <a:rPr lang="zh-CN" altLang="en-US" dirty="0">
                <a:sym typeface="+mn-lt"/>
              </a:rPr>
              <a:t>多图型</a:t>
            </a:r>
            <a:endParaRPr lang="en-US" altLang="zh-CN" dirty="0">
              <a:sym typeface="+mn-lt"/>
            </a:endParaRPr>
          </a:p>
          <a:p>
            <a:endParaRPr lang="zh-CN" altLang="en-US" dirty="0"/>
          </a:p>
        </p:txBody>
      </p:sp>
      <p:grpSp>
        <p:nvGrpSpPr>
          <p:cNvPr id="28" name="组合 27">
            <a:extLst>
              <a:ext uri="{FF2B5EF4-FFF2-40B4-BE49-F238E27FC236}">
                <a16:creationId xmlns:a16="http://schemas.microsoft.com/office/drawing/2014/main" id="{EE5CDD0E-3102-4796-A6ED-865F0B961E33}"/>
              </a:ext>
            </a:extLst>
          </p:cNvPr>
          <p:cNvGrpSpPr/>
          <p:nvPr/>
        </p:nvGrpSpPr>
        <p:grpSpPr>
          <a:xfrm>
            <a:off x="2507444" y="1462923"/>
            <a:ext cx="7177112" cy="747738"/>
            <a:chOff x="2507444" y="1041139"/>
            <a:chExt cx="7177112" cy="747738"/>
          </a:xfrm>
        </p:grpSpPr>
        <p:sp>
          <p:nvSpPr>
            <p:cNvPr id="29" name="TextBox 35">
              <a:extLst>
                <a:ext uri="{FF2B5EF4-FFF2-40B4-BE49-F238E27FC236}">
                  <a16:creationId xmlns:a16="http://schemas.microsoft.com/office/drawing/2014/main" id="{FC89E4B5-6AB9-4E28-9252-05F62852B3A9}"/>
                </a:ext>
              </a:extLst>
            </p:cNvPr>
            <p:cNvSpPr txBox="1"/>
            <p:nvPr/>
          </p:nvSpPr>
          <p:spPr>
            <a:xfrm>
              <a:off x="3253756" y="1109076"/>
              <a:ext cx="5684488" cy="679801"/>
            </a:xfrm>
            <a:prstGeom prst="rect">
              <a:avLst/>
            </a:prstGeom>
          </p:spPr>
          <p:txBody>
            <a:bodyPr wrap="square">
              <a:spAutoFit/>
            </a:bodyPr>
            <a:lstStyle>
              <a:defPPr>
                <a:defRPr lang="zh-CN"/>
              </a:defPPr>
              <a:lvl1pPr algn="ctr">
                <a:lnSpc>
                  <a:spcPct val="125000"/>
                </a:lnSpc>
                <a:defRPr sz="16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删除图片会出现图片占位符。如果想要替换图片，可删除原图片，点击图片占位符中图标进行替换</a:t>
              </a:r>
            </a:p>
          </p:txBody>
        </p:sp>
        <p:sp>
          <p:nvSpPr>
            <p:cNvPr id="30" name="文本框 29">
              <a:extLst>
                <a:ext uri="{FF2B5EF4-FFF2-40B4-BE49-F238E27FC236}">
                  <a16:creationId xmlns:a16="http://schemas.microsoft.com/office/drawing/2014/main" id="{F50DDA89-F08A-467A-90A3-3DEDB82A7FAA}"/>
                </a:ext>
              </a:extLst>
            </p:cNvPr>
            <p:cNvSpPr txBox="1"/>
            <p:nvPr/>
          </p:nvSpPr>
          <p:spPr>
            <a:xfrm>
              <a:off x="2507444" y="1041139"/>
              <a:ext cx="461036" cy="426393"/>
            </a:xfrm>
            <a:custGeom>
              <a:avLst/>
              <a:gdLst/>
              <a:ahLst/>
              <a:cxnLst/>
              <a:rect l="l" t="t" r="r" b="b"/>
              <a:pathLst>
                <a:path w="461036" h="426393">
                  <a:moveTo>
                    <a:pt x="421951" y="0"/>
                  </a:moveTo>
                  <a:lnTo>
                    <a:pt x="461036" y="62182"/>
                  </a:lnTo>
                  <a:cubicBezTo>
                    <a:pt x="428465" y="75803"/>
                    <a:pt x="404480" y="96086"/>
                    <a:pt x="389083" y="123032"/>
                  </a:cubicBezTo>
                  <a:cubicBezTo>
                    <a:pt x="373685" y="149978"/>
                    <a:pt x="365098" y="189212"/>
                    <a:pt x="363322" y="240734"/>
                  </a:cubicBezTo>
                  <a:lnTo>
                    <a:pt x="446823" y="240734"/>
                  </a:lnTo>
                  <a:lnTo>
                    <a:pt x="446823" y="426393"/>
                  </a:lnTo>
                  <a:lnTo>
                    <a:pt x="275378" y="426393"/>
                  </a:lnTo>
                  <a:lnTo>
                    <a:pt x="275378" y="279820"/>
                  </a:lnTo>
                  <a:cubicBezTo>
                    <a:pt x="275378" y="200464"/>
                    <a:pt x="284853" y="143019"/>
                    <a:pt x="303804" y="107487"/>
                  </a:cubicBezTo>
                  <a:cubicBezTo>
                    <a:pt x="328677" y="60110"/>
                    <a:pt x="368059" y="24281"/>
                    <a:pt x="421951" y="0"/>
                  </a:cubicBezTo>
                  <a:close/>
                  <a:moveTo>
                    <a:pt x="146572" y="0"/>
                  </a:moveTo>
                  <a:lnTo>
                    <a:pt x="185658" y="62182"/>
                  </a:lnTo>
                  <a:cubicBezTo>
                    <a:pt x="153086" y="75803"/>
                    <a:pt x="129102" y="96086"/>
                    <a:pt x="113704" y="123032"/>
                  </a:cubicBezTo>
                  <a:cubicBezTo>
                    <a:pt x="98307" y="149978"/>
                    <a:pt x="89720" y="189212"/>
                    <a:pt x="87943" y="240734"/>
                  </a:cubicBezTo>
                  <a:lnTo>
                    <a:pt x="171445" y="240734"/>
                  </a:lnTo>
                  <a:lnTo>
                    <a:pt x="171445" y="426393"/>
                  </a:lnTo>
                  <a:lnTo>
                    <a:pt x="0" y="426393"/>
                  </a:lnTo>
                  <a:lnTo>
                    <a:pt x="0" y="279820"/>
                  </a:lnTo>
                  <a:cubicBezTo>
                    <a:pt x="0" y="200464"/>
                    <a:pt x="9475" y="143019"/>
                    <a:pt x="28426" y="107487"/>
                  </a:cubicBezTo>
                  <a:cubicBezTo>
                    <a:pt x="53299" y="60110"/>
                    <a:pt x="92681" y="24281"/>
                    <a:pt x="146572" y="0"/>
                  </a:cubicBezTo>
                  <a:close/>
                </a:path>
              </a:pathLst>
            </a:custGeom>
            <a:solidFill>
              <a:schemeClr val="accent1">
                <a:lumMod val="60000"/>
                <a:lumOff val="4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endParaRPr kumimoji="0" lang="en-US" sz="14300" b="0" i="0" u="none" strike="noStrike" kern="1200" cap="none" spc="0" normalizeH="0" baseline="0" noProof="0" dirty="0">
                <a:ln>
                  <a:noFill/>
                </a:ln>
                <a:solidFill>
                  <a:srgbClr val="36456E">
                    <a:lumMod val="60000"/>
                    <a:lumOff val="40000"/>
                  </a:srgbClr>
                </a:solidFill>
                <a:effectLst/>
                <a:uLnTx/>
                <a:uFillTx/>
                <a:latin typeface="Arial"/>
                <a:ea typeface="Montserrat" panose="02000505000000020004"/>
                <a:cs typeface="Montserrat" panose="02000505000000020004"/>
                <a:sym typeface="Montserrat" panose="02000505000000020004"/>
              </a:endParaRPr>
            </a:p>
          </p:txBody>
        </p:sp>
        <p:sp>
          <p:nvSpPr>
            <p:cNvPr id="31" name="文本框 30">
              <a:extLst>
                <a:ext uri="{FF2B5EF4-FFF2-40B4-BE49-F238E27FC236}">
                  <a16:creationId xmlns:a16="http://schemas.microsoft.com/office/drawing/2014/main" id="{19DBF23A-85C8-4E34-ABAA-11FA2C5DB958}"/>
                </a:ext>
              </a:extLst>
            </p:cNvPr>
            <p:cNvSpPr txBox="1"/>
            <p:nvPr/>
          </p:nvSpPr>
          <p:spPr>
            <a:xfrm flipH="1" flipV="1">
              <a:off x="9223520" y="1041139"/>
              <a:ext cx="461036" cy="426393"/>
            </a:xfrm>
            <a:custGeom>
              <a:avLst/>
              <a:gdLst/>
              <a:ahLst/>
              <a:cxnLst/>
              <a:rect l="l" t="t" r="r" b="b"/>
              <a:pathLst>
                <a:path w="461036" h="426393">
                  <a:moveTo>
                    <a:pt x="421951" y="0"/>
                  </a:moveTo>
                  <a:lnTo>
                    <a:pt x="461036" y="62182"/>
                  </a:lnTo>
                  <a:cubicBezTo>
                    <a:pt x="428465" y="75803"/>
                    <a:pt x="404480" y="96086"/>
                    <a:pt x="389083" y="123032"/>
                  </a:cubicBezTo>
                  <a:cubicBezTo>
                    <a:pt x="373685" y="149978"/>
                    <a:pt x="365098" y="189212"/>
                    <a:pt x="363322" y="240734"/>
                  </a:cubicBezTo>
                  <a:lnTo>
                    <a:pt x="446823" y="240734"/>
                  </a:lnTo>
                  <a:lnTo>
                    <a:pt x="446823" y="426393"/>
                  </a:lnTo>
                  <a:lnTo>
                    <a:pt x="275378" y="426393"/>
                  </a:lnTo>
                  <a:lnTo>
                    <a:pt x="275378" y="279820"/>
                  </a:lnTo>
                  <a:cubicBezTo>
                    <a:pt x="275378" y="200464"/>
                    <a:pt x="284853" y="143019"/>
                    <a:pt x="303804" y="107487"/>
                  </a:cubicBezTo>
                  <a:cubicBezTo>
                    <a:pt x="328677" y="60110"/>
                    <a:pt x="368059" y="24281"/>
                    <a:pt x="421951" y="0"/>
                  </a:cubicBezTo>
                  <a:close/>
                  <a:moveTo>
                    <a:pt x="146572" y="0"/>
                  </a:moveTo>
                  <a:lnTo>
                    <a:pt x="185658" y="62182"/>
                  </a:lnTo>
                  <a:cubicBezTo>
                    <a:pt x="153086" y="75803"/>
                    <a:pt x="129102" y="96086"/>
                    <a:pt x="113704" y="123032"/>
                  </a:cubicBezTo>
                  <a:cubicBezTo>
                    <a:pt x="98307" y="149978"/>
                    <a:pt x="89720" y="189212"/>
                    <a:pt x="87943" y="240734"/>
                  </a:cubicBezTo>
                  <a:lnTo>
                    <a:pt x="171445" y="240734"/>
                  </a:lnTo>
                  <a:lnTo>
                    <a:pt x="171445" y="426393"/>
                  </a:lnTo>
                  <a:lnTo>
                    <a:pt x="0" y="426393"/>
                  </a:lnTo>
                  <a:lnTo>
                    <a:pt x="0" y="279820"/>
                  </a:lnTo>
                  <a:cubicBezTo>
                    <a:pt x="0" y="200464"/>
                    <a:pt x="9475" y="143019"/>
                    <a:pt x="28426" y="107487"/>
                  </a:cubicBezTo>
                  <a:cubicBezTo>
                    <a:pt x="53299" y="60110"/>
                    <a:pt x="92681" y="24281"/>
                    <a:pt x="146572" y="0"/>
                  </a:cubicBezTo>
                  <a:close/>
                </a:path>
              </a:pathLst>
            </a:custGeom>
            <a:solidFill>
              <a:schemeClr val="accent1">
                <a:lumMod val="60000"/>
                <a:lumOff val="4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endParaRPr kumimoji="0" lang="en-US" sz="14300" b="0" i="0" u="none" strike="noStrike" kern="1200" cap="none" spc="0" normalizeH="0" baseline="0" noProof="0" dirty="0">
                <a:ln>
                  <a:noFill/>
                </a:ln>
                <a:solidFill>
                  <a:srgbClr val="36456E">
                    <a:lumMod val="60000"/>
                    <a:lumOff val="40000"/>
                  </a:srgbClr>
                </a:solidFill>
                <a:effectLst/>
                <a:uLnTx/>
                <a:uFillTx/>
                <a:latin typeface="Arial"/>
                <a:ea typeface="Montserrat" panose="02000505000000020004"/>
                <a:cs typeface="Montserrat" panose="02000505000000020004"/>
                <a:sym typeface="Montserrat" panose="02000505000000020004"/>
              </a:endParaRPr>
            </a:p>
          </p:txBody>
        </p:sp>
      </p:grpSp>
      <p:pic>
        <p:nvPicPr>
          <p:cNvPr id="53" name="图片 52">
            <a:extLst>
              <a:ext uri="{FF2B5EF4-FFF2-40B4-BE49-F238E27FC236}">
                <a16:creationId xmlns:a16="http://schemas.microsoft.com/office/drawing/2014/main" id="{C8647964-40B4-4095-B41E-B56165A88E0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70885" y="4314028"/>
            <a:ext cx="2790762" cy="1638570"/>
          </a:xfrm>
          <a:prstGeom prst="rect">
            <a:avLst/>
          </a:prstGeom>
        </p:spPr>
      </p:pic>
      <p:grpSp>
        <p:nvGrpSpPr>
          <p:cNvPr id="973" name="成组"/>
          <p:cNvGrpSpPr/>
          <p:nvPr/>
        </p:nvGrpSpPr>
        <p:grpSpPr>
          <a:xfrm>
            <a:off x="7384301" y="4195522"/>
            <a:ext cx="1237393" cy="1757076"/>
            <a:chOff x="0" y="0"/>
            <a:chExt cx="2474784" cy="3514150"/>
          </a:xfrm>
        </p:grpSpPr>
        <p:sp>
          <p:nvSpPr>
            <p:cNvPr id="961" name="形状"/>
            <p:cNvSpPr/>
            <p:nvPr/>
          </p:nvSpPr>
          <p:spPr>
            <a:xfrm>
              <a:off x="-1" y="-1"/>
              <a:ext cx="2474786" cy="3514151"/>
            </a:xfrm>
            <a:custGeom>
              <a:avLst/>
              <a:gdLst/>
              <a:ahLst/>
              <a:cxnLst>
                <a:cxn ang="0">
                  <a:pos x="wd2" y="hd2"/>
                </a:cxn>
                <a:cxn ang="5400000">
                  <a:pos x="wd2" y="hd2"/>
                </a:cxn>
                <a:cxn ang="10800000">
                  <a:pos x="wd2" y="hd2"/>
                </a:cxn>
                <a:cxn ang="16200000">
                  <a:pos x="wd2" y="hd2"/>
                </a:cxn>
              </a:cxnLst>
              <a:rect l="0" t="0" r="r" b="b"/>
              <a:pathLst>
                <a:path w="21600" h="21600" extrusionOk="0">
                  <a:moveTo>
                    <a:pt x="21600" y="20687"/>
                  </a:moveTo>
                  <a:cubicBezTo>
                    <a:pt x="21600" y="21180"/>
                    <a:pt x="21030" y="21600"/>
                    <a:pt x="20331" y="21600"/>
                  </a:cubicBezTo>
                  <a:cubicBezTo>
                    <a:pt x="1295" y="21600"/>
                    <a:pt x="1295" y="21600"/>
                    <a:pt x="1295" y="21600"/>
                  </a:cubicBezTo>
                  <a:cubicBezTo>
                    <a:pt x="570" y="21600"/>
                    <a:pt x="0" y="21180"/>
                    <a:pt x="0" y="20687"/>
                  </a:cubicBezTo>
                  <a:cubicBezTo>
                    <a:pt x="0" y="895"/>
                    <a:pt x="0" y="895"/>
                    <a:pt x="0" y="895"/>
                  </a:cubicBezTo>
                  <a:cubicBezTo>
                    <a:pt x="0" y="402"/>
                    <a:pt x="570" y="0"/>
                    <a:pt x="1295" y="0"/>
                  </a:cubicBezTo>
                  <a:cubicBezTo>
                    <a:pt x="20331" y="0"/>
                    <a:pt x="20331" y="0"/>
                    <a:pt x="20331" y="0"/>
                  </a:cubicBezTo>
                  <a:cubicBezTo>
                    <a:pt x="21030" y="0"/>
                    <a:pt x="21600" y="402"/>
                    <a:pt x="21600" y="895"/>
                  </a:cubicBezTo>
                  <a:cubicBezTo>
                    <a:pt x="21600" y="20687"/>
                    <a:pt x="21600" y="20687"/>
                    <a:pt x="21600" y="20687"/>
                  </a:cubicBezTo>
                </a:path>
              </a:pathLst>
            </a:custGeom>
            <a:solidFill>
              <a:srgbClr val="333333"/>
            </a:solidFill>
            <a:ln w="12700" cap="flat">
              <a:noFill/>
              <a:miter lim="400000"/>
            </a:ln>
            <a:effectLst/>
          </p:spPr>
          <p:txBody>
            <a:bodyPr wrap="square" lIns="22859" tIns="22859" rIns="22859" bIns="22859"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500">
                  <a:latin typeface="Calibri Light"/>
                  <a:ea typeface="Calibri Light"/>
                  <a:cs typeface="Calibri Light"/>
                  <a:sym typeface="Calibri Light"/>
                </a:defRPr>
              </a:pPr>
              <a:endParaRPr kumimoji="0" sz="1750" b="0" i="0" u="none" strike="noStrike" kern="1200" cap="none" spc="0" normalizeH="0" baseline="0" noProof="0">
                <a:ln>
                  <a:noFill/>
                </a:ln>
                <a:solidFill>
                  <a:prstClr val="black"/>
                </a:solidFill>
                <a:effectLst/>
                <a:uLnTx/>
                <a:uFillTx/>
                <a:latin typeface="Calibri Light"/>
                <a:cs typeface="Calibri Light"/>
                <a:sym typeface="Calibri Light"/>
              </a:endParaRPr>
            </a:p>
          </p:txBody>
        </p:sp>
        <p:sp>
          <p:nvSpPr>
            <p:cNvPr id="962" name="形状"/>
            <p:cNvSpPr/>
            <p:nvPr/>
          </p:nvSpPr>
          <p:spPr>
            <a:xfrm>
              <a:off x="14855" y="11882"/>
              <a:ext cx="2448045" cy="3487415"/>
            </a:xfrm>
            <a:custGeom>
              <a:avLst/>
              <a:gdLst/>
              <a:ahLst/>
              <a:cxnLst>
                <a:cxn ang="0">
                  <a:pos x="wd2" y="hd2"/>
                </a:cxn>
                <a:cxn ang="5400000">
                  <a:pos x="wd2" y="hd2"/>
                </a:cxn>
                <a:cxn ang="10800000">
                  <a:pos x="wd2" y="hd2"/>
                </a:cxn>
                <a:cxn ang="16200000">
                  <a:pos x="wd2" y="hd2"/>
                </a:cxn>
              </a:cxnLst>
              <a:rect l="0" t="0" r="r" b="b"/>
              <a:pathLst>
                <a:path w="21600" h="21600" extrusionOk="0">
                  <a:moveTo>
                    <a:pt x="1178" y="21600"/>
                  </a:moveTo>
                  <a:cubicBezTo>
                    <a:pt x="524" y="21600"/>
                    <a:pt x="0" y="21232"/>
                    <a:pt x="0" y="20772"/>
                  </a:cubicBezTo>
                  <a:cubicBezTo>
                    <a:pt x="0" y="828"/>
                    <a:pt x="0" y="828"/>
                    <a:pt x="0" y="828"/>
                  </a:cubicBezTo>
                  <a:cubicBezTo>
                    <a:pt x="0" y="386"/>
                    <a:pt x="524" y="0"/>
                    <a:pt x="1178" y="0"/>
                  </a:cubicBezTo>
                  <a:cubicBezTo>
                    <a:pt x="20422" y="0"/>
                    <a:pt x="20422" y="0"/>
                    <a:pt x="20422" y="0"/>
                  </a:cubicBezTo>
                  <a:cubicBezTo>
                    <a:pt x="21076" y="0"/>
                    <a:pt x="21600" y="386"/>
                    <a:pt x="21600" y="828"/>
                  </a:cubicBezTo>
                  <a:cubicBezTo>
                    <a:pt x="21600" y="20772"/>
                    <a:pt x="21600" y="20772"/>
                    <a:pt x="21600" y="20772"/>
                  </a:cubicBezTo>
                  <a:cubicBezTo>
                    <a:pt x="21600" y="21232"/>
                    <a:pt x="21076" y="21600"/>
                    <a:pt x="20422" y="21600"/>
                  </a:cubicBezTo>
                  <a:cubicBezTo>
                    <a:pt x="1178" y="21600"/>
                    <a:pt x="1178" y="21600"/>
                    <a:pt x="1178" y="21600"/>
                  </a:cubicBezTo>
                </a:path>
              </a:pathLst>
            </a:custGeom>
            <a:solidFill>
              <a:srgbClr val="181818"/>
            </a:solidFill>
            <a:ln w="12700" cap="flat">
              <a:noFill/>
              <a:miter lim="400000"/>
            </a:ln>
            <a:effectLst/>
          </p:spPr>
          <p:txBody>
            <a:bodyPr wrap="square" lIns="22859" tIns="22859" rIns="22859" bIns="22859"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500">
                  <a:latin typeface="Calibri Light"/>
                  <a:ea typeface="Calibri Light"/>
                  <a:cs typeface="Calibri Light"/>
                  <a:sym typeface="Calibri Light"/>
                </a:defRPr>
              </a:pPr>
              <a:endParaRPr kumimoji="0" sz="1750" b="0" i="0" u="none" strike="noStrike" kern="1200" cap="none" spc="0" normalizeH="0" baseline="0" noProof="0">
                <a:ln>
                  <a:noFill/>
                </a:ln>
                <a:solidFill>
                  <a:prstClr val="black"/>
                </a:solidFill>
                <a:effectLst/>
                <a:uLnTx/>
                <a:uFillTx/>
                <a:latin typeface="Calibri Light"/>
                <a:cs typeface="Calibri Light"/>
                <a:sym typeface="Calibri Light"/>
              </a:endParaRPr>
            </a:p>
          </p:txBody>
        </p:sp>
        <p:sp>
          <p:nvSpPr>
            <p:cNvPr id="963" name="圆形"/>
            <p:cNvSpPr/>
            <p:nvPr/>
          </p:nvSpPr>
          <p:spPr>
            <a:xfrm>
              <a:off x="1215109" y="142585"/>
              <a:ext cx="44567" cy="44563"/>
            </a:xfrm>
            <a:prstGeom prst="ellipse">
              <a:avLst/>
            </a:prstGeom>
            <a:solidFill>
              <a:srgbClr val="2C2C2C"/>
            </a:solidFill>
            <a:ln w="12700" cap="flat">
              <a:noFill/>
              <a:miter lim="400000"/>
            </a:ln>
            <a:effectLst/>
          </p:spPr>
          <p:txBody>
            <a:bodyPr wrap="square" lIns="22859" tIns="22859" rIns="22859" bIns="22859"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500">
                  <a:latin typeface="Calibri Light"/>
                  <a:ea typeface="Calibri Light"/>
                  <a:cs typeface="Calibri Light"/>
                  <a:sym typeface="Calibri Light"/>
                </a:defRPr>
              </a:pPr>
              <a:endParaRPr kumimoji="0" sz="1750" b="0" i="0" u="none" strike="noStrike" kern="1200" cap="none" spc="0" normalizeH="0" baseline="0" noProof="0">
                <a:ln>
                  <a:noFill/>
                </a:ln>
                <a:solidFill>
                  <a:prstClr val="black"/>
                </a:solidFill>
                <a:effectLst/>
                <a:uLnTx/>
                <a:uFillTx/>
                <a:latin typeface="Calibri Light"/>
                <a:cs typeface="Calibri Light"/>
                <a:sym typeface="Calibri Light"/>
              </a:endParaRPr>
            </a:p>
          </p:txBody>
        </p:sp>
        <p:sp>
          <p:nvSpPr>
            <p:cNvPr id="964" name="圆形"/>
            <p:cNvSpPr/>
            <p:nvPr/>
          </p:nvSpPr>
          <p:spPr>
            <a:xfrm>
              <a:off x="1215109" y="139616"/>
              <a:ext cx="44567" cy="44563"/>
            </a:xfrm>
            <a:prstGeom prst="ellipse">
              <a:avLst/>
            </a:prstGeom>
            <a:solidFill>
              <a:srgbClr val="0A0A0A"/>
            </a:solidFill>
            <a:ln w="12700" cap="flat">
              <a:noFill/>
              <a:miter lim="400000"/>
            </a:ln>
            <a:effectLst/>
          </p:spPr>
          <p:txBody>
            <a:bodyPr wrap="square" lIns="22859" tIns="22859" rIns="22859" bIns="22859"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500">
                  <a:latin typeface="Calibri Light"/>
                  <a:ea typeface="Calibri Light"/>
                  <a:cs typeface="Calibri Light"/>
                  <a:sym typeface="Calibri Light"/>
                </a:defRPr>
              </a:pPr>
              <a:endParaRPr kumimoji="0" sz="1750" b="0" i="0" u="none" strike="noStrike" kern="1200" cap="none" spc="0" normalizeH="0" baseline="0" noProof="0">
                <a:ln>
                  <a:noFill/>
                </a:ln>
                <a:solidFill>
                  <a:prstClr val="black"/>
                </a:solidFill>
                <a:effectLst/>
                <a:uLnTx/>
                <a:uFillTx/>
                <a:latin typeface="Calibri Light"/>
                <a:cs typeface="Calibri Light"/>
                <a:sym typeface="Calibri Light"/>
              </a:endParaRPr>
            </a:p>
          </p:txBody>
        </p:sp>
        <p:sp>
          <p:nvSpPr>
            <p:cNvPr id="965" name="圆形"/>
            <p:cNvSpPr/>
            <p:nvPr/>
          </p:nvSpPr>
          <p:spPr>
            <a:xfrm>
              <a:off x="1224021" y="148527"/>
              <a:ext cx="26743" cy="26739"/>
            </a:xfrm>
            <a:prstGeom prst="ellipse">
              <a:avLst/>
            </a:prstGeom>
            <a:solidFill>
              <a:srgbClr val="000000"/>
            </a:solidFill>
            <a:ln w="12700" cap="flat">
              <a:noFill/>
              <a:miter lim="400000"/>
            </a:ln>
            <a:effectLst/>
          </p:spPr>
          <p:txBody>
            <a:bodyPr wrap="square" lIns="22859" tIns="22859" rIns="22859" bIns="22859"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500">
                  <a:latin typeface="Calibri Light"/>
                  <a:ea typeface="Calibri Light"/>
                  <a:cs typeface="Calibri Light"/>
                  <a:sym typeface="Calibri Light"/>
                </a:defRPr>
              </a:pPr>
              <a:endParaRPr kumimoji="0" sz="1750" b="0" i="0" u="none" strike="noStrike" kern="1200" cap="none" spc="0" normalizeH="0" baseline="0" noProof="0">
                <a:ln>
                  <a:noFill/>
                </a:ln>
                <a:solidFill>
                  <a:prstClr val="black"/>
                </a:solidFill>
                <a:effectLst/>
                <a:uLnTx/>
                <a:uFillTx/>
                <a:latin typeface="Calibri Light"/>
                <a:cs typeface="Calibri Light"/>
                <a:sym typeface="Calibri Light"/>
              </a:endParaRPr>
            </a:p>
          </p:txBody>
        </p:sp>
        <p:sp>
          <p:nvSpPr>
            <p:cNvPr id="966" name="圆形"/>
            <p:cNvSpPr/>
            <p:nvPr/>
          </p:nvSpPr>
          <p:spPr>
            <a:xfrm>
              <a:off x="1229963" y="154468"/>
              <a:ext cx="14859" cy="14857"/>
            </a:xfrm>
            <a:prstGeom prst="ellipse">
              <a:avLst/>
            </a:prstGeom>
            <a:solidFill>
              <a:srgbClr val="2C99B4"/>
            </a:solidFill>
            <a:ln w="12700" cap="flat">
              <a:noFill/>
              <a:miter lim="400000"/>
            </a:ln>
            <a:effectLst/>
          </p:spPr>
          <p:txBody>
            <a:bodyPr wrap="square" lIns="22859" tIns="22859" rIns="22859" bIns="22859"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500">
                  <a:latin typeface="Calibri Light"/>
                  <a:ea typeface="Calibri Light"/>
                  <a:cs typeface="Calibri Light"/>
                  <a:sym typeface="Calibri Light"/>
                </a:defRPr>
              </a:pPr>
              <a:endParaRPr kumimoji="0" sz="1750" b="0" i="0" u="none" strike="noStrike" kern="1200" cap="none" spc="0" normalizeH="0" baseline="0" noProof="0">
                <a:ln>
                  <a:noFill/>
                </a:ln>
                <a:solidFill>
                  <a:prstClr val="black"/>
                </a:solidFill>
                <a:effectLst/>
                <a:uLnTx/>
                <a:uFillTx/>
                <a:latin typeface="Calibri Light"/>
                <a:cs typeface="Calibri Light"/>
                <a:sym typeface="Calibri Light"/>
              </a:endParaRPr>
            </a:p>
          </p:txBody>
        </p:sp>
        <p:sp>
          <p:nvSpPr>
            <p:cNvPr id="967" name="三角形"/>
            <p:cNvSpPr/>
            <p:nvPr/>
          </p:nvSpPr>
          <p:spPr>
            <a:xfrm>
              <a:off x="1231041" y="155545"/>
              <a:ext cx="12701" cy="1270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0"/>
                  </a:lnTo>
                  <a:lnTo>
                    <a:pt x="21600" y="0"/>
                  </a:lnTo>
                  <a:close/>
                </a:path>
              </a:pathLst>
            </a:custGeom>
            <a:solidFill>
              <a:srgbClr val="FFFFFF"/>
            </a:solidFill>
            <a:ln w="12700" cap="flat">
              <a:noFill/>
              <a:miter lim="400000"/>
            </a:ln>
            <a:effectLst/>
          </p:spPr>
          <p:txBody>
            <a:bodyPr wrap="square" lIns="22859" tIns="22859" rIns="22859" bIns="22859"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500">
                  <a:latin typeface="Calibri Light"/>
                  <a:ea typeface="Calibri Light"/>
                  <a:cs typeface="Calibri Light"/>
                  <a:sym typeface="Calibri Light"/>
                </a:defRPr>
              </a:pPr>
              <a:endParaRPr kumimoji="0" sz="1750" b="0" i="0" u="none" strike="noStrike" kern="1200" cap="none" spc="0" normalizeH="0" baseline="0" noProof="0">
                <a:ln>
                  <a:noFill/>
                </a:ln>
                <a:solidFill>
                  <a:prstClr val="black"/>
                </a:solidFill>
                <a:effectLst/>
                <a:uLnTx/>
                <a:uFillTx/>
                <a:latin typeface="Calibri Light"/>
                <a:cs typeface="Calibri Light"/>
                <a:sym typeface="Calibri Light"/>
              </a:endParaRPr>
            </a:p>
          </p:txBody>
        </p:sp>
        <p:sp>
          <p:nvSpPr>
            <p:cNvPr id="968" name="正方形"/>
            <p:cNvSpPr/>
            <p:nvPr/>
          </p:nvSpPr>
          <p:spPr>
            <a:xfrm>
              <a:off x="1167574" y="154468"/>
              <a:ext cx="20799" cy="20796"/>
            </a:xfrm>
            <a:prstGeom prst="rect">
              <a:avLst/>
            </a:prstGeom>
            <a:solidFill>
              <a:srgbClr val="464646"/>
            </a:solidFill>
            <a:ln w="12700" cap="flat">
              <a:noFill/>
              <a:miter lim="400000"/>
            </a:ln>
            <a:effectLst/>
          </p:spPr>
          <p:txBody>
            <a:bodyPr wrap="square" lIns="22859" tIns="22859" rIns="22859" bIns="22859"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500">
                  <a:latin typeface="Calibri Light"/>
                  <a:ea typeface="Calibri Light"/>
                  <a:cs typeface="Calibri Light"/>
                  <a:sym typeface="Calibri Light"/>
                </a:defRPr>
              </a:pPr>
              <a:endParaRPr kumimoji="0" sz="1750" b="0" i="0" u="none" strike="noStrike" kern="1200" cap="none" spc="0" normalizeH="0" baseline="0" noProof="0">
                <a:ln>
                  <a:noFill/>
                </a:ln>
                <a:solidFill>
                  <a:prstClr val="black"/>
                </a:solidFill>
                <a:effectLst/>
                <a:uLnTx/>
                <a:uFillTx/>
                <a:latin typeface="Calibri Light"/>
                <a:cs typeface="Calibri Light"/>
                <a:sym typeface="Calibri Light"/>
              </a:endParaRPr>
            </a:p>
          </p:txBody>
        </p:sp>
        <p:sp>
          <p:nvSpPr>
            <p:cNvPr id="969" name="矩形"/>
            <p:cNvSpPr/>
            <p:nvPr/>
          </p:nvSpPr>
          <p:spPr>
            <a:xfrm>
              <a:off x="148546" y="294084"/>
              <a:ext cx="2180662" cy="2908161"/>
            </a:xfrm>
            <a:prstGeom prst="rect">
              <a:avLst/>
            </a:prstGeom>
            <a:solidFill>
              <a:srgbClr val="0C0D11"/>
            </a:solidFill>
            <a:ln w="12700" cap="flat">
              <a:noFill/>
              <a:miter lim="400000"/>
            </a:ln>
            <a:effectLst/>
          </p:spPr>
          <p:txBody>
            <a:bodyPr wrap="square" lIns="22859" tIns="22859" rIns="22859" bIns="22859"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500">
                  <a:latin typeface="Calibri Light"/>
                  <a:ea typeface="Calibri Light"/>
                  <a:cs typeface="Calibri Light"/>
                  <a:sym typeface="Calibri Light"/>
                </a:defRPr>
              </a:pPr>
              <a:endParaRPr kumimoji="0" sz="1750" b="0" i="0" u="none" strike="noStrike" kern="1200" cap="none" spc="0" normalizeH="0" baseline="0" noProof="0">
                <a:ln>
                  <a:noFill/>
                </a:ln>
                <a:solidFill>
                  <a:prstClr val="black"/>
                </a:solidFill>
                <a:effectLst/>
                <a:uLnTx/>
                <a:uFillTx/>
                <a:latin typeface="Calibri Light"/>
                <a:cs typeface="Calibri Light"/>
                <a:sym typeface="Calibri Light"/>
              </a:endParaRPr>
            </a:p>
          </p:txBody>
        </p:sp>
        <p:sp>
          <p:nvSpPr>
            <p:cNvPr id="970" name="矩形"/>
            <p:cNvSpPr/>
            <p:nvPr/>
          </p:nvSpPr>
          <p:spPr>
            <a:xfrm>
              <a:off x="160430" y="305966"/>
              <a:ext cx="2156894" cy="2884396"/>
            </a:xfrm>
            <a:prstGeom prst="rect">
              <a:avLst/>
            </a:prstGeom>
            <a:solidFill>
              <a:srgbClr val="7E7E7E"/>
            </a:solidFill>
            <a:ln w="12700" cap="flat">
              <a:noFill/>
              <a:miter lim="400000"/>
            </a:ln>
            <a:effectLst/>
          </p:spPr>
          <p:txBody>
            <a:bodyPr wrap="square" lIns="22859" tIns="22859" rIns="22859" bIns="22859"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500">
                  <a:latin typeface="Calibri Light"/>
                  <a:ea typeface="Calibri Light"/>
                  <a:cs typeface="Calibri Light"/>
                  <a:sym typeface="Calibri Light"/>
                </a:defRPr>
              </a:pPr>
              <a:endParaRPr kumimoji="0" sz="1750" b="0" i="0" u="none" strike="noStrike" kern="1200" cap="none" spc="0" normalizeH="0" baseline="0" noProof="0">
                <a:ln>
                  <a:noFill/>
                </a:ln>
                <a:solidFill>
                  <a:prstClr val="black"/>
                </a:solidFill>
                <a:effectLst/>
                <a:uLnTx/>
                <a:uFillTx/>
                <a:latin typeface="Calibri Light"/>
                <a:cs typeface="Calibri Light"/>
                <a:sym typeface="Calibri Light"/>
              </a:endParaRPr>
            </a:p>
          </p:txBody>
        </p:sp>
        <p:sp>
          <p:nvSpPr>
            <p:cNvPr id="971" name="圆形"/>
            <p:cNvSpPr/>
            <p:nvPr/>
          </p:nvSpPr>
          <p:spPr>
            <a:xfrm>
              <a:off x="1146777" y="3264623"/>
              <a:ext cx="184201" cy="187147"/>
            </a:xfrm>
            <a:prstGeom prst="ellipse">
              <a:avLst/>
            </a:prstGeom>
            <a:solidFill>
              <a:srgbClr val="333333"/>
            </a:solidFill>
            <a:ln w="12700" cap="flat">
              <a:noFill/>
              <a:miter lim="400000"/>
            </a:ln>
            <a:effectLst/>
          </p:spPr>
          <p:txBody>
            <a:bodyPr wrap="square" lIns="22859" tIns="22859" rIns="22859" bIns="22859"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500">
                  <a:latin typeface="Calibri Light"/>
                  <a:ea typeface="Calibri Light"/>
                  <a:cs typeface="Calibri Light"/>
                  <a:sym typeface="Calibri Light"/>
                </a:defRPr>
              </a:pPr>
              <a:endParaRPr kumimoji="0" sz="1750" b="0" i="0" u="none" strike="noStrike" kern="1200" cap="none" spc="0" normalizeH="0" baseline="0" noProof="0">
                <a:ln>
                  <a:noFill/>
                </a:ln>
                <a:solidFill>
                  <a:prstClr val="black"/>
                </a:solidFill>
                <a:effectLst/>
                <a:uLnTx/>
                <a:uFillTx/>
                <a:latin typeface="Calibri Light"/>
                <a:cs typeface="Calibri Light"/>
                <a:sym typeface="Calibri Light"/>
              </a:endParaRPr>
            </a:p>
          </p:txBody>
        </p:sp>
        <p:sp>
          <p:nvSpPr>
            <p:cNvPr id="972" name="形状"/>
            <p:cNvSpPr/>
            <p:nvPr/>
          </p:nvSpPr>
          <p:spPr>
            <a:xfrm>
              <a:off x="1191342" y="3309180"/>
              <a:ext cx="95071" cy="95060"/>
            </a:xfrm>
            <a:custGeom>
              <a:avLst/>
              <a:gdLst/>
              <a:ahLst/>
              <a:cxnLst>
                <a:cxn ang="0">
                  <a:pos x="wd2" y="hd2"/>
                </a:cxn>
                <a:cxn ang="5400000">
                  <a:pos x="wd2" y="hd2"/>
                </a:cxn>
                <a:cxn ang="10800000">
                  <a:pos x="wd2" y="hd2"/>
                </a:cxn>
                <a:cxn ang="16200000">
                  <a:pos x="wd2" y="hd2"/>
                </a:cxn>
              </a:cxnLst>
              <a:rect l="0" t="0" r="r" b="b"/>
              <a:pathLst>
                <a:path w="21600" h="21600" extrusionOk="0">
                  <a:moveTo>
                    <a:pt x="20250" y="14175"/>
                  </a:moveTo>
                  <a:cubicBezTo>
                    <a:pt x="18900" y="14175"/>
                    <a:pt x="18900" y="14175"/>
                    <a:pt x="18900" y="14175"/>
                  </a:cubicBezTo>
                  <a:cubicBezTo>
                    <a:pt x="18900" y="16875"/>
                    <a:pt x="16875" y="18900"/>
                    <a:pt x="14175" y="18900"/>
                  </a:cubicBezTo>
                  <a:cubicBezTo>
                    <a:pt x="7425" y="18900"/>
                    <a:pt x="7425" y="18900"/>
                    <a:pt x="7425" y="18900"/>
                  </a:cubicBezTo>
                  <a:cubicBezTo>
                    <a:pt x="4725" y="18900"/>
                    <a:pt x="2700" y="16875"/>
                    <a:pt x="2700" y="14175"/>
                  </a:cubicBezTo>
                  <a:cubicBezTo>
                    <a:pt x="2700" y="7425"/>
                    <a:pt x="2700" y="7425"/>
                    <a:pt x="2700" y="7425"/>
                  </a:cubicBezTo>
                  <a:cubicBezTo>
                    <a:pt x="2700" y="4725"/>
                    <a:pt x="4725" y="2700"/>
                    <a:pt x="7425" y="2700"/>
                  </a:cubicBezTo>
                  <a:cubicBezTo>
                    <a:pt x="14175" y="2700"/>
                    <a:pt x="14175" y="2700"/>
                    <a:pt x="14175" y="2700"/>
                  </a:cubicBezTo>
                  <a:cubicBezTo>
                    <a:pt x="16875" y="2700"/>
                    <a:pt x="18900" y="4725"/>
                    <a:pt x="18900" y="7425"/>
                  </a:cubicBezTo>
                  <a:cubicBezTo>
                    <a:pt x="18900" y="14175"/>
                    <a:pt x="18900" y="14175"/>
                    <a:pt x="18900" y="14175"/>
                  </a:cubicBezTo>
                  <a:cubicBezTo>
                    <a:pt x="20250" y="14175"/>
                    <a:pt x="20250" y="14175"/>
                    <a:pt x="20250" y="14175"/>
                  </a:cubicBezTo>
                  <a:cubicBezTo>
                    <a:pt x="21600" y="14175"/>
                    <a:pt x="21600" y="14175"/>
                    <a:pt x="21600" y="14175"/>
                  </a:cubicBezTo>
                  <a:cubicBezTo>
                    <a:pt x="21600" y="7425"/>
                    <a:pt x="21600" y="7425"/>
                    <a:pt x="21600" y="7425"/>
                  </a:cubicBezTo>
                  <a:cubicBezTo>
                    <a:pt x="21600" y="3375"/>
                    <a:pt x="18900" y="0"/>
                    <a:pt x="14175" y="0"/>
                  </a:cubicBezTo>
                  <a:cubicBezTo>
                    <a:pt x="7425" y="0"/>
                    <a:pt x="7425" y="0"/>
                    <a:pt x="7425" y="0"/>
                  </a:cubicBezTo>
                  <a:cubicBezTo>
                    <a:pt x="3375" y="0"/>
                    <a:pt x="0" y="3375"/>
                    <a:pt x="0" y="7425"/>
                  </a:cubicBezTo>
                  <a:cubicBezTo>
                    <a:pt x="0" y="14175"/>
                    <a:pt x="0" y="14175"/>
                    <a:pt x="0" y="14175"/>
                  </a:cubicBezTo>
                  <a:cubicBezTo>
                    <a:pt x="0" y="18900"/>
                    <a:pt x="3375" y="21600"/>
                    <a:pt x="7425" y="21600"/>
                  </a:cubicBezTo>
                  <a:cubicBezTo>
                    <a:pt x="14175" y="21600"/>
                    <a:pt x="14175" y="21600"/>
                    <a:pt x="14175" y="21600"/>
                  </a:cubicBezTo>
                  <a:cubicBezTo>
                    <a:pt x="18900" y="21600"/>
                    <a:pt x="21600" y="18900"/>
                    <a:pt x="21600" y="14175"/>
                  </a:cubicBezTo>
                  <a:lnTo>
                    <a:pt x="20250" y="14175"/>
                  </a:lnTo>
                  <a:close/>
                </a:path>
              </a:pathLst>
            </a:custGeom>
            <a:solidFill>
              <a:srgbClr val="181818"/>
            </a:solidFill>
            <a:ln w="12700" cap="flat">
              <a:noFill/>
              <a:miter lim="400000"/>
            </a:ln>
            <a:effectLst/>
          </p:spPr>
          <p:txBody>
            <a:bodyPr wrap="square" lIns="22859" tIns="22859" rIns="22859" bIns="22859"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500">
                  <a:latin typeface="Calibri Light"/>
                  <a:ea typeface="Calibri Light"/>
                  <a:cs typeface="Calibri Light"/>
                  <a:sym typeface="Calibri Light"/>
                </a:defRPr>
              </a:pPr>
              <a:endParaRPr kumimoji="0" sz="1750" b="0" i="0" u="none" strike="noStrike" kern="1200" cap="none" spc="0" normalizeH="0" baseline="0" noProof="0">
                <a:ln>
                  <a:noFill/>
                </a:ln>
                <a:solidFill>
                  <a:prstClr val="black"/>
                </a:solidFill>
                <a:effectLst/>
                <a:uLnTx/>
                <a:uFillTx/>
                <a:latin typeface="Calibri Light"/>
                <a:cs typeface="Calibri Light"/>
                <a:sym typeface="Calibri Light"/>
              </a:endParaRPr>
            </a:p>
          </p:txBody>
        </p:sp>
      </p:grpSp>
      <p:pic>
        <p:nvPicPr>
          <p:cNvPr id="975" name="iPhone6_mockup_front_black.png" descr="iPhone6_mockup_front_black.png"/>
          <p:cNvPicPr>
            <a:picLocks noChangeAspect="1"/>
          </p:cNvPicPr>
          <p:nvPr/>
        </p:nvPicPr>
        <p:blipFill>
          <a:blip r:embed="rId7"/>
          <a:stretch>
            <a:fillRect/>
          </a:stretch>
        </p:blipFill>
        <p:spPr>
          <a:xfrm>
            <a:off x="8343205" y="4702883"/>
            <a:ext cx="786618" cy="1376916"/>
          </a:xfrm>
          <a:prstGeom prst="rect">
            <a:avLst/>
          </a:prstGeom>
          <a:ln w="12700">
            <a:miter lim="400000"/>
          </a:ln>
        </p:spPr>
      </p:pic>
      <p:pic>
        <p:nvPicPr>
          <p:cNvPr id="19" name="图片占位符 18">
            <a:extLst>
              <a:ext uri="{FF2B5EF4-FFF2-40B4-BE49-F238E27FC236}">
                <a16:creationId xmlns:a16="http://schemas.microsoft.com/office/drawing/2014/main" id="{C7D23FFA-854F-45E8-9487-900CFA2DB9FC}"/>
              </a:ext>
            </a:extLst>
          </p:cNvPr>
          <p:cNvPicPr>
            <a:picLocks noGrp="1" noChangeAspect="1"/>
          </p:cNvPicPr>
          <p:nvPr>
            <p:ph type="pic" sz="quarter" idx="13"/>
          </p:nvPr>
        </p:nvPicPr>
        <p:blipFill>
          <a:blip r:embed="rId8" cstate="hqprint">
            <a:extLst>
              <a:ext uri="{28A0092B-C50C-407E-A947-70E740481C1C}">
                <a14:useLocalDpi xmlns:a14="http://schemas.microsoft.com/office/drawing/2010/main" val="0"/>
              </a:ext>
            </a:extLst>
          </a:blip>
          <a:srcRect l="5727" r="5727"/>
          <a:stretch>
            <a:fillRect/>
          </a:stretch>
        </p:blipFill>
        <p:spPr/>
      </p:pic>
      <p:pic>
        <p:nvPicPr>
          <p:cNvPr id="21" name="图片占位符 20">
            <a:extLst>
              <a:ext uri="{FF2B5EF4-FFF2-40B4-BE49-F238E27FC236}">
                <a16:creationId xmlns:a16="http://schemas.microsoft.com/office/drawing/2014/main" id="{33875ECE-EA93-4626-B308-81053088DD3A}"/>
              </a:ext>
            </a:extLst>
          </p:cNvPr>
          <p:cNvPicPr>
            <a:picLocks noGrp="1" noChangeAspect="1"/>
          </p:cNvPicPr>
          <p:nvPr>
            <p:ph type="pic" sz="quarter" idx="14"/>
          </p:nvPr>
        </p:nvPicPr>
        <p:blipFill>
          <a:blip r:embed="rId9" cstate="hqprint">
            <a:extLst>
              <a:ext uri="{28A0092B-C50C-407E-A947-70E740481C1C}">
                <a14:useLocalDpi xmlns:a14="http://schemas.microsoft.com/office/drawing/2010/main" val="0"/>
              </a:ext>
            </a:extLst>
          </a:blip>
          <a:srcRect l="28951" r="28951"/>
          <a:stretch>
            <a:fillRect/>
          </a:stretch>
        </p:blipFill>
        <p:spPr/>
      </p:pic>
      <p:pic>
        <p:nvPicPr>
          <p:cNvPr id="24" name="图片占位符 23">
            <a:extLst>
              <a:ext uri="{FF2B5EF4-FFF2-40B4-BE49-F238E27FC236}">
                <a16:creationId xmlns:a16="http://schemas.microsoft.com/office/drawing/2014/main" id="{A85D60B8-C756-4649-91C6-FA04F561CC9D}"/>
              </a:ext>
            </a:extLst>
          </p:cNvPr>
          <p:cNvPicPr>
            <a:picLocks noGrp="1" noChangeAspect="1"/>
          </p:cNvPicPr>
          <p:nvPr>
            <p:ph type="pic" sz="quarter" idx="15"/>
          </p:nvPr>
        </p:nvPicPr>
        <p:blipFill>
          <a:blip r:embed="rId10" cstate="hqprint">
            <a:extLst>
              <a:ext uri="{28A0092B-C50C-407E-A947-70E740481C1C}">
                <a14:useLocalDpi xmlns:a14="http://schemas.microsoft.com/office/drawing/2010/main" val="0"/>
              </a:ext>
            </a:extLst>
          </a:blip>
          <a:srcRect l="33991" r="33991"/>
          <a:stretch>
            <a:fillRect/>
          </a:stretch>
        </p:blipFill>
        <p:spPr/>
      </p:pic>
      <p:pic>
        <p:nvPicPr>
          <p:cNvPr id="26" name="图片占位符 25">
            <a:extLst>
              <a:ext uri="{FF2B5EF4-FFF2-40B4-BE49-F238E27FC236}">
                <a16:creationId xmlns:a16="http://schemas.microsoft.com/office/drawing/2014/main" id="{E5A21477-20CF-407D-8EB0-E7EF57959405}"/>
              </a:ext>
            </a:extLst>
          </p:cNvPr>
          <p:cNvPicPr>
            <a:picLocks noGrp="1" noChangeAspect="1"/>
          </p:cNvPicPr>
          <p:nvPr>
            <p:ph type="pic" sz="quarter" idx="16"/>
          </p:nvPr>
        </p:nvPicPr>
        <p:blipFill>
          <a:blip r:embed="rId11" cstate="hqprint">
            <a:extLst>
              <a:ext uri="{28A0092B-C50C-407E-A947-70E740481C1C}">
                <a14:useLocalDpi xmlns:a14="http://schemas.microsoft.com/office/drawing/2010/main" val="0"/>
              </a:ext>
            </a:extLst>
          </a:blip>
          <a:srcRect l="27409" r="27409"/>
          <a:stretch>
            <a:fillRect/>
          </a:stretch>
        </p:blipFill>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a:extLst>
              <a:ext uri="{FF2B5EF4-FFF2-40B4-BE49-F238E27FC236}">
                <a16:creationId xmlns:a16="http://schemas.microsoft.com/office/drawing/2014/main" id="{C6B334F4-098F-4D84-A627-CA99D35634CC}"/>
              </a:ext>
            </a:extLst>
          </p:cNvPr>
          <p:cNvSpPr/>
          <p:nvPr/>
        </p:nvSpPr>
        <p:spPr>
          <a:xfrm flipH="1">
            <a:off x="10184612" y="3441981"/>
            <a:ext cx="905174" cy="8091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472" rtl="0" eaLnBrk="1" fontAlgn="auto" latinLnBrk="0" hangingPunct="1">
              <a:lnSpc>
                <a:spcPct val="100000"/>
              </a:lnSpc>
              <a:spcBef>
                <a:spcPts val="0"/>
              </a:spcBef>
              <a:spcAft>
                <a:spcPts val="0"/>
              </a:spcAft>
              <a:buClrTx/>
              <a:buSzTx/>
              <a:buFontTx/>
              <a:buNone/>
              <a:tabLst/>
              <a:defRPr/>
            </a:pPr>
            <a:endParaRPr kumimoji="0" lang="zh-CN" altLang="en-US" sz="1315" b="0" i="0" u="none" strike="noStrike" kern="1200" cap="none" spc="0" normalizeH="0" baseline="0" noProof="0">
              <a:ln>
                <a:noFill/>
              </a:ln>
              <a:solidFill>
                <a:prstClr val="white"/>
              </a:solidFill>
              <a:effectLst/>
              <a:uLnTx/>
              <a:uFillTx/>
              <a:latin typeface="Calibri" panose="020F0502020204030204"/>
              <a:ea typeface="微软雅黑 Light" panose="020B0502040204020203" pitchFamily="34" charset="-122"/>
              <a:cs typeface="+mn-cs"/>
            </a:endParaRPr>
          </a:p>
        </p:txBody>
      </p:sp>
      <p:sp>
        <p:nvSpPr>
          <p:cNvPr id="7" name="文本占位符 6">
            <a:extLst>
              <a:ext uri="{FF2B5EF4-FFF2-40B4-BE49-F238E27FC236}">
                <a16:creationId xmlns:a16="http://schemas.microsoft.com/office/drawing/2014/main" id="{48BE7466-5963-4E80-9B86-E325734FCF1B}"/>
              </a:ext>
            </a:extLst>
          </p:cNvPr>
          <p:cNvSpPr>
            <a:spLocks noGrp="1"/>
          </p:cNvSpPr>
          <p:nvPr>
            <p:ph type="body" sz="quarter" idx="11"/>
          </p:nvPr>
        </p:nvSpPr>
        <p:spPr>
          <a:xfrm>
            <a:off x="1431925" y="231775"/>
            <a:ext cx="3643313" cy="406400"/>
          </a:xfrm>
        </p:spPr>
        <p:txBody>
          <a:bodyPr/>
          <a:lstStyle/>
          <a:p>
            <a:r>
              <a:rPr lang="zh-CN" altLang="en-US" dirty="0">
                <a:sym typeface="+mn-lt"/>
              </a:rPr>
              <a:t>个人介绍</a:t>
            </a:r>
            <a:endParaRPr lang="en-US" altLang="zh-CN" dirty="0">
              <a:sym typeface="+mn-lt"/>
            </a:endParaRPr>
          </a:p>
          <a:p>
            <a:endParaRPr lang="zh-CN" altLang="en-US" dirty="0"/>
          </a:p>
        </p:txBody>
      </p:sp>
      <p:sp>
        <p:nvSpPr>
          <p:cNvPr id="14" name="矩形 13">
            <a:extLst>
              <a:ext uri="{FF2B5EF4-FFF2-40B4-BE49-F238E27FC236}">
                <a16:creationId xmlns:a16="http://schemas.microsoft.com/office/drawing/2014/main" id="{998BD604-0F3B-4716-A8DB-E835FD8803FA}"/>
              </a:ext>
            </a:extLst>
          </p:cNvPr>
          <p:cNvSpPr/>
          <p:nvPr/>
        </p:nvSpPr>
        <p:spPr>
          <a:xfrm>
            <a:off x="4578354" y="3642986"/>
            <a:ext cx="6354282" cy="23992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472" rtl="0" eaLnBrk="1" fontAlgn="auto" latinLnBrk="0" hangingPunct="1">
              <a:lnSpc>
                <a:spcPct val="100000"/>
              </a:lnSpc>
              <a:spcBef>
                <a:spcPts val="0"/>
              </a:spcBef>
              <a:spcAft>
                <a:spcPts val="0"/>
              </a:spcAft>
              <a:buClrTx/>
              <a:buSzTx/>
              <a:buFontTx/>
              <a:buNone/>
              <a:tabLst/>
              <a:defRPr/>
            </a:pPr>
            <a:endParaRPr kumimoji="0" lang="zh-CN" altLang="en-US" sz="1315"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9" name="TextBox 11">
            <a:extLst>
              <a:ext uri="{FF2B5EF4-FFF2-40B4-BE49-F238E27FC236}">
                <a16:creationId xmlns:a16="http://schemas.microsoft.com/office/drawing/2014/main" id="{B11397AD-2734-475F-8CEA-56C1FAD0C52E}"/>
              </a:ext>
            </a:extLst>
          </p:cNvPr>
          <p:cNvSpPr txBox="1"/>
          <p:nvPr/>
        </p:nvSpPr>
        <p:spPr>
          <a:xfrm>
            <a:off x="5858019" y="1835693"/>
            <a:ext cx="2256422" cy="523220"/>
          </a:xfrm>
          <a:prstGeom prst="rect">
            <a:avLst/>
          </a:prstGeom>
          <a:noFill/>
        </p:spPr>
        <p:txBody>
          <a:bodyPr wrap="square" rtlCol="0">
            <a:spAutoFit/>
          </a:bodyPr>
          <a:lstStyle/>
          <a:p>
            <a:pPr marL="0" marR="0" lvl="0" indent="0" algn="l" defTabSz="910472"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 </a:t>
            </a:r>
            <a:r>
              <a:rPr kumimoji="0" lang="zh-CN" altLang="en-US" sz="2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你的名字 </a:t>
            </a:r>
            <a:r>
              <a:rPr kumimoji="0" lang="en-US" altLang="zh-CN" sz="2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a:t>
            </a:r>
            <a:endParaRPr kumimoji="0" lang="en-US" sz="2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20" name="矩形 19">
            <a:extLst>
              <a:ext uri="{FF2B5EF4-FFF2-40B4-BE49-F238E27FC236}">
                <a16:creationId xmlns:a16="http://schemas.microsoft.com/office/drawing/2014/main" id="{D385F464-0DD1-469C-8A68-4100FA157912}"/>
              </a:ext>
            </a:extLst>
          </p:cNvPr>
          <p:cNvSpPr/>
          <p:nvPr/>
        </p:nvSpPr>
        <p:spPr>
          <a:xfrm>
            <a:off x="5102697" y="3782899"/>
            <a:ext cx="4480189" cy="2049407"/>
          </a:xfrm>
          <a:prstGeom prst="rect">
            <a:avLst/>
          </a:prstGeom>
        </p:spPr>
        <p:txBody>
          <a:bodyPr wrap="square">
            <a:spAutoFit/>
          </a:bodyPr>
          <a:lstStyle/>
          <a:p>
            <a:pPr marL="0" marR="0" lvl="0" indent="0" algn="l" defTabSz="910472" rtl="0" eaLnBrk="1" fontAlgn="auto" latinLnBrk="0" hangingPunct="1">
              <a:lnSpc>
                <a:spcPct val="150000"/>
              </a:lnSpc>
              <a:spcBef>
                <a:spcPts val="0"/>
              </a:spcBef>
              <a:spcAft>
                <a:spcPts val="1200"/>
              </a:spcAft>
              <a:buClrTx/>
              <a:buSzTx/>
              <a:buFontTx/>
              <a:buNone/>
              <a:tabLst/>
              <a:defRPr/>
            </a:pPr>
            <a:r>
              <a:rPr kumimoji="0" lang="zh-CN" altLang="en-US" sz="1600" b="1"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ea"/>
              </a:rPr>
              <a:t>所获荣誉（或论文、经历等</a:t>
            </a:r>
            <a:r>
              <a:rPr kumimoji="0" lang="zh-CN" altLang="en-US" sz="16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ea"/>
              </a:rPr>
              <a:t>）：</a:t>
            </a:r>
          </a:p>
          <a:p>
            <a:pPr marL="285750" marR="0" lvl="0" indent="-285750" algn="l" defTabSz="910472" rtl="0" eaLnBrk="1" fontAlgn="auto" latinLnBrk="0" hangingPunct="1">
              <a:lnSpc>
                <a:spcPct val="150000"/>
              </a:lnSpc>
              <a:spcBef>
                <a:spcPts val="0"/>
              </a:spcBef>
              <a:spcAft>
                <a:spcPts val="0"/>
              </a:spcAft>
              <a:buClrTx/>
              <a:buSzTx/>
              <a:buFont typeface="Wingdings" panose="05000000000000000000" pitchFamily="2" charset="2"/>
              <a:buChar char="n"/>
              <a:tabLst/>
              <a:defRPr/>
            </a:pPr>
            <a:r>
              <a:rPr kumimoji="0" lang="zh-CN" altLang="en-US" sz="16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ea"/>
              </a:rPr>
              <a:t>请输入内容请输入内容</a:t>
            </a:r>
          </a:p>
          <a:p>
            <a:pPr marL="285750" marR="0" lvl="0" indent="-285750" algn="l" defTabSz="910472" rtl="0" eaLnBrk="1" fontAlgn="auto" latinLnBrk="0" hangingPunct="1">
              <a:lnSpc>
                <a:spcPct val="150000"/>
              </a:lnSpc>
              <a:spcBef>
                <a:spcPts val="0"/>
              </a:spcBef>
              <a:spcAft>
                <a:spcPts val="0"/>
              </a:spcAft>
              <a:buClrTx/>
              <a:buSzTx/>
              <a:buFont typeface="Wingdings" panose="05000000000000000000" pitchFamily="2" charset="2"/>
              <a:buChar char="n"/>
              <a:tabLst/>
              <a:defRPr/>
            </a:pPr>
            <a:r>
              <a:rPr kumimoji="0" lang="zh-CN" altLang="en-US" sz="16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ea"/>
              </a:rPr>
              <a:t>请输入内容请输入内容</a:t>
            </a:r>
          </a:p>
          <a:p>
            <a:pPr marL="285750" marR="0" lvl="0" indent="-285750" algn="l" defTabSz="910472" rtl="0" eaLnBrk="1" fontAlgn="auto" latinLnBrk="0" hangingPunct="1">
              <a:lnSpc>
                <a:spcPct val="150000"/>
              </a:lnSpc>
              <a:spcBef>
                <a:spcPts val="0"/>
              </a:spcBef>
              <a:spcAft>
                <a:spcPts val="0"/>
              </a:spcAft>
              <a:buClrTx/>
              <a:buSzTx/>
              <a:buFont typeface="Wingdings" panose="05000000000000000000" pitchFamily="2" charset="2"/>
              <a:buChar char="n"/>
              <a:tabLst/>
              <a:defRPr/>
            </a:pPr>
            <a:r>
              <a:rPr kumimoji="0" lang="zh-CN" altLang="en-US" sz="16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ea"/>
              </a:rPr>
              <a:t>请输入内容请输入内容</a:t>
            </a:r>
          </a:p>
          <a:p>
            <a:pPr marL="285750" marR="0" lvl="0" indent="-285750" algn="l" defTabSz="910472" rtl="0" eaLnBrk="1" fontAlgn="auto" latinLnBrk="0" hangingPunct="1">
              <a:lnSpc>
                <a:spcPct val="150000"/>
              </a:lnSpc>
              <a:spcBef>
                <a:spcPts val="0"/>
              </a:spcBef>
              <a:spcAft>
                <a:spcPts val="0"/>
              </a:spcAft>
              <a:buClrTx/>
              <a:buSzTx/>
              <a:buFont typeface="Wingdings" panose="05000000000000000000" pitchFamily="2" charset="2"/>
              <a:buChar char="n"/>
              <a:tabLst/>
              <a:defRPr/>
            </a:pPr>
            <a:r>
              <a:rPr kumimoji="0" lang="zh-CN" altLang="en-US" sz="16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sym typeface="+mn-ea"/>
              </a:rPr>
              <a:t>请输入内容请输入内容</a:t>
            </a:r>
          </a:p>
        </p:txBody>
      </p:sp>
      <p:sp>
        <p:nvSpPr>
          <p:cNvPr id="21" name="矩形 20">
            <a:extLst>
              <a:ext uri="{FF2B5EF4-FFF2-40B4-BE49-F238E27FC236}">
                <a16:creationId xmlns:a16="http://schemas.microsoft.com/office/drawing/2014/main" id="{766250A0-D624-48E7-B9DB-FF755A432CA5}"/>
              </a:ext>
            </a:extLst>
          </p:cNvPr>
          <p:cNvSpPr/>
          <p:nvPr/>
        </p:nvSpPr>
        <p:spPr>
          <a:xfrm>
            <a:off x="1545971" y="1556700"/>
            <a:ext cx="2859191" cy="429407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472" rtl="0" eaLnBrk="1" fontAlgn="auto" latinLnBrk="0" hangingPunct="1">
              <a:lnSpc>
                <a:spcPct val="100000"/>
              </a:lnSpc>
              <a:spcBef>
                <a:spcPts val="0"/>
              </a:spcBef>
              <a:spcAft>
                <a:spcPts val="0"/>
              </a:spcAft>
              <a:buClrTx/>
              <a:buSzTx/>
              <a:buFontTx/>
              <a:buNone/>
              <a:tabLst/>
              <a:defRPr/>
            </a:pPr>
            <a:endParaRPr kumimoji="0" lang="zh-CN" altLang="en-US" sz="1315" b="0" i="0" u="none" strike="noStrike" kern="1200" cap="none" spc="0" normalizeH="0" baseline="0" noProof="0">
              <a:ln>
                <a:noFill/>
              </a:ln>
              <a:solidFill>
                <a:prstClr val="white"/>
              </a:solidFill>
              <a:effectLst/>
              <a:uLnTx/>
              <a:uFillTx/>
              <a:latin typeface="Calibri" panose="020F0502020204030204"/>
              <a:ea typeface="微软雅黑 Light" panose="020B0502040204020203" pitchFamily="34" charset="-122"/>
              <a:cs typeface="+mn-cs"/>
            </a:endParaRPr>
          </a:p>
        </p:txBody>
      </p:sp>
      <p:sp>
        <p:nvSpPr>
          <p:cNvPr id="35" name="矩形 34">
            <a:extLst>
              <a:ext uri="{FF2B5EF4-FFF2-40B4-BE49-F238E27FC236}">
                <a16:creationId xmlns:a16="http://schemas.microsoft.com/office/drawing/2014/main" id="{3409AD34-5855-4EC0-BC81-DBDE031572E5}"/>
              </a:ext>
            </a:extLst>
          </p:cNvPr>
          <p:cNvSpPr/>
          <p:nvPr/>
        </p:nvSpPr>
        <p:spPr>
          <a:xfrm>
            <a:off x="5102697" y="2612111"/>
            <a:ext cx="2256422" cy="418191"/>
          </a:xfrm>
          <a:prstGeom prst="rect">
            <a:avLst/>
          </a:prstGeom>
        </p:spPr>
        <p:txBody>
          <a:bodyPr wrap="square">
            <a:spAutoFit/>
          </a:bodyPr>
          <a:lstStyle/>
          <a:p>
            <a:pPr marL="0" marR="0" lvl="0" indent="0" algn="l" defTabSz="910472"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ea"/>
              </a:rPr>
              <a:t>标题：请输入内容</a:t>
            </a:r>
          </a:p>
        </p:txBody>
      </p:sp>
      <p:sp>
        <p:nvSpPr>
          <p:cNvPr id="36" name="矩形 35">
            <a:extLst>
              <a:ext uri="{FF2B5EF4-FFF2-40B4-BE49-F238E27FC236}">
                <a16:creationId xmlns:a16="http://schemas.microsoft.com/office/drawing/2014/main" id="{4AA18EA9-711B-4F74-9D9C-D9BE0F019B26}"/>
              </a:ext>
            </a:extLst>
          </p:cNvPr>
          <p:cNvSpPr/>
          <p:nvPr/>
        </p:nvSpPr>
        <p:spPr>
          <a:xfrm>
            <a:off x="7621045" y="2612111"/>
            <a:ext cx="2256422" cy="418191"/>
          </a:xfrm>
          <a:prstGeom prst="rect">
            <a:avLst/>
          </a:prstGeom>
        </p:spPr>
        <p:txBody>
          <a:bodyPr wrap="square">
            <a:spAutoFit/>
          </a:bodyPr>
          <a:lstStyle/>
          <a:p>
            <a:pPr marL="0" marR="0" lvl="0" indent="0" algn="l" defTabSz="910472"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ea"/>
              </a:rPr>
              <a:t>标题：请输入内容</a:t>
            </a:r>
          </a:p>
        </p:txBody>
      </p:sp>
      <p:sp>
        <p:nvSpPr>
          <p:cNvPr id="37" name="矩形 36">
            <a:extLst>
              <a:ext uri="{FF2B5EF4-FFF2-40B4-BE49-F238E27FC236}">
                <a16:creationId xmlns:a16="http://schemas.microsoft.com/office/drawing/2014/main" id="{7074650A-40EC-4FE3-BA93-ABA3DEA19B94}"/>
              </a:ext>
            </a:extLst>
          </p:cNvPr>
          <p:cNvSpPr/>
          <p:nvPr/>
        </p:nvSpPr>
        <p:spPr>
          <a:xfrm>
            <a:off x="5102697" y="3007749"/>
            <a:ext cx="2256422" cy="418191"/>
          </a:xfrm>
          <a:prstGeom prst="rect">
            <a:avLst/>
          </a:prstGeom>
        </p:spPr>
        <p:txBody>
          <a:bodyPr wrap="square">
            <a:spAutoFit/>
          </a:bodyPr>
          <a:lstStyle/>
          <a:p>
            <a:pPr marL="0" marR="0" lvl="0" indent="0" algn="l" defTabSz="910472"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ea"/>
              </a:rPr>
              <a:t>标题：请输入内容</a:t>
            </a:r>
          </a:p>
        </p:txBody>
      </p:sp>
      <p:sp>
        <p:nvSpPr>
          <p:cNvPr id="38" name="矩形 37">
            <a:extLst>
              <a:ext uri="{FF2B5EF4-FFF2-40B4-BE49-F238E27FC236}">
                <a16:creationId xmlns:a16="http://schemas.microsoft.com/office/drawing/2014/main" id="{B5D829D1-53C4-4272-A4B4-9C657F13678A}"/>
              </a:ext>
            </a:extLst>
          </p:cNvPr>
          <p:cNvSpPr/>
          <p:nvPr/>
        </p:nvSpPr>
        <p:spPr>
          <a:xfrm>
            <a:off x="7621045" y="3007749"/>
            <a:ext cx="2256422" cy="418191"/>
          </a:xfrm>
          <a:prstGeom prst="rect">
            <a:avLst/>
          </a:prstGeom>
        </p:spPr>
        <p:txBody>
          <a:bodyPr wrap="square">
            <a:spAutoFit/>
          </a:bodyPr>
          <a:lstStyle/>
          <a:p>
            <a:pPr marL="0" marR="0" lvl="0" indent="0" algn="l" defTabSz="910472"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ea"/>
              </a:rPr>
              <a:t>标题：请输入内容</a:t>
            </a:r>
          </a:p>
        </p:txBody>
      </p:sp>
      <p:cxnSp>
        <p:nvCxnSpPr>
          <p:cNvPr id="48" name="直接连接符 47">
            <a:extLst>
              <a:ext uri="{FF2B5EF4-FFF2-40B4-BE49-F238E27FC236}">
                <a16:creationId xmlns:a16="http://schemas.microsoft.com/office/drawing/2014/main" id="{CD7F843D-A9C6-4FC3-B6E7-A7C6615F1DDB}"/>
              </a:ext>
            </a:extLst>
          </p:cNvPr>
          <p:cNvCxnSpPr>
            <a:cxnSpLocks/>
          </p:cNvCxnSpPr>
          <p:nvPr/>
        </p:nvCxnSpPr>
        <p:spPr>
          <a:xfrm>
            <a:off x="660400" y="6493367"/>
            <a:ext cx="10872788" cy="0"/>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2" name="manager_287598">
            <a:extLst>
              <a:ext uri="{FF2B5EF4-FFF2-40B4-BE49-F238E27FC236}">
                <a16:creationId xmlns:a16="http://schemas.microsoft.com/office/drawing/2014/main" id="{CC3E3D1B-FD7C-4AA2-857C-615899B75186}"/>
              </a:ext>
            </a:extLst>
          </p:cNvPr>
          <p:cNvSpPr>
            <a:spLocks noChangeAspect="1"/>
          </p:cNvSpPr>
          <p:nvPr/>
        </p:nvSpPr>
        <p:spPr bwMode="auto">
          <a:xfrm>
            <a:off x="5225142" y="1685783"/>
            <a:ext cx="583234" cy="609685"/>
          </a:xfrm>
          <a:custGeom>
            <a:avLst/>
            <a:gdLst>
              <a:gd name="T0" fmla="*/ 5330 w 6521"/>
              <a:gd name="T1" fmla="*/ 4899 h 6827"/>
              <a:gd name="T2" fmla="*/ 4583 w 6521"/>
              <a:gd name="T3" fmla="*/ 3966 h 6827"/>
              <a:gd name="T4" fmla="*/ 4814 w 6521"/>
              <a:gd name="T5" fmla="*/ 885 h 6827"/>
              <a:gd name="T6" fmla="*/ 3202 w 6521"/>
              <a:gd name="T7" fmla="*/ 0 h 6827"/>
              <a:gd name="T8" fmla="*/ 1437 w 6521"/>
              <a:gd name="T9" fmla="*/ 2318 h 6827"/>
              <a:gd name="T10" fmla="*/ 1934 w 6521"/>
              <a:gd name="T11" fmla="*/ 4453 h 6827"/>
              <a:gd name="T12" fmla="*/ 562 w 6521"/>
              <a:gd name="T13" fmla="*/ 5145 h 6827"/>
              <a:gd name="T14" fmla="*/ 0 w 6521"/>
              <a:gd name="T15" fmla="*/ 6827 h 6827"/>
              <a:gd name="T16" fmla="*/ 3982 w 6521"/>
              <a:gd name="T17" fmla="*/ 6827 h 6827"/>
              <a:gd name="T18" fmla="*/ 6521 w 6521"/>
              <a:gd name="T19" fmla="*/ 6827 h 6827"/>
              <a:gd name="T20" fmla="*/ 4678 w 6521"/>
              <a:gd name="T21" fmla="*/ 1243 h 6827"/>
              <a:gd name="T22" fmla="*/ 4691 w 6521"/>
              <a:gd name="T23" fmla="*/ 1689 h 6827"/>
              <a:gd name="T24" fmla="*/ 1623 w 6521"/>
              <a:gd name="T25" fmla="*/ 1580 h 6827"/>
              <a:gd name="T26" fmla="*/ 3202 w 6521"/>
              <a:gd name="T27" fmla="*/ 284 h 6827"/>
              <a:gd name="T28" fmla="*/ 4215 w 6521"/>
              <a:gd name="T29" fmla="*/ 1418 h 6827"/>
              <a:gd name="T30" fmla="*/ 1801 w 6521"/>
              <a:gd name="T31" fmla="*/ 2056 h 6827"/>
              <a:gd name="T32" fmla="*/ 2596 w 6521"/>
              <a:gd name="T33" fmla="*/ 6542 h 6827"/>
              <a:gd name="T34" fmla="*/ 622 w 6521"/>
              <a:gd name="T35" fmla="*/ 5423 h 6827"/>
              <a:gd name="T36" fmla="*/ 1292 w 6521"/>
              <a:gd name="T37" fmla="*/ 5165 h 6827"/>
              <a:gd name="T38" fmla="*/ 2665 w 6521"/>
              <a:gd name="T39" fmla="*/ 5061 h 6827"/>
              <a:gd name="T40" fmla="*/ 2166 w 6521"/>
              <a:gd name="T41" fmla="*/ 4622 h 6827"/>
              <a:gd name="T42" fmla="*/ 2218 w 6521"/>
              <a:gd name="T43" fmla="*/ 4515 h 6827"/>
              <a:gd name="T44" fmla="*/ 2697 w 6521"/>
              <a:gd name="T45" fmla="*/ 4662 h 6827"/>
              <a:gd name="T46" fmla="*/ 3260 w 6521"/>
              <a:gd name="T47" fmla="*/ 6542 h 6827"/>
              <a:gd name="T48" fmla="*/ 3510 w 6521"/>
              <a:gd name="T49" fmla="*/ 5547 h 6827"/>
              <a:gd name="T50" fmla="*/ 2914 w 6521"/>
              <a:gd name="T51" fmla="*/ 4851 h 6827"/>
              <a:gd name="T52" fmla="*/ 3554 w 6521"/>
              <a:gd name="T53" fmla="*/ 4787 h 6827"/>
              <a:gd name="T54" fmla="*/ 2996 w 6521"/>
              <a:gd name="T55" fmla="*/ 5262 h 6827"/>
              <a:gd name="T56" fmla="*/ 2824 w 6521"/>
              <a:gd name="T57" fmla="*/ 4407 h 6827"/>
              <a:gd name="T58" fmla="*/ 1721 w 6521"/>
              <a:gd name="T59" fmla="*/ 2339 h 6827"/>
              <a:gd name="T60" fmla="*/ 4071 w 6521"/>
              <a:gd name="T61" fmla="*/ 1691 h 6827"/>
              <a:gd name="T62" fmla="*/ 4810 w 6521"/>
              <a:gd name="T63" fmla="*/ 2553 h 6827"/>
              <a:gd name="T64" fmla="*/ 3260 w 6521"/>
              <a:gd name="T65" fmla="*/ 4557 h 6827"/>
              <a:gd name="T66" fmla="*/ 3837 w 6521"/>
              <a:gd name="T67" fmla="*/ 4654 h 6827"/>
              <a:gd name="T68" fmla="*/ 4303 w 6521"/>
              <a:gd name="T69" fmla="*/ 4515 h 6827"/>
              <a:gd name="T70" fmla="*/ 4360 w 6521"/>
              <a:gd name="T71" fmla="*/ 4630 h 6827"/>
              <a:gd name="T72" fmla="*/ 4409 w 6521"/>
              <a:gd name="T73" fmla="*/ 6258 h 6827"/>
              <a:gd name="T74" fmla="*/ 6236 w 6521"/>
              <a:gd name="T75" fmla="*/ 6542 h 6827"/>
              <a:gd name="T76" fmla="*/ 5120 w 6521"/>
              <a:gd name="T77" fmla="*/ 5973 h 6827"/>
              <a:gd name="T78" fmla="*/ 4551 w 6521"/>
              <a:gd name="T79" fmla="*/ 5973 h 6827"/>
              <a:gd name="T80" fmla="*/ 3941 w 6521"/>
              <a:gd name="T81" fmla="*/ 6542 h 6827"/>
              <a:gd name="T82" fmla="*/ 3981 w 6521"/>
              <a:gd name="T83" fmla="*/ 5150 h 6827"/>
              <a:gd name="T84" fmla="*/ 5352 w 6521"/>
              <a:gd name="T85" fmla="*/ 5220 h 6827"/>
              <a:gd name="T86" fmla="*/ 6236 w 6521"/>
              <a:gd name="T87" fmla="*/ 5892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521" h="6827">
                <a:moveTo>
                  <a:pt x="5983" y="5151"/>
                </a:moveTo>
                <a:lnTo>
                  <a:pt x="5959" y="5145"/>
                </a:lnTo>
                <a:cubicBezTo>
                  <a:pt x="5606" y="5050"/>
                  <a:pt x="5487" y="4959"/>
                  <a:pt x="5330" y="4899"/>
                </a:cubicBezTo>
                <a:cubicBezTo>
                  <a:pt x="4772" y="4687"/>
                  <a:pt x="4627" y="4534"/>
                  <a:pt x="4590" y="4461"/>
                </a:cubicBezTo>
                <a:cubicBezTo>
                  <a:pt x="4589" y="4459"/>
                  <a:pt x="4588" y="4456"/>
                  <a:pt x="4587" y="4453"/>
                </a:cubicBezTo>
                <a:lnTo>
                  <a:pt x="4583" y="3966"/>
                </a:lnTo>
                <a:cubicBezTo>
                  <a:pt x="4881" y="3567"/>
                  <a:pt x="5094" y="3069"/>
                  <a:pt x="5094" y="2553"/>
                </a:cubicBezTo>
                <a:cubicBezTo>
                  <a:pt x="5094" y="2553"/>
                  <a:pt x="5296" y="1696"/>
                  <a:pt x="4814" y="889"/>
                </a:cubicBezTo>
                <a:lnTo>
                  <a:pt x="4814" y="885"/>
                </a:lnTo>
                <a:cubicBezTo>
                  <a:pt x="4814" y="885"/>
                  <a:pt x="4813" y="885"/>
                  <a:pt x="4812" y="885"/>
                </a:cubicBezTo>
                <a:cubicBezTo>
                  <a:pt x="4708" y="711"/>
                  <a:pt x="4572" y="539"/>
                  <a:pt x="4395" y="379"/>
                </a:cubicBezTo>
                <a:cubicBezTo>
                  <a:pt x="4210" y="211"/>
                  <a:pt x="3753" y="0"/>
                  <a:pt x="3202" y="0"/>
                </a:cubicBezTo>
                <a:cubicBezTo>
                  <a:pt x="2825" y="0"/>
                  <a:pt x="2403" y="99"/>
                  <a:pt x="1995" y="379"/>
                </a:cubicBezTo>
                <a:cubicBezTo>
                  <a:pt x="1202" y="922"/>
                  <a:pt x="1282" y="2291"/>
                  <a:pt x="1282" y="2291"/>
                </a:cubicBezTo>
                <a:cubicBezTo>
                  <a:pt x="1282" y="2291"/>
                  <a:pt x="1338" y="2304"/>
                  <a:pt x="1437" y="2318"/>
                </a:cubicBezTo>
                <a:cubicBezTo>
                  <a:pt x="1430" y="2394"/>
                  <a:pt x="1426" y="2473"/>
                  <a:pt x="1426" y="2553"/>
                </a:cubicBezTo>
                <a:cubicBezTo>
                  <a:pt x="1426" y="3069"/>
                  <a:pt x="1639" y="3567"/>
                  <a:pt x="1938" y="3966"/>
                </a:cubicBezTo>
                <a:lnTo>
                  <a:pt x="1934" y="4453"/>
                </a:lnTo>
                <a:cubicBezTo>
                  <a:pt x="1933" y="4456"/>
                  <a:pt x="1932" y="4459"/>
                  <a:pt x="1930" y="4461"/>
                </a:cubicBezTo>
                <a:cubicBezTo>
                  <a:pt x="1893" y="4534"/>
                  <a:pt x="1748" y="4687"/>
                  <a:pt x="1191" y="4899"/>
                </a:cubicBezTo>
                <a:cubicBezTo>
                  <a:pt x="1034" y="4959"/>
                  <a:pt x="915" y="5050"/>
                  <a:pt x="562" y="5145"/>
                </a:cubicBezTo>
                <a:lnTo>
                  <a:pt x="537" y="5151"/>
                </a:lnTo>
                <a:cubicBezTo>
                  <a:pt x="216" y="5258"/>
                  <a:pt x="0" y="5556"/>
                  <a:pt x="0" y="5892"/>
                </a:cubicBezTo>
                <a:lnTo>
                  <a:pt x="0" y="6827"/>
                </a:lnTo>
                <a:lnTo>
                  <a:pt x="2560" y="6827"/>
                </a:lnTo>
                <a:lnTo>
                  <a:pt x="3260" y="6827"/>
                </a:lnTo>
                <a:lnTo>
                  <a:pt x="3982" y="6827"/>
                </a:lnTo>
                <a:lnTo>
                  <a:pt x="4124" y="6827"/>
                </a:lnTo>
                <a:lnTo>
                  <a:pt x="5547" y="6827"/>
                </a:lnTo>
                <a:lnTo>
                  <a:pt x="6521" y="6827"/>
                </a:lnTo>
                <a:lnTo>
                  <a:pt x="6521" y="5892"/>
                </a:lnTo>
                <a:cubicBezTo>
                  <a:pt x="6521" y="5556"/>
                  <a:pt x="6305" y="5258"/>
                  <a:pt x="5983" y="5151"/>
                </a:cubicBezTo>
                <a:close/>
                <a:moveTo>
                  <a:pt x="4678" y="1243"/>
                </a:moveTo>
                <a:cubicBezTo>
                  <a:pt x="4756" y="1421"/>
                  <a:pt x="4809" y="1614"/>
                  <a:pt x="4834" y="1818"/>
                </a:cubicBezTo>
                <a:cubicBezTo>
                  <a:pt x="4838" y="1850"/>
                  <a:pt x="4841" y="1881"/>
                  <a:pt x="4844" y="1911"/>
                </a:cubicBezTo>
                <a:cubicBezTo>
                  <a:pt x="4798" y="1826"/>
                  <a:pt x="4748" y="1753"/>
                  <a:pt x="4691" y="1689"/>
                </a:cubicBezTo>
                <a:cubicBezTo>
                  <a:pt x="4629" y="1618"/>
                  <a:pt x="4559" y="1560"/>
                  <a:pt x="4483" y="1516"/>
                </a:cubicBezTo>
                <a:cubicBezTo>
                  <a:pt x="4541" y="1376"/>
                  <a:pt x="4613" y="1293"/>
                  <a:pt x="4678" y="1243"/>
                </a:cubicBezTo>
                <a:close/>
                <a:moveTo>
                  <a:pt x="1623" y="1580"/>
                </a:moveTo>
                <a:cubicBezTo>
                  <a:pt x="1664" y="1371"/>
                  <a:pt x="1725" y="1185"/>
                  <a:pt x="1805" y="1030"/>
                </a:cubicBezTo>
                <a:cubicBezTo>
                  <a:pt x="1898" y="849"/>
                  <a:pt x="2016" y="709"/>
                  <a:pt x="2155" y="613"/>
                </a:cubicBezTo>
                <a:cubicBezTo>
                  <a:pt x="2474" y="395"/>
                  <a:pt x="2826" y="284"/>
                  <a:pt x="3202" y="284"/>
                </a:cubicBezTo>
                <a:cubicBezTo>
                  <a:pt x="3686" y="284"/>
                  <a:pt x="4074" y="472"/>
                  <a:pt x="4204" y="590"/>
                </a:cubicBezTo>
                <a:cubicBezTo>
                  <a:pt x="4337" y="710"/>
                  <a:pt x="4450" y="844"/>
                  <a:pt x="4543" y="990"/>
                </a:cubicBezTo>
                <a:cubicBezTo>
                  <a:pt x="4430" y="1065"/>
                  <a:pt x="4305" y="1195"/>
                  <a:pt x="4215" y="1418"/>
                </a:cubicBezTo>
                <a:cubicBezTo>
                  <a:pt x="4169" y="1410"/>
                  <a:pt x="4121" y="1406"/>
                  <a:pt x="4071" y="1406"/>
                </a:cubicBezTo>
                <a:cubicBezTo>
                  <a:pt x="3859" y="1406"/>
                  <a:pt x="3630" y="1478"/>
                  <a:pt x="3372" y="1626"/>
                </a:cubicBezTo>
                <a:cubicBezTo>
                  <a:pt x="2750" y="1981"/>
                  <a:pt x="2174" y="2056"/>
                  <a:pt x="1801" y="2056"/>
                </a:cubicBezTo>
                <a:cubicBezTo>
                  <a:pt x="1711" y="2056"/>
                  <a:pt x="1633" y="2052"/>
                  <a:pt x="1568" y="2046"/>
                </a:cubicBezTo>
                <a:cubicBezTo>
                  <a:pt x="1573" y="1921"/>
                  <a:pt x="1588" y="1757"/>
                  <a:pt x="1623" y="1580"/>
                </a:cubicBezTo>
                <a:close/>
                <a:moveTo>
                  <a:pt x="2596" y="6542"/>
                </a:moveTo>
                <a:lnTo>
                  <a:pt x="284" y="6542"/>
                </a:lnTo>
                <a:lnTo>
                  <a:pt x="284" y="5892"/>
                </a:lnTo>
                <a:cubicBezTo>
                  <a:pt x="284" y="5680"/>
                  <a:pt x="420" y="5492"/>
                  <a:pt x="622" y="5423"/>
                </a:cubicBezTo>
                <a:lnTo>
                  <a:pt x="638" y="5419"/>
                </a:lnTo>
                <a:cubicBezTo>
                  <a:pt x="904" y="5347"/>
                  <a:pt x="1051" y="5277"/>
                  <a:pt x="1169" y="5220"/>
                </a:cubicBezTo>
                <a:cubicBezTo>
                  <a:pt x="1215" y="5198"/>
                  <a:pt x="1254" y="5179"/>
                  <a:pt x="1292" y="5165"/>
                </a:cubicBezTo>
                <a:cubicBezTo>
                  <a:pt x="1502" y="5085"/>
                  <a:pt x="1764" y="4974"/>
                  <a:pt x="1957" y="4834"/>
                </a:cubicBezTo>
                <a:lnTo>
                  <a:pt x="2561" y="5150"/>
                </a:lnTo>
                <a:lnTo>
                  <a:pt x="2665" y="5061"/>
                </a:lnTo>
                <a:lnTo>
                  <a:pt x="2739" y="5429"/>
                </a:lnTo>
                <a:lnTo>
                  <a:pt x="2596" y="6542"/>
                </a:lnTo>
                <a:close/>
                <a:moveTo>
                  <a:pt x="2166" y="4622"/>
                </a:moveTo>
                <a:cubicBezTo>
                  <a:pt x="2172" y="4612"/>
                  <a:pt x="2178" y="4601"/>
                  <a:pt x="2184" y="4591"/>
                </a:cubicBezTo>
                <a:cubicBezTo>
                  <a:pt x="2189" y="4581"/>
                  <a:pt x="2192" y="4573"/>
                  <a:pt x="2194" y="4568"/>
                </a:cubicBezTo>
                <a:lnTo>
                  <a:pt x="2218" y="4515"/>
                </a:lnTo>
                <a:lnTo>
                  <a:pt x="2218" y="4455"/>
                </a:lnTo>
                <a:lnTo>
                  <a:pt x="2220" y="4291"/>
                </a:lnTo>
                <a:cubicBezTo>
                  <a:pt x="2373" y="4443"/>
                  <a:pt x="2536" y="4569"/>
                  <a:pt x="2697" y="4662"/>
                </a:cubicBezTo>
                <a:lnTo>
                  <a:pt x="2523" y="4809"/>
                </a:lnTo>
                <a:lnTo>
                  <a:pt x="2166" y="4622"/>
                </a:lnTo>
                <a:close/>
                <a:moveTo>
                  <a:pt x="3260" y="6542"/>
                </a:moveTo>
                <a:lnTo>
                  <a:pt x="2883" y="6542"/>
                </a:lnTo>
                <a:lnTo>
                  <a:pt x="3011" y="5547"/>
                </a:lnTo>
                <a:lnTo>
                  <a:pt x="3510" y="5547"/>
                </a:lnTo>
                <a:lnTo>
                  <a:pt x="3654" y="6542"/>
                </a:lnTo>
                <a:lnTo>
                  <a:pt x="3260" y="6542"/>
                </a:lnTo>
                <a:close/>
                <a:moveTo>
                  <a:pt x="2914" y="4851"/>
                </a:moveTo>
                <a:lnTo>
                  <a:pt x="2983" y="4793"/>
                </a:lnTo>
                <a:cubicBezTo>
                  <a:pt x="3080" y="4825"/>
                  <a:pt x="3174" y="4842"/>
                  <a:pt x="3260" y="4842"/>
                </a:cubicBezTo>
                <a:cubicBezTo>
                  <a:pt x="3352" y="4842"/>
                  <a:pt x="3451" y="4823"/>
                  <a:pt x="3554" y="4787"/>
                </a:cubicBezTo>
                <a:lnTo>
                  <a:pt x="3610" y="4835"/>
                </a:lnTo>
                <a:lnTo>
                  <a:pt x="3525" y="5262"/>
                </a:lnTo>
                <a:lnTo>
                  <a:pt x="2996" y="5262"/>
                </a:lnTo>
                <a:lnTo>
                  <a:pt x="2914" y="4851"/>
                </a:lnTo>
                <a:close/>
                <a:moveTo>
                  <a:pt x="3260" y="4557"/>
                </a:moveTo>
                <a:cubicBezTo>
                  <a:pt x="3143" y="4557"/>
                  <a:pt x="2988" y="4504"/>
                  <a:pt x="2824" y="4407"/>
                </a:cubicBezTo>
                <a:cubicBezTo>
                  <a:pt x="2642" y="4298"/>
                  <a:pt x="2459" y="4143"/>
                  <a:pt x="2295" y="3957"/>
                </a:cubicBezTo>
                <a:cubicBezTo>
                  <a:pt x="1924" y="3533"/>
                  <a:pt x="1711" y="3022"/>
                  <a:pt x="1711" y="2553"/>
                </a:cubicBezTo>
                <a:cubicBezTo>
                  <a:pt x="1711" y="2481"/>
                  <a:pt x="1714" y="2409"/>
                  <a:pt x="1721" y="2339"/>
                </a:cubicBezTo>
                <a:cubicBezTo>
                  <a:pt x="1747" y="2340"/>
                  <a:pt x="1773" y="2340"/>
                  <a:pt x="1801" y="2340"/>
                </a:cubicBezTo>
                <a:cubicBezTo>
                  <a:pt x="2217" y="2340"/>
                  <a:pt x="2841" y="2257"/>
                  <a:pt x="3513" y="1873"/>
                </a:cubicBezTo>
                <a:cubicBezTo>
                  <a:pt x="3739" y="1743"/>
                  <a:pt x="3922" y="1691"/>
                  <a:pt x="4071" y="1691"/>
                </a:cubicBezTo>
                <a:cubicBezTo>
                  <a:pt x="4430" y="1691"/>
                  <a:pt x="4592" y="1995"/>
                  <a:pt x="4689" y="2270"/>
                </a:cubicBezTo>
                <a:cubicBezTo>
                  <a:pt x="4723" y="2364"/>
                  <a:pt x="4765" y="2429"/>
                  <a:pt x="4808" y="2473"/>
                </a:cubicBezTo>
                <a:cubicBezTo>
                  <a:pt x="4809" y="2500"/>
                  <a:pt x="4810" y="2526"/>
                  <a:pt x="4810" y="2553"/>
                </a:cubicBezTo>
                <a:cubicBezTo>
                  <a:pt x="4810" y="3022"/>
                  <a:pt x="4597" y="3533"/>
                  <a:pt x="4225" y="3957"/>
                </a:cubicBezTo>
                <a:cubicBezTo>
                  <a:pt x="4062" y="4143"/>
                  <a:pt x="3879" y="4299"/>
                  <a:pt x="3696" y="4407"/>
                </a:cubicBezTo>
                <a:cubicBezTo>
                  <a:pt x="3533" y="4504"/>
                  <a:pt x="3378" y="4557"/>
                  <a:pt x="3260" y="4557"/>
                </a:cubicBezTo>
                <a:close/>
                <a:moveTo>
                  <a:pt x="4360" y="4630"/>
                </a:moveTo>
                <a:lnTo>
                  <a:pt x="4019" y="4809"/>
                </a:lnTo>
                <a:lnTo>
                  <a:pt x="3837" y="4654"/>
                </a:lnTo>
                <a:cubicBezTo>
                  <a:pt x="3993" y="4562"/>
                  <a:pt x="4152" y="4438"/>
                  <a:pt x="4301" y="4291"/>
                </a:cubicBezTo>
                <a:lnTo>
                  <a:pt x="4302" y="4455"/>
                </a:lnTo>
                <a:lnTo>
                  <a:pt x="4303" y="4515"/>
                </a:lnTo>
                <a:lnTo>
                  <a:pt x="4326" y="4568"/>
                </a:lnTo>
                <a:cubicBezTo>
                  <a:pt x="4328" y="4573"/>
                  <a:pt x="4332" y="4581"/>
                  <a:pt x="4337" y="4591"/>
                </a:cubicBezTo>
                <a:cubicBezTo>
                  <a:pt x="4344" y="4604"/>
                  <a:pt x="4352" y="4618"/>
                  <a:pt x="4360" y="4630"/>
                </a:cubicBezTo>
                <a:close/>
                <a:moveTo>
                  <a:pt x="5262" y="6542"/>
                </a:moveTo>
                <a:lnTo>
                  <a:pt x="4409" y="6542"/>
                </a:lnTo>
                <a:lnTo>
                  <a:pt x="4409" y="6258"/>
                </a:lnTo>
                <a:lnTo>
                  <a:pt x="5262" y="6258"/>
                </a:lnTo>
                <a:lnTo>
                  <a:pt x="5262" y="6542"/>
                </a:lnTo>
                <a:close/>
                <a:moveTo>
                  <a:pt x="6236" y="6542"/>
                </a:moveTo>
                <a:lnTo>
                  <a:pt x="5547" y="6542"/>
                </a:lnTo>
                <a:lnTo>
                  <a:pt x="5547" y="5973"/>
                </a:lnTo>
                <a:lnTo>
                  <a:pt x="5120" y="5973"/>
                </a:lnTo>
                <a:cubicBezTo>
                  <a:pt x="5120" y="5895"/>
                  <a:pt x="5056" y="5831"/>
                  <a:pt x="4978" y="5831"/>
                </a:cubicBezTo>
                <a:lnTo>
                  <a:pt x="4693" y="5831"/>
                </a:lnTo>
                <a:cubicBezTo>
                  <a:pt x="4615" y="5831"/>
                  <a:pt x="4551" y="5895"/>
                  <a:pt x="4551" y="5973"/>
                </a:cubicBezTo>
                <a:lnTo>
                  <a:pt x="4124" y="5973"/>
                </a:lnTo>
                <a:lnTo>
                  <a:pt x="4124" y="6542"/>
                </a:lnTo>
                <a:lnTo>
                  <a:pt x="3941" y="6542"/>
                </a:lnTo>
                <a:lnTo>
                  <a:pt x="3781" y="5434"/>
                </a:lnTo>
                <a:lnTo>
                  <a:pt x="3858" y="5045"/>
                </a:lnTo>
                <a:lnTo>
                  <a:pt x="3981" y="5150"/>
                </a:lnTo>
                <a:lnTo>
                  <a:pt x="4573" y="4840"/>
                </a:lnTo>
                <a:cubicBezTo>
                  <a:pt x="4765" y="4978"/>
                  <a:pt x="5022" y="5086"/>
                  <a:pt x="5229" y="5165"/>
                </a:cubicBezTo>
                <a:cubicBezTo>
                  <a:pt x="5267" y="5179"/>
                  <a:pt x="5306" y="5198"/>
                  <a:pt x="5352" y="5220"/>
                </a:cubicBezTo>
                <a:cubicBezTo>
                  <a:pt x="5470" y="5277"/>
                  <a:pt x="5617" y="5347"/>
                  <a:pt x="5883" y="5419"/>
                </a:cubicBezTo>
                <a:lnTo>
                  <a:pt x="5899" y="5423"/>
                </a:lnTo>
                <a:cubicBezTo>
                  <a:pt x="6101" y="5492"/>
                  <a:pt x="6236" y="5680"/>
                  <a:pt x="6236" y="5892"/>
                </a:cubicBezTo>
                <a:lnTo>
                  <a:pt x="6236" y="6542"/>
                </a:lnTo>
                <a:close/>
              </a:path>
            </a:pathLst>
          </a:custGeom>
          <a:solidFill>
            <a:schemeClr val="tx1">
              <a:lumMod val="65000"/>
              <a:lumOff val="35000"/>
            </a:schemeClr>
          </a:solidFill>
          <a:ln>
            <a:noFill/>
          </a:ln>
        </p:spPr>
      </p:sp>
      <p:pic>
        <p:nvPicPr>
          <p:cNvPr id="11" name="图片占位符 10">
            <a:extLst>
              <a:ext uri="{FF2B5EF4-FFF2-40B4-BE49-F238E27FC236}">
                <a16:creationId xmlns:a16="http://schemas.microsoft.com/office/drawing/2014/main" id="{42E28DEA-30B2-4B7D-8806-403366A4AB71}"/>
              </a:ext>
            </a:extLst>
          </p:cNvPr>
          <p:cNvPicPr>
            <a:picLocks noGrp="1" noChangeAspect="1"/>
          </p:cNvPicPr>
          <p:nvPr>
            <p:ph type="pic" sz="quarter" idx="10"/>
          </p:nvPr>
        </p:nvPicPr>
        <p:blipFill rotWithShape="1">
          <a:blip r:embed="rId3" cstate="hqprint">
            <a:extLst>
              <a:ext uri="{28A0092B-C50C-407E-A947-70E740481C1C}">
                <a14:useLocalDpi xmlns:a14="http://schemas.microsoft.com/office/drawing/2010/main" val="0"/>
              </a:ext>
            </a:extLst>
          </a:blip>
          <a:srcRect l="59299" r="1853"/>
          <a:stretch/>
        </p:blipFill>
        <p:spPr>
          <a:xfrm>
            <a:off x="1371600" y="1383505"/>
            <a:ext cx="3206754" cy="4641634"/>
          </a:xfrm>
        </p:spPr>
      </p:pic>
    </p:spTree>
    <p:extLst>
      <p:ext uri="{BB962C8B-B14F-4D97-AF65-F5344CB8AC3E}">
        <p14:creationId xmlns:p14="http://schemas.microsoft.com/office/powerpoint/2010/main" val="29542768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a:extLst>
              <a:ext uri="{FF2B5EF4-FFF2-40B4-BE49-F238E27FC236}">
                <a16:creationId xmlns:a16="http://schemas.microsoft.com/office/drawing/2014/main" id="{C0B4C80E-1CA2-4D46-A57D-3E0F44E017E2}"/>
              </a:ext>
            </a:extLst>
          </p:cNvPr>
          <p:cNvSpPr>
            <a:spLocks noGrp="1"/>
          </p:cNvSpPr>
          <p:nvPr>
            <p:ph type="body" sz="quarter" idx="10"/>
          </p:nvPr>
        </p:nvSpPr>
        <p:spPr/>
        <p:txBody>
          <a:bodyPr/>
          <a:lstStyle/>
          <a:p>
            <a:r>
              <a:rPr lang="zh-CN" altLang="en-US" dirty="0"/>
              <a:t>小组成员（</a:t>
            </a:r>
            <a:r>
              <a:rPr lang="en-US" altLang="zh-CN" dirty="0"/>
              <a:t>+</a:t>
            </a:r>
            <a:r>
              <a:rPr lang="zh-CN" altLang="en-US" dirty="0"/>
              <a:t>照片）</a:t>
            </a:r>
          </a:p>
        </p:txBody>
      </p:sp>
      <p:grpSp>
        <p:nvGrpSpPr>
          <p:cNvPr id="33" name="组合 32">
            <a:extLst>
              <a:ext uri="{FF2B5EF4-FFF2-40B4-BE49-F238E27FC236}">
                <a16:creationId xmlns:a16="http://schemas.microsoft.com/office/drawing/2014/main" id="{2B3F6001-8D7C-4A03-B074-18B25F093197}"/>
              </a:ext>
            </a:extLst>
          </p:cNvPr>
          <p:cNvGrpSpPr/>
          <p:nvPr/>
        </p:nvGrpSpPr>
        <p:grpSpPr>
          <a:xfrm>
            <a:off x="5407113" y="3407687"/>
            <a:ext cx="1377776" cy="848652"/>
            <a:chOff x="5430560" y="3812420"/>
            <a:chExt cx="1377776" cy="848652"/>
          </a:xfrm>
        </p:grpSpPr>
        <p:sp>
          <p:nvSpPr>
            <p:cNvPr id="30" name="矩形 29">
              <a:extLst>
                <a:ext uri="{FF2B5EF4-FFF2-40B4-BE49-F238E27FC236}">
                  <a16:creationId xmlns:a16="http://schemas.microsoft.com/office/drawing/2014/main" id="{AF0F097E-2079-4076-80B8-F274BC290DE8}"/>
                </a:ext>
              </a:extLst>
            </p:cNvPr>
            <p:cNvSpPr/>
            <p:nvPr/>
          </p:nvSpPr>
          <p:spPr>
            <a:xfrm>
              <a:off x="5430560" y="3812420"/>
              <a:ext cx="1377776"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ea"/>
                  <a:sym typeface="+mn-lt"/>
                </a:rPr>
                <a:t>ZJUT</a:t>
              </a:r>
              <a:endParaRPr kumimoji="0" lang="zh-CN" altLang="en-US"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ea"/>
                <a:sym typeface="+mn-lt"/>
              </a:endParaRPr>
            </a:p>
          </p:txBody>
        </p:sp>
        <p:sp>
          <p:nvSpPr>
            <p:cNvPr id="32" name="矩形 31">
              <a:extLst>
                <a:ext uri="{FF2B5EF4-FFF2-40B4-BE49-F238E27FC236}">
                  <a16:creationId xmlns:a16="http://schemas.microsoft.com/office/drawing/2014/main" id="{DB247B43-62BC-437B-8ABB-EB43B429E4B2}"/>
                </a:ext>
              </a:extLst>
            </p:cNvPr>
            <p:cNvSpPr/>
            <p:nvPr/>
          </p:nvSpPr>
          <p:spPr>
            <a:xfrm>
              <a:off x="5460925" y="4301308"/>
              <a:ext cx="1317046" cy="35976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rPr>
                <a:t>浙江工业大学</a:t>
              </a:r>
            </a:p>
          </p:txBody>
        </p:sp>
      </p:grpSp>
      <p:grpSp>
        <p:nvGrpSpPr>
          <p:cNvPr id="34" name="组合 33">
            <a:extLst>
              <a:ext uri="{FF2B5EF4-FFF2-40B4-BE49-F238E27FC236}">
                <a16:creationId xmlns:a16="http://schemas.microsoft.com/office/drawing/2014/main" id="{D8B39FF8-4DD2-4160-8AAF-C57245577C54}"/>
              </a:ext>
            </a:extLst>
          </p:cNvPr>
          <p:cNvGrpSpPr/>
          <p:nvPr/>
        </p:nvGrpSpPr>
        <p:grpSpPr>
          <a:xfrm>
            <a:off x="7514972" y="3242361"/>
            <a:ext cx="1377776" cy="848652"/>
            <a:chOff x="5430560" y="3812420"/>
            <a:chExt cx="1377776" cy="848652"/>
          </a:xfrm>
        </p:grpSpPr>
        <p:sp>
          <p:nvSpPr>
            <p:cNvPr id="35" name="矩形 34">
              <a:extLst>
                <a:ext uri="{FF2B5EF4-FFF2-40B4-BE49-F238E27FC236}">
                  <a16:creationId xmlns:a16="http://schemas.microsoft.com/office/drawing/2014/main" id="{CE134138-3A0C-4C88-AE79-5C5C2CF35CBB}"/>
                </a:ext>
              </a:extLst>
            </p:cNvPr>
            <p:cNvSpPr/>
            <p:nvPr/>
          </p:nvSpPr>
          <p:spPr>
            <a:xfrm>
              <a:off x="5430560" y="3812420"/>
              <a:ext cx="1377776"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ea"/>
                  <a:sym typeface="+mn-lt"/>
                </a:rPr>
                <a:t>ZJUT</a:t>
              </a:r>
              <a:endParaRPr kumimoji="0" lang="zh-CN" altLang="en-US"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ea"/>
                <a:sym typeface="+mn-lt"/>
              </a:endParaRPr>
            </a:p>
          </p:txBody>
        </p:sp>
        <p:sp>
          <p:nvSpPr>
            <p:cNvPr id="36" name="矩形 35">
              <a:extLst>
                <a:ext uri="{FF2B5EF4-FFF2-40B4-BE49-F238E27FC236}">
                  <a16:creationId xmlns:a16="http://schemas.microsoft.com/office/drawing/2014/main" id="{7DFCC7AB-8EC4-47CA-9BA7-7AD1A6A9A098}"/>
                </a:ext>
              </a:extLst>
            </p:cNvPr>
            <p:cNvSpPr/>
            <p:nvPr/>
          </p:nvSpPr>
          <p:spPr>
            <a:xfrm>
              <a:off x="5460925" y="4301308"/>
              <a:ext cx="1317046" cy="35976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rPr>
                <a:t>浙江工业大学</a:t>
              </a:r>
            </a:p>
          </p:txBody>
        </p:sp>
      </p:grpSp>
      <p:grpSp>
        <p:nvGrpSpPr>
          <p:cNvPr id="37" name="组合 36">
            <a:extLst>
              <a:ext uri="{FF2B5EF4-FFF2-40B4-BE49-F238E27FC236}">
                <a16:creationId xmlns:a16="http://schemas.microsoft.com/office/drawing/2014/main" id="{349903EB-FA4B-409F-8C86-CF9C290EFB8F}"/>
              </a:ext>
            </a:extLst>
          </p:cNvPr>
          <p:cNvGrpSpPr/>
          <p:nvPr/>
        </p:nvGrpSpPr>
        <p:grpSpPr>
          <a:xfrm>
            <a:off x="9528974" y="3077035"/>
            <a:ext cx="1377776" cy="848652"/>
            <a:chOff x="5430560" y="3812420"/>
            <a:chExt cx="1377776" cy="848652"/>
          </a:xfrm>
        </p:grpSpPr>
        <p:sp>
          <p:nvSpPr>
            <p:cNvPr id="38" name="矩形 37">
              <a:extLst>
                <a:ext uri="{FF2B5EF4-FFF2-40B4-BE49-F238E27FC236}">
                  <a16:creationId xmlns:a16="http://schemas.microsoft.com/office/drawing/2014/main" id="{1803C687-42EA-4E45-9098-752B42FE7CCB}"/>
                </a:ext>
              </a:extLst>
            </p:cNvPr>
            <p:cNvSpPr/>
            <p:nvPr/>
          </p:nvSpPr>
          <p:spPr>
            <a:xfrm>
              <a:off x="5430560" y="3812420"/>
              <a:ext cx="1377776"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ea"/>
                  <a:sym typeface="+mn-lt"/>
                </a:rPr>
                <a:t>ZJUT</a:t>
              </a:r>
              <a:endParaRPr kumimoji="0" lang="zh-CN" altLang="en-US"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ea"/>
                <a:sym typeface="+mn-lt"/>
              </a:endParaRPr>
            </a:p>
          </p:txBody>
        </p:sp>
        <p:sp>
          <p:nvSpPr>
            <p:cNvPr id="39" name="矩形 38">
              <a:extLst>
                <a:ext uri="{FF2B5EF4-FFF2-40B4-BE49-F238E27FC236}">
                  <a16:creationId xmlns:a16="http://schemas.microsoft.com/office/drawing/2014/main" id="{78D2EED8-E9DC-4058-BE25-E41BB411A42B}"/>
                </a:ext>
              </a:extLst>
            </p:cNvPr>
            <p:cNvSpPr/>
            <p:nvPr/>
          </p:nvSpPr>
          <p:spPr>
            <a:xfrm>
              <a:off x="5460925" y="4301308"/>
              <a:ext cx="1317046" cy="35976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rPr>
                <a:t>浙江工业大学</a:t>
              </a:r>
            </a:p>
          </p:txBody>
        </p:sp>
      </p:grpSp>
      <p:grpSp>
        <p:nvGrpSpPr>
          <p:cNvPr id="44" name="组合 43">
            <a:extLst>
              <a:ext uri="{FF2B5EF4-FFF2-40B4-BE49-F238E27FC236}">
                <a16:creationId xmlns:a16="http://schemas.microsoft.com/office/drawing/2014/main" id="{0B2111BD-8BBB-4065-826B-541057B74C1B}"/>
              </a:ext>
            </a:extLst>
          </p:cNvPr>
          <p:cNvGrpSpPr/>
          <p:nvPr/>
        </p:nvGrpSpPr>
        <p:grpSpPr>
          <a:xfrm flipH="1">
            <a:off x="3299254" y="3242361"/>
            <a:ext cx="1377776" cy="848652"/>
            <a:chOff x="5430560" y="3812420"/>
            <a:chExt cx="1377776" cy="848652"/>
          </a:xfrm>
        </p:grpSpPr>
        <p:sp>
          <p:nvSpPr>
            <p:cNvPr id="48" name="矩形 47">
              <a:extLst>
                <a:ext uri="{FF2B5EF4-FFF2-40B4-BE49-F238E27FC236}">
                  <a16:creationId xmlns:a16="http://schemas.microsoft.com/office/drawing/2014/main" id="{991A2CB4-45CA-494B-86A9-449B40FAB90A}"/>
                </a:ext>
              </a:extLst>
            </p:cNvPr>
            <p:cNvSpPr/>
            <p:nvPr/>
          </p:nvSpPr>
          <p:spPr>
            <a:xfrm>
              <a:off x="5430560" y="3812420"/>
              <a:ext cx="1377776"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ea"/>
                  <a:sym typeface="+mn-lt"/>
                </a:rPr>
                <a:t>ZJUT</a:t>
              </a:r>
              <a:endParaRPr kumimoji="0" lang="zh-CN" altLang="en-US"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ea"/>
                <a:sym typeface="+mn-lt"/>
              </a:endParaRPr>
            </a:p>
          </p:txBody>
        </p:sp>
        <p:sp>
          <p:nvSpPr>
            <p:cNvPr id="49" name="矩形 48">
              <a:extLst>
                <a:ext uri="{FF2B5EF4-FFF2-40B4-BE49-F238E27FC236}">
                  <a16:creationId xmlns:a16="http://schemas.microsoft.com/office/drawing/2014/main" id="{EE1C0788-1371-4224-B630-8A2AC8BFD9EA}"/>
                </a:ext>
              </a:extLst>
            </p:cNvPr>
            <p:cNvSpPr/>
            <p:nvPr/>
          </p:nvSpPr>
          <p:spPr>
            <a:xfrm>
              <a:off x="5460925" y="4301308"/>
              <a:ext cx="1317046" cy="35976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rPr>
                <a:t>浙江工业大学</a:t>
              </a:r>
            </a:p>
          </p:txBody>
        </p:sp>
      </p:grpSp>
      <p:grpSp>
        <p:nvGrpSpPr>
          <p:cNvPr id="45" name="组合 44">
            <a:extLst>
              <a:ext uri="{FF2B5EF4-FFF2-40B4-BE49-F238E27FC236}">
                <a16:creationId xmlns:a16="http://schemas.microsoft.com/office/drawing/2014/main" id="{3EED24BD-B947-4BB8-81DC-E78763B75745}"/>
              </a:ext>
            </a:extLst>
          </p:cNvPr>
          <p:cNvGrpSpPr/>
          <p:nvPr/>
        </p:nvGrpSpPr>
        <p:grpSpPr>
          <a:xfrm flipH="1">
            <a:off x="1285252" y="3077035"/>
            <a:ext cx="1377776" cy="848652"/>
            <a:chOff x="5430560" y="3812420"/>
            <a:chExt cx="1377776" cy="848652"/>
          </a:xfrm>
        </p:grpSpPr>
        <p:sp>
          <p:nvSpPr>
            <p:cNvPr id="46" name="矩形 45">
              <a:extLst>
                <a:ext uri="{FF2B5EF4-FFF2-40B4-BE49-F238E27FC236}">
                  <a16:creationId xmlns:a16="http://schemas.microsoft.com/office/drawing/2014/main" id="{7325204A-24A4-4648-A22D-0F978E84EF81}"/>
                </a:ext>
              </a:extLst>
            </p:cNvPr>
            <p:cNvSpPr/>
            <p:nvPr/>
          </p:nvSpPr>
          <p:spPr>
            <a:xfrm>
              <a:off x="5430560" y="3812420"/>
              <a:ext cx="1377776"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ea"/>
                  <a:sym typeface="+mn-lt"/>
                </a:rPr>
                <a:t>ZJUT</a:t>
              </a:r>
              <a:endParaRPr kumimoji="0" lang="zh-CN" altLang="en-US"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ea"/>
                <a:sym typeface="+mn-lt"/>
              </a:endParaRPr>
            </a:p>
          </p:txBody>
        </p:sp>
        <p:sp>
          <p:nvSpPr>
            <p:cNvPr id="47" name="矩形 46">
              <a:extLst>
                <a:ext uri="{FF2B5EF4-FFF2-40B4-BE49-F238E27FC236}">
                  <a16:creationId xmlns:a16="http://schemas.microsoft.com/office/drawing/2014/main" id="{822D173F-9C67-4F4B-A10F-F42D54ACF7CB}"/>
                </a:ext>
              </a:extLst>
            </p:cNvPr>
            <p:cNvSpPr/>
            <p:nvPr/>
          </p:nvSpPr>
          <p:spPr>
            <a:xfrm>
              <a:off x="5460925" y="4301308"/>
              <a:ext cx="1317046" cy="35976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rPr>
                <a:t>浙江工业大学</a:t>
              </a:r>
            </a:p>
          </p:txBody>
        </p:sp>
      </p:grpSp>
      <p:grpSp>
        <p:nvGrpSpPr>
          <p:cNvPr id="57" name="组合 56">
            <a:extLst>
              <a:ext uri="{FF2B5EF4-FFF2-40B4-BE49-F238E27FC236}">
                <a16:creationId xmlns:a16="http://schemas.microsoft.com/office/drawing/2014/main" id="{DA72370D-E57A-4B51-8DDD-E1F93C5108FB}"/>
              </a:ext>
            </a:extLst>
          </p:cNvPr>
          <p:cNvGrpSpPr/>
          <p:nvPr/>
        </p:nvGrpSpPr>
        <p:grpSpPr>
          <a:xfrm flipV="1">
            <a:off x="598408" y="2272557"/>
            <a:ext cx="10995185" cy="373531"/>
            <a:chOff x="-5183945" y="2533452"/>
            <a:chExt cx="17015316" cy="578048"/>
          </a:xfrm>
        </p:grpSpPr>
        <p:sp>
          <p:nvSpPr>
            <p:cNvPr id="55" name="椭圆 54">
              <a:extLst>
                <a:ext uri="{FF2B5EF4-FFF2-40B4-BE49-F238E27FC236}">
                  <a16:creationId xmlns:a16="http://schemas.microsoft.com/office/drawing/2014/main" id="{45B79212-208D-4028-BB8A-EC6DB24EFC24}"/>
                </a:ext>
              </a:extLst>
            </p:cNvPr>
            <p:cNvSpPr/>
            <p:nvPr/>
          </p:nvSpPr>
          <p:spPr>
            <a:xfrm>
              <a:off x="-5183945" y="2533452"/>
              <a:ext cx="578048" cy="578048"/>
            </a:xfrm>
            <a:prstGeom prst="ellips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6" name="椭圆 55">
              <a:extLst>
                <a:ext uri="{FF2B5EF4-FFF2-40B4-BE49-F238E27FC236}">
                  <a16:creationId xmlns:a16="http://schemas.microsoft.com/office/drawing/2014/main" id="{9AA91B8B-A997-408F-BF57-D43E5535B69B}"/>
                </a:ext>
              </a:extLst>
            </p:cNvPr>
            <p:cNvSpPr/>
            <p:nvPr/>
          </p:nvSpPr>
          <p:spPr>
            <a:xfrm>
              <a:off x="11253323" y="2533452"/>
              <a:ext cx="578048" cy="578048"/>
            </a:xfrm>
            <a:prstGeom prst="ellips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61" name="矩形 60">
            <a:extLst>
              <a:ext uri="{FF2B5EF4-FFF2-40B4-BE49-F238E27FC236}">
                <a16:creationId xmlns:a16="http://schemas.microsoft.com/office/drawing/2014/main" id="{9193A793-98B0-4237-AFEC-602614D59ACC}"/>
              </a:ext>
            </a:extLst>
          </p:cNvPr>
          <p:cNvSpPr/>
          <p:nvPr/>
        </p:nvSpPr>
        <p:spPr>
          <a:xfrm>
            <a:off x="1071867" y="4252404"/>
            <a:ext cx="1820641" cy="11242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ea"/>
                <a:sym typeface="+mn-lt"/>
              </a:rPr>
              <a:t>请输入文本请输入文本请输入文本请输入文本</a:t>
            </a:r>
          </a:p>
        </p:txBody>
      </p:sp>
      <p:sp>
        <p:nvSpPr>
          <p:cNvPr id="62" name="矩形 61">
            <a:extLst>
              <a:ext uri="{FF2B5EF4-FFF2-40B4-BE49-F238E27FC236}">
                <a16:creationId xmlns:a16="http://schemas.microsoft.com/office/drawing/2014/main" id="{F82D67AC-3234-47D7-8EBD-62CA0EEC0C38}"/>
              </a:ext>
            </a:extLst>
          </p:cNvPr>
          <p:cNvSpPr/>
          <p:nvPr/>
        </p:nvSpPr>
        <p:spPr>
          <a:xfrm>
            <a:off x="3077821" y="4436213"/>
            <a:ext cx="1820641" cy="11242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ea"/>
                <a:sym typeface="+mn-lt"/>
              </a:rPr>
              <a:t>请输入文本请输入文本请输入文本请输入文本</a:t>
            </a:r>
          </a:p>
        </p:txBody>
      </p:sp>
      <p:sp>
        <p:nvSpPr>
          <p:cNvPr id="63" name="矩形 62">
            <a:extLst>
              <a:ext uri="{FF2B5EF4-FFF2-40B4-BE49-F238E27FC236}">
                <a16:creationId xmlns:a16="http://schemas.microsoft.com/office/drawing/2014/main" id="{96FD63F5-1AFF-464A-9157-3E9D003AB188}"/>
              </a:ext>
            </a:extLst>
          </p:cNvPr>
          <p:cNvSpPr/>
          <p:nvPr/>
        </p:nvSpPr>
        <p:spPr>
          <a:xfrm>
            <a:off x="5173200" y="4620021"/>
            <a:ext cx="1820641" cy="11242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ea"/>
                <a:sym typeface="+mn-lt"/>
              </a:rPr>
              <a:t>请输入文本请输入文本请输入文本请输入文本</a:t>
            </a:r>
          </a:p>
        </p:txBody>
      </p:sp>
      <p:sp>
        <p:nvSpPr>
          <p:cNvPr id="64" name="矩形 63">
            <a:extLst>
              <a:ext uri="{FF2B5EF4-FFF2-40B4-BE49-F238E27FC236}">
                <a16:creationId xmlns:a16="http://schemas.microsoft.com/office/drawing/2014/main" id="{EEF6FFF3-325F-4D53-8F31-3CF36D337296}"/>
              </a:ext>
            </a:extLst>
          </p:cNvPr>
          <p:cNvSpPr/>
          <p:nvPr/>
        </p:nvSpPr>
        <p:spPr>
          <a:xfrm>
            <a:off x="7293540" y="4436212"/>
            <a:ext cx="1820641" cy="11242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ea"/>
                <a:sym typeface="+mn-lt"/>
              </a:rPr>
              <a:t>请输入文本请输入文本请输入文本请输入文本</a:t>
            </a:r>
          </a:p>
        </p:txBody>
      </p:sp>
      <p:sp>
        <p:nvSpPr>
          <p:cNvPr id="66" name="矩形 65">
            <a:extLst>
              <a:ext uri="{FF2B5EF4-FFF2-40B4-BE49-F238E27FC236}">
                <a16:creationId xmlns:a16="http://schemas.microsoft.com/office/drawing/2014/main" id="{77DC6700-7A62-4A2E-B6F7-D077867B8EDA}"/>
              </a:ext>
            </a:extLst>
          </p:cNvPr>
          <p:cNvSpPr/>
          <p:nvPr/>
        </p:nvSpPr>
        <p:spPr>
          <a:xfrm>
            <a:off x="9299492" y="4252404"/>
            <a:ext cx="1820641" cy="11242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ea"/>
                <a:sym typeface="+mn-lt"/>
              </a:rPr>
              <a:t>请输入文本请输入文本请输入文本请输入文本</a:t>
            </a:r>
          </a:p>
        </p:txBody>
      </p:sp>
      <p:pic>
        <p:nvPicPr>
          <p:cNvPr id="15" name="图片占位符 14">
            <a:extLst>
              <a:ext uri="{FF2B5EF4-FFF2-40B4-BE49-F238E27FC236}">
                <a16:creationId xmlns:a16="http://schemas.microsoft.com/office/drawing/2014/main" id="{A112F4B5-79AB-46A0-9196-9F25528311A0}"/>
              </a:ext>
            </a:extLst>
          </p:cNvPr>
          <p:cNvPicPr>
            <a:picLocks noGrp="1" noChangeAspect="1"/>
          </p:cNvPicPr>
          <p:nvPr>
            <p:ph type="pic" sz="quarter" idx="11"/>
          </p:nvPr>
        </p:nvPicPr>
        <p:blipFill>
          <a:blip r:embed="rId2" cstate="hqprint">
            <a:extLst>
              <a:ext uri="{28A0092B-C50C-407E-A947-70E740481C1C}">
                <a14:useLocalDpi xmlns:a14="http://schemas.microsoft.com/office/drawing/2010/main" val="0"/>
              </a:ext>
            </a:extLst>
          </a:blip>
          <a:srcRect l="21921" r="21921"/>
          <a:stretch>
            <a:fillRect/>
          </a:stretch>
        </p:blipFill>
        <p:spPr/>
      </p:pic>
      <p:pic>
        <p:nvPicPr>
          <p:cNvPr id="19" name="图片占位符 18">
            <a:extLst>
              <a:ext uri="{FF2B5EF4-FFF2-40B4-BE49-F238E27FC236}">
                <a16:creationId xmlns:a16="http://schemas.microsoft.com/office/drawing/2014/main" id="{136F4698-FB03-43AC-B5AB-5569AC38C014}"/>
              </a:ext>
            </a:extLst>
          </p:cNvPr>
          <p:cNvPicPr>
            <a:picLocks noGrp="1" noChangeAspect="1"/>
          </p:cNvPicPr>
          <p:nvPr>
            <p:ph type="pic" sz="quarter" idx="12"/>
          </p:nvPr>
        </p:nvPicPr>
        <p:blipFill>
          <a:blip r:embed="rId3" cstate="hqprint">
            <a:extLst>
              <a:ext uri="{28A0092B-C50C-407E-A947-70E740481C1C}">
                <a14:useLocalDpi xmlns:a14="http://schemas.microsoft.com/office/drawing/2010/main" val="0"/>
              </a:ext>
            </a:extLst>
          </a:blip>
          <a:srcRect l="21883" r="21883"/>
          <a:stretch>
            <a:fillRect/>
          </a:stretch>
        </p:blipFill>
        <p:spPr/>
      </p:pic>
      <p:pic>
        <p:nvPicPr>
          <p:cNvPr id="22" name="图片占位符 21">
            <a:extLst>
              <a:ext uri="{FF2B5EF4-FFF2-40B4-BE49-F238E27FC236}">
                <a16:creationId xmlns:a16="http://schemas.microsoft.com/office/drawing/2014/main" id="{229BF8C9-1C4B-4D0D-86E5-323BB0685962}"/>
              </a:ext>
            </a:extLst>
          </p:cNvPr>
          <p:cNvPicPr>
            <a:picLocks noGrp="1" noChangeAspect="1"/>
          </p:cNvPicPr>
          <p:nvPr>
            <p:ph type="pic" sz="quarter" idx="13"/>
          </p:nvPr>
        </p:nvPicPr>
        <p:blipFill>
          <a:blip r:embed="rId4" cstate="hqprint">
            <a:extLst>
              <a:ext uri="{28A0092B-C50C-407E-A947-70E740481C1C}">
                <a14:useLocalDpi xmlns:a14="http://schemas.microsoft.com/office/drawing/2010/main" val="0"/>
              </a:ext>
            </a:extLst>
          </a:blip>
          <a:srcRect l="21883" r="21883"/>
          <a:stretch>
            <a:fillRect/>
          </a:stretch>
        </p:blipFill>
        <p:spPr/>
      </p:pic>
      <p:pic>
        <p:nvPicPr>
          <p:cNvPr id="24" name="图片占位符 23">
            <a:extLst>
              <a:ext uri="{FF2B5EF4-FFF2-40B4-BE49-F238E27FC236}">
                <a16:creationId xmlns:a16="http://schemas.microsoft.com/office/drawing/2014/main" id="{9F101E02-3B55-458B-9778-9534EE040E16}"/>
              </a:ext>
            </a:extLst>
          </p:cNvPr>
          <p:cNvPicPr>
            <a:picLocks noGrp="1" noChangeAspect="1"/>
          </p:cNvPicPr>
          <p:nvPr>
            <p:ph type="pic" sz="quarter" idx="14"/>
          </p:nvPr>
        </p:nvPicPr>
        <p:blipFill>
          <a:blip r:embed="rId3" cstate="hqprint">
            <a:extLst>
              <a:ext uri="{28A0092B-C50C-407E-A947-70E740481C1C}">
                <a14:useLocalDpi xmlns:a14="http://schemas.microsoft.com/office/drawing/2010/main" val="0"/>
              </a:ext>
            </a:extLst>
          </a:blip>
          <a:srcRect l="21883" r="21883"/>
          <a:stretch>
            <a:fillRect/>
          </a:stretch>
        </p:blipFill>
        <p:spPr/>
      </p:pic>
      <p:pic>
        <p:nvPicPr>
          <p:cNvPr id="27" name="图片占位符 26">
            <a:extLst>
              <a:ext uri="{FF2B5EF4-FFF2-40B4-BE49-F238E27FC236}">
                <a16:creationId xmlns:a16="http://schemas.microsoft.com/office/drawing/2014/main" id="{4059A476-EFEF-4508-8980-8C4A8641374E}"/>
              </a:ext>
            </a:extLst>
          </p:cNvPr>
          <p:cNvPicPr>
            <a:picLocks noGrp="1" noChangeAspect="1"/>
          </p:cNvPicPr>
          <p:nvPr>
            <p:ph type="pic" sz="quarter" idx="15"/>
          </p:nvPr>
        </p:nvPicPr>
        <p:blipFill>
          <a:blip r:embed="rId2" cstate="hqprint">
            <a:extLst>
              <a:ext uri="{28A0092B-C50C-407E-A947-70E740481C1C}">
                <a14:useLocalDpi xmlns:a14="http://schemas.microsoft.com/office/drawing/2010/main" val="0"/>
              </a:ext>
            </a:extLst>
          </a:blip>
          <a:srcRect l="21921" r="21921"/>
          <a:stretch>
            <a:fillRect/>
          </a:stretch>
        </p:blipFill>
        <p:spPr/>
      </p:pic>
    </p:spTree>
    <p:extLst>
      <p:ext uri="{BB962C8B-B14F-4D97-AF65-F5344CB8AC3E}">
        <p14:creationId xmlns:p14="http://schemas.microsoft.com/office/powerpoint/2010/main" val="39895785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a:extLst>
              <a:ext uri="{FF2B5EF4-FFF2-40B4-BE49-F238E27FC236}">
                <a16:creationId xmlns:a16="http://schemas.microsoft.com/office/drawing/2014/main" id="{11A9B19F-113F-45C7-A25F-D4D00C385DBF}"/>
              </a:ext>
            </a:extLst>
          </p:cNvPr>
          <p:cNvSpPr>
            <a:spLocks noGrp="1"/>
          </p:cNvSpPr>
          <p:nvPr>
            <p:ph type="body" sz="quarter" idx="10"/>
          </p:nvPr>
        </p:nvSpPr>
        <p:spPr/>
        <p:txBody>
          <a:bodyPr/>
          <a:lstStyle/>
          <a:p>
            <a:r>
              <a:rPr lang="zh-CN" altLang="en-US" dirty="0"/>
              <a:t>视频播放</a:t>
            </a:r>
          </a:p>
        </p:txBody>
      </p:sp>
      <p:sp>
        <p:nvSpPr>
          <p:cNvPr id="5" name="Rectangle 16">
            <a:extLst>
              <a:ext uri="{FF2B5EF4-FFF2-40B4-BE49-F238E27FC236}">
                <a16:creationId xmlns:a16="http://schemas.microsoft.com/office/drawing/2014/main" id="{9FAB0ED8-CDB4-4E36-87FC-A1F441FFD69F}"/>
              </a:ext>
            </a:extLst>
          </p:cNvPr>
          <p:cNvSpPr/>
          <p:nvPr/>
        </p:nvSpPr>
        <p:spPr>
          <a:xfrm>
            <a:off x="677635" y="972458"/>
            <a:ext cx="10836729" cy="5196114"/>
          </a:xfrm>
          <a:prstGeom prst="roundRect">
            <a:avLst>
              <a:gd name="adj" fmla="val 1603"/>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圆角矩形">
            <a:extLst>
              <a:ext uri="{FF2B5EF4-FFF2-40B4-BE49-F238E27FC236}">
                <a16:creationId xmlns:a16="http://schemas.microsoft.com/office/drawing/2014/main" id="{654CE25B-A2E3-4E1D-9FD4-40AA0423F4C1}"/>
              </a:ext>
            </a:extLst>
          </p:cNvPr>
          <p:cNvSpPr/>
          <p:nvPr/>
        </p:nvSpPr>
        <p:spPr>
          <a:xfrm flipH="1">
            <a:off x="9349514" y="5461130"/>
            <a:ext cx="1335455" cy="351084"/>
          </a:xfrm>
          <a:prstGeom prst="roundRect">
            <a:avLst>
              <a:gd name="adj" fmla="val 50000"/>
            </a:avLst>
          </a:prstGeom>
          <a:solidFill>
            <a:schemeClr val="accent1"/>
          </a:solidFill>
          <a:ln w="12700" cap="flat">
            <a:noFill/>
            <a:miter lim="400000"/>
          </a:ln>
          <a:effectLst/>
        </p:spPr>
        <p:txBody>
          <a:bodyPr wrap="square" lIns="45718" tIns="45718" rIns="45718" bIns="45718"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100">
                <a:solidFill>
                  <a:srgbClr val="FFFFFF"/>
                </a:solidFill>
              </a:defRPr>
            </a:pPr>
            <a:r>
              <a:rPr kumimoji="0" lang="zh-CN" altLang="en-US" sz="1600" b="0" i="0" u="none" strike="noStrike" kern="1200" cap="none" spc="0" normalizeH="0" baseline="0" noProof="0" dirty="0">
                <a:ln>
                  <a:noFill/>
                </a:ln>
                <a:solidFill>
                  <a:prstClr val="white">
                    <a:lumMod val="95000"/>
                  </a:prstClr>
                </a:solidFill>
                <a:effectLst/>
                <a:uLnTx/>
                <a:uFillTx/>
                <a:latin typeface="微软雅黑"/>
                <a:ea typeface="微软雅黑"/>
                <a:cs typeface="+mn-cs"/>
              </a:rPr>
              <a:t>视频简介</a:t>
            </a:r>
            <a:endParaRPr kumimoji="0" sz="1600" b="0" i="0" u="none" strike="noStrike" kern="1200" cap="none" spc="0" normalizeH="0" baseline="0" noProof="0" dirty="0">
              <a:ln>
                <a:noFill/>
              </a:ln>
              <a:solidFill>
                <a:prstClr val="white">
                  <a:lumMod val="95000"/>
                </a:prstClr>
              </a:solidFill>
              <a:effectLst/>
              <a:uLnTx/>
              <a:uFillTx/>
              <a:latin typeface="微软雅黑"/>
              <a:ea typeface="微软雅黑"/>
              <a:cs typeface="+mn-cs"/>
            </a:endParaRPr>
          </a:p>
        </p:txBody>
      </p:sp>
      <p:sp>
        <p:nvSpPr>
          <p:cNvPr id="9" name="矩形 8">
            <a:extLst>
              <a:ext uri="{FF2B5EF4-FFF2-40B4-BE49-F238E27FC236}">
                <a16:creationId xmlns:a16="http://schemas.microsoft.com/office/drawing/2014/main" id="{6F66C611-D69F-493F-8DC3-392A61918582}"/>
              </a:ext>
            </a:extLst>
          </p:cNvPr>
          <p:cNvSpPr/>
          <p:nvPr/>
        </p:nvSpPr>
        <p:spPr>
          <a:xfrm flipH="1">
            <a:off x="9349514" y="1617596"/>
            <a:ext cx="1203015" cy="369332"/>
          </a:xfrm>
          <a:prstGeom prst="rect">
            <a:avLst/>
          </a:prstGeom>
        </p:spPr>
        <p:txBody>
          <a:bodyPr wrap="square" lIns="0"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名称</a:t>
            </a:r>
          </a:p>
        </p:txBody>
      </p:sp>
      <p:cxnSp>
        <p:nvCxnSpPr>
          <p:cNvPr id="10" name="直接连接符 9">
            <a:extLst>
              <a:ext uri="{FF2B5EF4-FFF2-40B4-BE49-F238E27FC236}">
                <a16:creationId xmlns:a16="http://schemas.microsoft.com/office/drawing/2014/main" id="{D5AA2CEB-FC42-4D8A-A570-1E1C5E3C5403}"/>
              </a:ext>
            </a:extLst>
          </p:cNvPr>
          <p:cNvCxnSpPr>
            <a:cxnSpLocks/>
          </p:cNvCxnSpPr>
          <p:nvPr/>
        </p:nvCxnSpPr>
        <p:spPr>
          <a:xfrm flipH="1">
            <a:off x="9349514" y="2014206"/>
            <a:ext cx="59341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矩形 10">
            <a:extLst>
              <a:ext uri="{FF2B5EF4-FFF2-40B4-BE49-F238E27FC236}">
                <a16:creationId xmlns:a16="http://schemas.microsoft.com/office/drawing/2014/main" id="{6A9B6018-0033-4C72-8DB9-3DD87F75C44F}"/>
              </a:ext>
            </a:extLst>
          </p:cNvPr>
          <p:cNvSpPr/>
          <p:nvPr/>
        </p:nvSpPr>
        <p:spPr>
          <a:xfrm flipH="1">
            <a:off x="9349514" y="2118877"/>
            <a:ext cx="2233529" cy="338554"/>
          </a:xfrm>
          <a:prstGeom prst="rect">
            <a:avLst/>
          </a:prstGeom>
        </p:spPr>
        <p:txBody>
          <a:bodyPr wrap="square" lIns="0"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浙江工业大学校园风光</a:t>
            </a:r>
          </a:p>
        </p:txBody>
      </p:sp>
      <p:sp>
        <p:nvSpPr>
          <p:cNvPr id="13" name="矩形 12">
            <a:extLst>
              <a:ext uri="{FF2B5EF4-FFF2-40B4-BE49-F238E27FC236}">
                <a16:creationId xmlns:a16="http://schemas.microsoft.com/office/drawing/2014/main" id="{0C767A80-3DF0-422B-AF5F-C36CE60F54B6}"/>
              </a:ext>
            </a:extLst>
          </p:cNvPr>
          <p:cNvSpPr/>
          <p:nvPr/>
        </p:nvSpPr>
        <p:spPr>
          <a:xfrm flipH="1">
            <a:off x="9349514" y="2796876"/>
            <a:ext cx="1203015" cy="369332"/>
          </a:xfrm>
          <a:prstGeom prst="rect">
            <a:avLst/>
          </a:prstGeom>
        </p:spPr>
        <p:txBody>
          <a:bodyPr wrap="square" lIns="0"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作者</a:t>
            </a:r>
          </a:p>
        </p:txBody>
      </p:sp>
      <p:cxnSp>
        <p:nvCxnSpPr>
          <p:cNvPr id="14" name="直接连接符 13">
            <a:extLst>
              <a:ext uri="{FF2B5EF4-FFF2-40B4-BE49-F238E27FC236}">
                <a16:creationId xmlns:a16="http://schemas.microsoft.com/office/drawing/2014/main" id="{EB84B7DD-E546-454B-8B56-3D18B19FC1DC}"/>
              </a:ext>
            </a:extLst>
          </p:cNvPr>
          <p:cNvCxnSpPr>
            <a:cxnSpLocks/>
          </p:cNvCxnSpPr>
          <p:nvPr/>
        </p:nvCxnSpPr>
        <p:spPr>
          <a:xfrm flipH="1">
            <a:off x="9349514" y="3193486"/>
            <a:ext cx="59341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矩形 14">
            <a:extLst>
              <a:ext uri="{FF2B5EF4-FFF2-40B4-BE49-F238E27FC236}">
                <a16:creationId xmlns:a16="http://schemas.microsoft.com/office/drawing/2014/main" id="{D7CAE2C5-1426-4266-8A05-478DD670367C}"/>
              </a:ext>
            </a:extLst>
          </p:cNvPr>
          <p:cNvSpPr/>
          <p:nvPr/>
        </p:nvSpPr>
        <p:spPr>
          <a:xfrm flipH="1">
            <a:off x="9349514" y="3298157"/>
            <a:ext cx="2233529" cy="338554"/>
          </a:xfrm>
          <a:prstGeom prst="rect">
            <a:avLst/>
          </a:prstGeom>
        </p:spPr>
        <p:txBody>
          <a:bodyPr wrap="square" lIns="0"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浙江工业大学</a:t>
            </a:r>
          </a:p>
        </p:txBody>
      </p:sp>
      <p:sp>
        <p:nvSpPr>
          <p:cNvPr id="17" name="矩形 16">
            <a:extLst>
              <a:ext uri="{FF2B5EF4-FFF2-40B4-BE49-F238E27FC236}">
                <a16:creationId xmlns:a16="http://schemas.microsoft.com/office/drawing/2014/main" id="{91EB15D4-33AC-41EB-80D8-2EB383723C39}"/>
              </a:ext>
            </a:extLst>
          </p:cNvPr>
          <p:cNvSpPr/>
          <p:nvPr/>
        </p:nvSpPr>
        <p:spPr>
          <a:xfrm flipH="1">
            <a:off x="9349514" y="3976157"/>
            <a:ext cx="1203015" cy="369332"/>
          </a:xfrm>
          <a:prstGeom prst="rect">
            <a:avLst/>
          </a:prstGeom>
        </p:spPr>
        <p:txBody>
          <a:bodyPr wrap="square" lIns="0"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时长</a:t>
            </a:r>
          </a:p>
        </p:txBody>
      </p:sp>
      <p:cxnSp>
        <p:nvCxnSpPr>
          <p:cNvPr id="18" name="直接连接符 17">
            <a:extLst>
              <a:ext uri="{FF2B5EF4-FFF2-40B4-BE49-F238E27FC236}">
                <a16:creationId xmlns:a16="http://schemas.microsoft.com/office/drawing/2014/main" id="{9ED030AB-B821-4454-99CD-82D651F68322}"/>
              </a:ext>
            </a:extLst>
          </p:cNvPr>
          <p:cNvCxnSpPr>
            <a:cxnSpLocks/>
          </p:cNvCxnSpPr>
          <p:nvPr/>
        </p:nvCxnSpPr>
        <p:spPr>
          <a:xfrm flipH="1">
            <a:off x="9349514" y="4372767"/>
            <a:ext cx="59341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矩形 18">
            <a:extLst>
              <a:ext uri="{FF2B5EF4-FFF2-40B4-BE49-F238E27FC236}">
                <a16:creationId xmlns:a16="http://schemas.microsoft.com/office/drawing/2014/main" id="{5D1ABA82-E97B-403B-941E-8672F3761E9E}"/>
              </a:ext>
            </a:extLst>
          </p:cNvPr>
          <p:cNvSpPr/>
          <p:nvPr/>
        </p:nvSpPr>
        <p:spPr>
          <a:xfrm flipH="1">
            <a:off x="9349514" y="4477438"/>
            <a:ext cx="2233529" cy="338554"/>
          </a:xfrm>
          <a:prstGeom prst="rect">
            <a:avLst/>
          </a:prstGeom>
        </p:spPr>
        <p:txBody>
          <a:bodyPr wrap="square" lIns="0"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520min 520s</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pic>
        <p:nvPicPr>
          <p:cNvPr id="6" name="图片 5">
            <a:extLst>
              <a:ext uri="{FF2B5EF4-FFF2-40B4-BE49-F238E27FC236}">
                <a16:creationId xmlns:a16="http://schemas.microsoft.com/office/drawing/2014/main" id="{D09E94F7-0FFC-40FF-B6F3-7C50C3F22D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400" y="1006233"/>
            <a:ext cx="8620436" cy="5123089"/>
          </a:xfrm>
          <a:prstGeom prst="rect">
            <a:avLst/>
          </a:prstGeom>
        </p:spPr>
      </p:pic>
      <p:sp>
        <p:nvSpPr>
          <p:cNvPr id="20" name="play-button-arrowhead_27223">
            <a:extLst>
              <a:ext uri="{FF2B5EF4-FFF2-40B4-BE49-F238E27FC236}">
                <a16:creationId xmlns:a16="http://schemas.microsoft.com/office/drawing/2014/main" id="{3AC963A8-4540-4111-8552-82E8C6BCEC92}"/>
              </a:ext>
            </a:extLst>
          </p:cNvPr>
          <p:cNvSpPr>
            <a:spLocks noChangeAspect="1"/>
          </p:cNvSpPr>
          <p:nvPr/>
        </p:nvSpPr>
        <p:spPr bwMode="auto">
          <a:xfrm>
            <a:off x="4678205" y="2822276"/>
            <a:ext cx="794597" cy="910236"/>
          </a:xfrm>
          <a:custGeom>
            <a:avLst/>
            <a:gdLst>
              <a:gd name="T0" fmla="*/ 357 w 2018"/>
              <a:gd name="T1" fmla="*/ 113 h 2315"/>
              <a:gd name="T2" fmla="*/ 0 w 2018"/>
              <a:gd name="T3" fmla="*/ 320 h 2315"/>
              <a:gd name="T4" fmla="*/ 0 w 2018"/>
              <a:gd name="T5" fmla="*/ 1995 h 2315"/>
              <a:gd name="T6" fmla="*/ 357 w 2018"/>
              <a:gd name="T7" fmla="*/ 2202 h 2315"/>
              <a:gd name="T8" fmla="*/ 1821 w 2018"/>
              <a:gd name="T9" fmla="*/ 1362 h 2315"/>
              <a:gd name="T10" fmla="*/ 1821 w 2018"/>
              <a:gd name="T11" fmla="*/ 953 h 2315"/>
              <a:gd name="T12" fmla="*/ 357 w 2018"/>
              <a:gd name="T13" fmla="*/ 113 h 2315"/>
            </a:gdLst>
            <a:ahLst/>
            <a:cxnLst>
              <a:cxn ang="0">
                <a:pos x="T0" y="T1"/>
              </a:cxn>
              <a:cxn ang="0">
                <a:pos x="T2" y="T3"/>
              </a:cxn>
              <a:cxn ang="0">
                <a:pos x="T4" y="T5"/>
              </a:cxn>
              <a:cxn ang="0">
                <a:pos x="T6" y="T7"/>
              </a:cxn>
              <a:cxn ang="0">
                <a:pos x="T8" y="T9"/>
              </a:cxn>
              <a:cxn ang="0">
                <a:pos x="T10" y="T11"/>
              </a:cxn>
              <a:cxn ang="0">
                <a:pos x="T12" y="T13"/>
              </a:cxn>
            </a:cxnLst>
            <a:rect l="0" t="0" r="r" b="b"/>
            <a:pathLst>
              <a:path w="2018" h="2315">
                <a:moveTo>
                  <a:pt x="357" y="113"/>
                </a:moveTo>
                <a:cubicBezTo>
                  <a:pt x="160" y="0"/>
                  <a:pt x="0" y="93"/>
                  <a:pt x="0" y="320"/>
                </a:cubicBezTo>
                <a:lnTo>
                  <a:pt x="0" y="1995"/>
                </a:lnTo>
                <a:cubicBezTo>
                  <a:pt x="0" y="2222"/>
                  <a:pt x="160" y="2315"/>
                  <a:pt x="357" y="2202"/>
                </a:cubicBezTo>
                <a:lnTo>
                  <a:pt x="1821" y="1362"/>
                </a:lnTo>
                <a:cubicBezTo>
                  <a:pt x="2018" y="1249"/>
                  <a:pt x="2018" y="1066"/>
                  <a:pt x="1821" y="953"/>
                </a:cubicBezTo>
                <a:lnTo>
                  <a:pt x="357" y="113"/>
                </a:lnTo>
                <a:close/>
              </a:path>
            </a:pathLst>
          </a:custGeom>
          <a:solidFill>
            <a:schemeClr val="bg1">
              <a:alpha val="38000"/>
            </a:schemeClr>
          </a:solidFill>
          <a:ln>
            <a:noFill/>
          </a:ln>
        </p:spPr>
      </p:sp>
    </p:spTree>
    <p:custDataLst>
      <p:tags r:id="rId1"/>
    </p:custDataLst>
    <p:extLst>
      <p:ext uri="{BB962C8B-B14F-4D97-AF65-F5344CB8AC3E}">
        <p14:creationId xmlns:p14="http://schemas.microsoft.com/office/powerpoint/2010/main" val="21726030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a:extLst>
              <a:ext uri="{FF2B5EF4-FFF2-40B4-BE49-F238E27FC236}">
                <a16:creationId xmlns:a16="http://schemas.microsoft.com/office/drawing/2014/main" id="{7524BFA1-E168-43C2-ABFB-CF7988A303EA}"/>
              </a:ext>
            </a:extLst>
          </p:cNvPr>
          <p:cNvSpPr>
            <a:spLocks noGrp="1"/>
          </p:cNvSpPr>
          <p:nvPr>
            <p:ph type="body" sz="quarter" idx="10"/>
          </p:nvPr>
        </p:nvSpPr>
        <p:spPr/>
        <p:txBody>
          <a:bodyPr/>
          <a:lstStyle/>
          <a:p>
            <a:r>
              <a:rPr lang="zh-CN" altLang="en-US" dirty="0"/>
              <a:t>所获荣誉</a:t>
            </a:r>
            <a:r>
              <a:rPr lang="en-US" altLang="zh-CN" dirty="0"/>
              <a:t>/</a:t>
            </a:r>
            <a:r>
              <a:rPr lang="zh-CN" altLang="en-US" dirty="0"/>
              <a:t>经历</a:t>
            </a:r>
          </a:p>
        </p:txBody>
      </p:sp>
      <p:sp>
        <p:nvSpPr>
          <p:cNvPr id="46" name="矩形 45">
            <a:extLst>
              <a:ext uri="{FF2B5EF4-FFF2-40B4-BE49-F238E27FC236}">
                <a16:creationId xmlns:a16="http://schemas.microsoft.com/office/drawing/2014/main" id="{2283AD56-444F-460D-B73E-29690CE6251E}"/>
              </a:ext>
            </a:extLst>
          </p:cNvPr>
          <p:cNvSpPr/>
          <p:nvPr/>
        </p:nvSpPr>
        <p:spPr>
          <a:xfrm>
            <a:off x="2513136" y="1714112"/>
            <a:ext cx="2376996" cy="584775"/>
          </a:xfrm>
          <a:prstGeom prst="rect">
            <a:avLst/>
          </a:prstGeom>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grpSp>
        <p:nvGrpSpPr>
          <p:cNvPr id="5" name="组合 4">
            <a:extLst>
              <a:ext uri="{FF2B5EF4-FFF2-40B4-BE49-F238E27FC236}">
                <a16:creationId xmlns:a16="http://schemas.microsoft.com/office/drawing/2014/main" id="{D3486260-8DA4-4FBD-9458-45872672809C}"/>
              </a:ext>
            </a:extLst>
          </p:cNvPr>
          <p:cNvGrpSpPr/>
          <p:nvPr/>
        </p:nvGrpSpPr>
        <p:grpSpPr>
          <a:xfrm>
            <a:off x="2105604" y="1685283"/>
            <a:ext cx="3191078" cy="642632"/>
            <a:chOff x="2105604" y="1685283"/>
            <a:chExt cx="3191078" cy="642632"/>
          </a:xfrm>
        </p:grpSpPr>
        <p:sp>
          <p:nvSpPr>
            <p:cNvPr id="50" name="任意多边形: 形状 49">
              <a:extLst>
                <a:ext uri="{FF2B5EF4-FFF2-40B4-BE49-F238E27FC236}">
                  <a16:creationId xmlns:a16="http://schemas.microsoft.com/office/drawing/2014/main" id="{B04B6920-FFAD-4B35-9769-924C0915D4DB}"/>
                </a:ext>
              </a:extLst>
            </p:cNvPr>
            <p:cNvSpPr>
              <a:spLocks noChangeAspect="1"/>
            </p:cNvSpPr>
            <p:nvPr/>
          </p:nvSpPr>
          <p:spPr bwMode="auto">
            <a:xfrm>
              <a:off x="2105604" y="1685283"/>
              <a:ext cx="336798" cy="642632"/>
            </a:xfrm>
            <a:custGeom>
              <a:avLst/>
              <a:gdLst>
                <a:gd name="connsiteX0" fmla="*/ 241011 w 506487"/>
                <a:gd name="connsiteY0" fmla="*/ 821974 h 966410"/>
                <a:gd name="connsiteX1" fmla="*/ 290138 w 506487"/>
                <a:gd name="connsiteY1" fmla="*/ 828114 h 966410"/>
                <a:gd name="connsiteX2" fmla="*/ 377293 w 506487"/>
                <a:gd name="connsiteY2" fmla="*/ 908638 h 966410"/>
                <a:gd name="connsiteX3" fmla="*/ 257857 w 506487"/>
                <a:gd name="connsiteY3" fmla="*/ 927963 h 966410"/>
                <a:gd name="connsiteX4" fmla="*/ 167473 w 506487"/>
                <a:gd name="connsiteY4" fmla="*/ 840999 h 966410"/>
                <a:gd name="connsiteX5" fmla="*/ 241011 w 506487"/>
                <a:gd name="connsiteY5" fmla="*/ 821974 h 966410"/>
                <a:gd name="connsiteX6" fmla="*/ 100888 w 506487"/>
                <a:gd name="connsiteY6" fmla="*/ 674237 h 966410"/>
                <a:gd name="connsiteX7" fmla="*/ 132014 w 506487"/>
                <a:gd name="connsiteY7" fmla="*/ 674875 h 966410"/>
                <a:gd name="connsiteX8" fmla="*/ 180343 w 506487"/>
                <a:gd name="connsiteY8" fmla="*/ 686261 h 966410"/>
                <a:gd name="connsiteX9" fmla="*/ 257913 w 506487"/>
                <a:gd name="connsiteY9" fmla="*/ 776543 h 966410"/>
                <a:gd name="connsiteX10" fmla="*/ 135096 w 506487"/>
                <a:gd name="connsiteY10" fmla="*/ 782990 h 966410"/>
                <a:gd name="connsiteX11" fmla="*/ 54295 w 506487"/>
                <a:gd name="connsiteY11" fmla="*/ 683037 h 966410"/>
                <a:gd name="connsiteX12" fmla="*/ 100888 w 506487"/>
                <a:gd name="connsiteY12" fmla="*/ 674237 h 966410"/>
                <a:gd name="connsiteX13" fmla="*/ 451386 w 506487"/>
                <a:gd name="connsiteY13" fmla="*/ 650646 h 966410"/>
                <a:gd name="connsiteX14" fmla="*/ 506358 w 506487"/>
                <a:gd name="connsiteY14" fmla="*/ 763368 h 966410"/>
                <a:gd name="connsiteX15" fmla="*/ 444919 w 506487"/>
                <a:gd name="connsiteY15" fmla="*/ 872868 h 966410"/>
                <a:gd name="connsiteX16" fmla="*/ 399647 w 506487"/>
                <a:gd name="connsiteY16" fmla="*/ 763368 h 966410"/>
                <a:gd name="connsiteX17" fmla="*/ 451386 w 506487"/>
                <a:gd name="connsiteY17" fmla="*/ 650646 h 966410"/>
                <a:gd name="connsiteX18" fmla="*/ 396273 w 506487"/>
                <a:gd name="connsiteY18" fmla="*/ 512145 h 966410"/>
                <a:gd name="connsiteX19" fmla="*/ 415603 w 506487"/>
                <a:gd name="connsiteY19" fmla="*/ 637656 h 966410"/>
                <a:gd name="connsiteX20" fmla="*/ 328616 w 506487"/>
                <a:gd name="connsiteY20" fmla="*/ 724548 h 966410"/>
                <a:gd name="connsiteX21" fmla="*/ 315728 w 506487"/>
                <a:gd name="connsiteY21" fmla="*/ 605474 h 966410"/>
                <a:gd name="connsiteX22" fmla="*/ 396273 w 506487"/>
                <a:gd name="connsiteY22" fmla="*/ 512145 h 966410"/>
                <a:gd name="connsiteX23" fmla="*/ 29455 w 506487"/>
                <a:gd name="connsiteY23" fmla="*/ 499208 h 966410"/>
                <a:gd name="connsiteX24" fmla="*/ 135215 w 506487"/>
                <a:gd name="connsiteY24" fmla="*/ 541292 h 966410"/>
                <a:gd name="connsiteX25" fmla="*/ 183629 w 506487"/>
                <a:gd name="connsiteY25" fmla="*/ 650698 h 966410"/>
                <a:gd name="connsiteX26" fmla="*/ 64204 w 506487"/>
                <a:gd name="connsiteY26" fmla="*/ 618519 h 966410"/>
                <a:gd name="connsiteX27" fmla="*/ 19016 w 506487"/>
                <a:gd name="connsiteY27" fmla="*/ 499460 h 966410"/>
                <a:gd name="connsiteX28" fmla="*/ 29455 w 506487"/>
                <a:gd name="connsiteY28" fmla="*/ 499208 h 966410"/>
                <a:gd name="connsiteX29" fmla="*/ 338174 w 506487"/>
                <a:gd name="connsiteY29" fmla="*/ 373644 h 966410"/>
                <a:gd name="connsiteX30" fmla="*/ 344630 w 506487"/>
                <a:gd name="connsiteY30" fmla="*/ 499375 h 966410"/>
                <a:gd name="connsiteX31" fmla="*/ 251037 w 506487"/>
                <a:gd name="connsiteY31" fmla="*/ 576745 h 966410"/>
                <a:gd name="connsiteX32" fmla="*/ 247809 w 506487"/>
                <a:gd name="connsiteY32" fmla="*/ 460687 h 966410"/>
                <a:gd name="connsiteX33" fmla="*/ 338174 w 506487"/>
                <a:gd name="connsiteY33" fmla="*/ 373644 h 966410"/>
                <a:gd name="connsiteX34" fmla="*/ 6070 w 506487"/>
                <a:gd name="connsiteY34" fmla="*/ 315764 h 966410"/>
                <a:gd name="connsiteX35" fmla="*/ 112502 w 506487"/>
                <a:gd name="connsiteY35" fmla="*/ 380179 h 966410"/>
                <a:gd name="connsiteX36" fmla="*/ 135078 w 506487"/>
                <a:gd name="connsiteY36" fmla="*/ 496126 h 966410"/>
                <a:gd name="connsiteX37" fmla="*/ 25420 w 506487"/>
                <a:gd name="connsiteY37" fmla="*/ 438154 h 966410"/>
                <a:gd name="connsiteX38" fmla="*/ 6070 w 506487"/>
                <a:gd name="connsiteY38" fmla="*/ 315764 h 966410"/>
                <a:gd name="connsiteX39" fmla="*/ 196407 w 506487"/>
                <a:gd name="connsiteY39" fmla="*/ 241345 h 966410"/>
                <a:gd name="connsiteX40" fmla="*/ 225430 w 506487"/>
                <a:gd name="connsiteY40" fmla="*/ 257459 h 966410"/>
                <a:gd name="connsiteX41" fmla="*/ 505978 w 506487"/>
                <a:gd name="connsiteY41" fmla="*/ 940631 h 966410"/>
                <a:gd name="connsiteX42" fmla="*/ 483404 w 506487"/>
                <a:gd name="connsiteY42" fmla="*/ 966410 h 966410"/>
                <a:gd name="connsiteX43" fmla="*/ 196407 w 506487"/>
                <a:gd name="connsiteY43" fmla="*/ 241345 h 966410"/>
                <a:gd name="connsiteX44" fmla="*/ 354447 w 506487"/>
                <a:gd name="connsiteY44" fmla="*/ 189665 h 966410"/>
                <a:gd name="connsiteX45" fmla="*/ 344763 w 506487"/>
                <a:gd name="connsiteY45" fmla="*/ 315379 h 966410"/>
                <a:gd name="connsiteX46" fmla="*/ 241483 w 506487"/>
                <a:gd name="connsiteY46" fmla="*/ 379846 h 966410"/>
                <a:gd name="connsiteX47" fmla="*/ 254393 w 506487"/>
                <a:gd name="connsiteY47" fmla="*/ 263805 h 966410"/>
                <a:gd name="connsiteX48" fmla="*/ 354447 w 506487"/>
                <a:gd name="connsiteY48" fmla="*/ 189665 h 966410"/>
                <a:gd name="connsiteX49" fmla="*/ 64135 w 506487"/>
                <a:gd name="connsiteY49" fmla="*/ 135401 h 966410"/>
                <a:gd name="connsiteX50" fmla="*/ 147900 w 506487"/>
                <a:gd name="connsiteY50" fmla="*/ 228730 h 966410"/>
                <a:gd name="connsiteX51" fmla="*/ 135013 w 506487"/>
                <a:gd name="connsiteY51" fmla="*/ 347804 h 966410"/>
                <a:gd name="connsiteX52" fmla="*/ 48026 w 506487"/>
                <a:gd name="connsiteY52" fmla="*/ 260911 h 966410"/>
                <a:gd name="connsiteX53" fmla="*/ 64135 w 506487"/>
                <a:gd name="connsiteY53" fmla="*/ 135401 h 966410"/>
                <a:gd name="connsiteX54" fmla="*/ 280332 w 506487"/>
                <a:gd name="connsiteY54" fmla="*/ 0 h 966410"/>
                <a:gd name="connsiteX55" fmla="*/ 296513 w 506487"/>
                <a:gd name="connsiteY55" fmla="*/ 125443 h 966410"/>
                <a:gd name="connsiteX56" fmla="*/ 218844 w 506487"/>
                <a:gd name="connsiteY56" fmla="*/ 215505 h 966410"/>
                <a:gd name="connsiteX57" fmla="*/ 192956 w 506487"/>
                <a:gd name="connsiteY57" fmla="*/ 93277 h 966410"/>
                <a:gd name="connsiteX58" fmla="*/ 280332 w 506487"/>
                <a:gd name="connsiteY58" fmla="*/ 0 h 966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6487" h="966410">
                  <a:moveTo>
                    <a:pt x="241011" y="821974"/>
                  </a:moveTo>
                  <a:cubicBezTo>
                    <a:pt x="255841" y="821673"/>
                    <a:pt x="272383" y="823283"/>
                    <a:pt x="290138" y="828114"/>
                  </a:cubicBezTo>
                  <a:cubicBezTo>
                    <a:pt x="361153" y="847439"/>
                    <a:pt x="377293" y="908638"/>
                    <a:pt x="377293" y="908638"/>
                  </a:cubicBezTo>
                  <a:cubicBezTo>
                    <a:pt x="377293" y="908638"/>
                    <a:pt x="325644" y="947289"/>
                    <a:pt x="257857" y="927963"/>
                  </a:cubicBezTo>
                  <a:cubicBezTo>
                    <a:pt x="190070" y="908638"/>
                    <a:pt x="167473" y="840999"/>
                    <a:pt x="167473" y="840999"/>
                  </a:cubicBezTo>
                  <a:cubicBezTo>
                    <a:pt x="167473" y="840999"/>
                    <a:pt x="196524" y="822880"/>
                    <a:pt x="241011" y="821974"/>
                  </a:cubicBezTo>
                  <a:close/>
                  <a:moveTo>
                    <a:pt x="100888" y="674237"/>
                  </a:moveTo>
                  <a:cubicBezTo>
                    <a:pt x="110283" y="673685"/>
                    <a:pt x="120765" y="673741"/>
                    <a:pt x="132014" y="674875"/>
                  </a:cubicBezTo>
                  <a:cubicBezTo>
                    <a:pt x="147012" y="676386"/>
                    <a:pt x="163375" y="679814"/>
                    <a:pt x="180343" y="686261"/>
                  </a:cubicBezTo>
                  <a:cubicBezTo>
                    <a:pt x="248215" y="715280"/>
                    <a:pt x="257913" y="776543"/>
                    <a:pt x="257913" y="776543"/>
                  </a:cubicBezTo>
                  <a:cubicBezTo>
                    <a:pt x="257913" y="776543"/>
                    <a:pt x="199736" y="808786"/>
                    <a:pt x="135096" y="782990"/>
                  </a:cubicBezTo>
                  <a:cubicBezTo>
                    <a:pt x="70456" y="757197"/>
                    <a:pt x="54295" y="683037"/>
                    <a:pt x="54295" y="683037"/>
                  </a:cubicBezTo>
                  <a:cubicBezTo>
                    <a:pt x="54295" y="683037"/>
                    <a:pt x="72702" y="675895"/>
                    <a:pt x="100888" y="674237"/>
                  </a:cubicBezTo>
                  <a:close/>
                  <a:moveTo>
                    <a:pt x="451386" y="650646"/>
                  </a:moveTo>
                  <a:cubicBezTo>
                    <a:pt x="451386" y="650646"/>
                    <a:pt x="509592" y="692515"/>
                    <a:pt x="506358" y="763368"/>
                  </a:cubicBezTo>
                  <a:cubicBezTo>
                    <a:pt x="499890" y="834221"/>
                    <a:pt x="444919" y="872868"/>
                    <a:pt x="444919" y="872868"/>
                  </a:cubicBezTo>
                  <a:cubicBezTo>
                    <a:pt x="444919" y="872868"/>
                    <a:pt x="396414" y="834221"/>
                    <a:pt x="399647" y="763368"/>
                  </a:cubicBezTo>
                  <a:cubicBezTo>
                    <a:pt x="402882" y="689293"/>
                    <a:pt x="451386" y="650646"/>
                    <a:pt x="451386" y="650646"/>
                  </a:cubicBezTo>
                  <a:close/>
                  <a:moveTo>
                    <a:pt x="396273" y="512145"/>
                  </a:moveTo>
                  <a:cubicBezTo>
                    <a:pt x="396273" y="512145"/>
                    <a:pt x="441378" y="570073"/>
                    <a:pt x="415603" y="637656"/>
                  </a:cubicBezTo>
                  <a:cubicBezTo>
                    <a:pt x="393051" y="705240"/>
                    <a:pt x="328616" y="724548"/>
                    <a:pt x="328616" y="724548"/>
                  </a:cubicBezTo>
                  <a:cubicBezTo>
                    <a:pt x="328616" y="724548"/>
                    <a:pt x="289956" y="676275"/>
                    <a:pt x="315728" y="605474"/>
                  </a:cubicBezTo>
                  <a:cubicBezTo>
                    <a:pt x="341504" y="537891"/>
                    <a:pt x="396273" y="512145"/>
                    <a:pt x="396273" y="512145"/>
                  </a:cubicBezTo>
                  <a:close/>
                  <a:moveTo>
                    <a:pt x="29455" y="499208"/>
                  </a:moveTo>
                  <a:cubicBezTo>
                    <a:pt x="49276" y="499662"/>
                    <a:pt x="94062" y="505091"/>
                    <a:pt x="135215" y="541292"/>
                  </a:cubicBezTo>
                  <a:cubicBezTo>
                    <a:pt x="193314" y="586341"/>
                    <a:pt x="183629" y="650698"/>
                    <a:pt x="183629" y="650698"/>
                  </a:cubicBezTo>
                  <a:cubicBezTo>
                    <a:pt x="183629" y="650698"/>
                    <a:pt x="119075" y="663568"/>
                    <a:pt x="64204" y="618519"/>
                  </a:cubicBezTo>
                  <a:cubicBezTo>
                    <a:pt x="9334" y="573470"/>
                    <a:pt x="19016" y="499460"/>
                    <a:pt x="19016" y="499460"/>
                  </a:cubicBezTo>
                  <a:cubicBezTo>
                    <a:pt x="19016" y="499460"/>
                    <a:pt x="22849" y="499058"/>
                    <a:pt x="29455" y="499208"/>
                  </a:cubicBezTo>
                  <a:close/>
                  <a:moveTo>
                    <a:pt x="338174" y="373644"/>
                  </a:moveTo>
                  <a:cubicBezTo>
                    <a:pt x="338174" y="373644"/>
                    <a:pt x="373676" y="434897"/>
                    <a:pt x="344630" y="499375"/>
                  </a:cubicBezTo>
                  <a:cubicBezTo>
                    <a:pt x="315585" y="563851"/>
                    <a:pt x="251037" y="576745"/>
                    <a:pt x="251037" y="576745"/>
                  </a:cubicBezTo>
                  <a:cubicBezTo>
                    <a:pt x="251037" y="576745"/>
                    <a:pt x="215537" y="525163"/>
                    <a:pt x="247809" y="460687"/>
                  </a:cubicBezTo>
                  <a:cubicBezTo>
                    <a:pt x="276857" y="392988"/>
                    <a:pt x="338174" y="373644"/>
                    <a:pt x="338174" y="373644"/>
                  </a:cubicBezTo>
                  <a:close/>
                  <a:moveTo>
                    <a:pt x="6070" y="315764"/>
                  </a:moveTo>
                  <a:cubicBezTo>
                    <a:pt x="6070" y="315764"/>
                    <a:pt x="67349" y="322206"/>
                    <a:pt x="112502" y="380179"/>
                  </a:cubicBezTo>
                  <a:cubicBezTo>
                    <a:pt x="157654" y="438154"/>
                    <a:pt x="135078" y="496126"/>
                    <a:pt x="135078" y="496126"/>
                  </a:cubicBezTo>
                  <a:cubicBezTo>
                    <a:pt x="135078" y="496126"/>
                    <a:pt x="67349" y="496126"/>
                    <a:pt x="25420" y="438154"/>
                  </a:cubicBezTo>
                  <a:cubicBezTo>
                    <a:pt x="-16507" y="383400"/>
                    <a:pt x="6070" y="315764"/>
                    <a:pt x="6070" y="315764"/>
                  </a:cubicBezTo>
                  <a:close/>
                  <a:moveTo>
                    <a:pt x="196407" y="241345"/>
                  </a:moveTo>
                  <a:lnTo>
                    <a:pt x="225430" y="257459"/>
                  </a:lnTo>
                  <a:cubicBezTo>
                    <a:pt x="218981" y="270348"/>
                    <a:pt x="77094" y="576486"/>
                    <a:pt x="505978" y="940631"/>
                  </a:cubicBezTo>
                  <a:lnTo>
                    <a:pt x="483404" y="966410"/>
                  </a:lnTo>
                  <a:cubicBezTo>
                    <a:pt x="35174" y="582931"/>
                    <a:pt x="193183" y="244569"/>
                    <a:pt x="196407" y="241345"/>
                  </a:cubicBezTo>
                  <a:close/>
                  <a:moveTo>
                    <a:pt x="354447" y="189665"/>
                  </a:moveTo>
                  <a:cubicBezTo>
                    <a:pt x="354447" y="189665"/>
                    <a:pt x="383495" y="257357"/>
                    <a:pt x="344763" y="315379"/>
                  </a:cubicBezTo>
                  <a:cubicBezTo>
                    <a:pt x="306033" y="376623"/>
                    <a:pt x="241483" y="379846"/>
                    <a:pt x="241483" y="379846"/>
                  </a:cubicBezTo>
                  <a:cubicBezTo>
                    <a:pt x="241483" y="379846"/>
                    <a:pt x="212435" y="325048"/>
                    <a:pt x="254393" y="263805"/>
                  </a:cubicBezTo>
                  <a:cubicBezTo>
                    <a:pt x="293123" y="202557"/>
                    <a:pt x="354447" y="189665"/>
                    <a:pt x="354447" y="189665"/>
                  </a:cubicBezTo>
                  <a:close/>
                  <a:moveTo>
                    <a:pt x="64135" y="135401"/>
                  </a:moveTo>
                  <a:cubicBezTo>
                    <a:pt x="64135" y="135401"/>
                    <a:pt x="122127" y="161147"/>
                    <a:pt x="147900" y="228730"/>
                  </a:cubicBezTo>
                  <a:cubicBezTo>
                    <a:pt x="173675" y="296312"/>
                    <a:pt x="135013" y="347804"/>
                    <a:pt x="135013" y="347804"/>
                  </a:cubicBezTo>
                  <a:cubicBezTo>
                    <a:pt x="135013" y="347804"/>
                    <a:pt x="70579" y="325277"/>
                    <a:pt x="48026" y="260911"/>
                  </a:cubicBezTo>
                  <a:cubicBezTo>
                    <a:pt x="22253" y="193329"/>
                    <a:pt x="64135" y="135401"/>
                    <a:pt x="64135" y="135401"/>
                  </a:cubicBezTo>
                  <a:close/>
                  <a:moveTo>
                    <a:pt x="280332" y="0"/>
                  </a:moveTo>
                  <a:cubicBezTo>
                    <a:pt x="280332" y="0"/>
                    <a:pt x="312694" y="54679"/>
                    <a:pt x="296513" y="125443"/>
                  </a:cubicBezTo>
                  <a:cubicBezTo>
                    <a:pt x="277095" y="196206"/>
                    <a:pt x="218844" y="215505"/>
                    <a:pt x="218844" y="215505"/>
                  </a:cubicBezTo>
                  <a:cubicBezTo>
                    <a:pt x="218844" y="215505"/>
                    <a:pt x="176775" y="164040"/>
                    <a:pt x="192956" y="93277"/>
                  </a:cubicBezTo>
                  <a:cubicBezTo>
                    <a:pt x="212372" y="25732"/>
                    <a:pt x="280332" y="0"/>
                    <a:pt x="280332" y="0"/>
                  </a:cubicBezTo>
                  <a:close/>
                </a:path>
              </a:pathLst>
            </a:custGeom>
            <a:solidFill>
              <a:schemeClr val="accent1"/>
            </a:solidFill>
            <a:ln>
              <a:noFill/>
            </a:ln>
          </p:spPr>
        </p:sp>
        <p:sp>
          <p:nvSpPr>
            <p:cNvPr id="51" name="任意多边形: 形状 50">
              <a:extLst>
                <a:ext uri="{FF2B5EF4-FFF2-40B4-BE49-F238E27FC236}">
                  <a16:creationId xmlns:a16="http://schemas.microsoft.com/office/drawing/2014/main" id="{CFF7B405-84BF-4DD7-9947-CB73FE10758C}"/>
                </a:ext>
              </a:extLst>
            </p:cNvPr>
            <p:cNvSpPr>
              <a:spLocks noChangeAspect="1"/>
            </p:cNvSpPr>
            <p:nvPr/>
          </p:nvSpPr>
          <p:spPr bwMode="auto">
            <a:xfrm>
              <a:off x="4960866" y="1685283"/>
              <a:ext cx="335816" cy="642632"/>
            </a:xfrm>
            <a:custGeom>
              <a:avLst/>
              <a:gdLst>
                <a:gd name="connsiteX0" fmla="*/ 262816 w 505011"/>
                <a:gd name="connsiteY0" fmla="*/ 821974 h 966410"/>
                <a:gd name="connsiteX1" fmla="*/ 302737 w 505011"/>
                <a:gd name="connsiteY1" fmla="*/ 827309 h 966410"/>
                <a:gd name="connsiteX2" fmla="*/ 339031 w 505011"/>
                <a:gd name="connsiteY2" fmla="*/ 840999 h 966410"/>
                <a:gd name="connsiteX3" fmla="*/ 248701 w 505011"/>
                <a:gd name="connsiteY3" fmla="*/ 927963 h 966410"/>
                <a:gd name="connsiteX4" fmla="*/ 126111 w 505011"/>
                <a:gd name="connsiteY4" fmla="*/ 908638 h 966410"/>
                <a:gd name="connsiteX5" fmla="*/ 213215 w 505011"/>
                <a:gd name="connsiteY5" fmla="*/ 828114 h 966410"/>
                <a:gd name="connsiteX6" fmla="*/ 262816 w 505011"/>
                <a:gd name="connsiteY6" fmla="*/ 821974 h 966410"/>
                <a:gd name="connsiteX7" fmla="*/ 371071 w 505011"/>
                <a:gd name="connsiteY7" fmla="*/ 673164 h 966410"/>
                <a:gd name="connsiteX8" fmla="*/ 411118 w 505011"/>
                <a:gd name="connsiteY8" fmla="*/ 673416 h 966410"/>
                <a:gd name="connsiteX9" fmla="*/ 448594 w 505011"/>
                <a:gd name="connsiteY9" fmla="*/ 682711 h 966410"/>
                <a:gd name="connsiteX10" fmla="*/ 371224 w 505011"/>
                <a:gd name="connsiteY10" fmla="*/ 782925 h 966410"/>
                <a:gd name="connsiteX11" fmla="*/ 245493 w 505011"/>
                <a:gd name="connsiteY11" fmla="*/ 776460 h 966410"/>
                <a:gd name="connsiteX12" fmla="*/ 322866 w 505011"/>
                <a:gd name="connsiteY12" fmla="*/ 685944 h 966410"/>
                <a:gd name="connsiteX13" fmla="*/ 371071 w 505011"/>
                <a:gd name="connsiteY13" fmla="*/ 673164 h 966410"/>
                <a:gd name="connsiteX14" fmla="*/ 54853 w 505011"/>
                <a:gd name="connsiteY14" fmla="*/ 647547 h 966410"/>
                <a:gd name="connsiteX15" fmla="*/ 106353 w 505011"/>
                <a:gd name="connsiteY15" fmla="*/ 763489 h 966410"/>
                <a:gd name="connsiteX16" fmla="*/ 58072 w 505011"/>
                <a:gd name="connsiteY16" fmla="*/ 869768 h 966410"/>
                <a:gd name="connsiteX17" fmla="*/ 130 w 505011"/>
                <a:gd name="connsiteY17" fmla="*/ 763489 h 966410"/>
                <a:gd name="connsiteX18" fmla="*/ 54853 w 505011"/>
                <a:gd name="connsiteY18" fmla="*/ 647547 h 966410"/>
                <a:gd name="connsiteX19" fmla="*/ 106531 w 505011"/>
                <a:gd name="connsiteY19" fmla="*/ 512145 h 966410"/>
                <a:gd name="connsiteX20" fmla="*/ 190364 w 505011"/>
                <a:gd name="connsiteY20" fmla="*/ 605474 h 966410"/>
                <a:gd name="connsiteX21" fmla="*/ 174242 w 505011"/>
                <a:gd name="connsiteY21" fmla="*/ 724548 h 966410"/>
                <a:gd name="connsiteX22" fmla="*/ 87185 w 505011"/>
                <a:gd name="connsiteY22" fmla="*/ 637656 h 966410"/>
                <a:gd name="connsiteX23" fmla="*/ 106531 w 505011"/>
                <a:gd name="connsiteY23" fmla="*/ 512145 h 966410"/>
                <a:gd name="connsiteX24" fmla="*/ 476194 w 505011"/>
                <a:gd name="connsiteY24" fmla="*/ 499208 h 966410"/>
                <a:gd name="connsiteX25" fmla="*/ 487115 w 505011"/>
                <a:gd name="connsiteY25" fmla="*/ 499460 h 966410"/>
                <a:gd name="connsiteX26" fmla="*/ 442023 w 505011"/>
                <a:gd name="connsiteY26" fmla="*/ 618519 h 966410"/>
                <a:gd name="connsiteX27" fmla="*/ 322854 w 505011"/>
                <a:gd name="connsiteY27" fmla="*/ 647479 h 966410"/>
                <a:gd name="connsiteX28" fmla="*/ 367946 w 505011"/>
                <a:gd name="connsiteY28" fmla="*/ 541292 h 966410"/>
                <a:gd name="connsiteX29" fmla="*/ 476194 w 505011"/>
                <a:gd name="connsiteY29" fmla="*/ 499208 h 966410"/>
                <a:gd name="connsiteX30" fmla="*/ 167941 w 505011"/>
                <a:gd name="connsiteY30" fmla="*/ 373644 h 966410"/>
                <a:gd name="connsiteX31" fmla="*/ 258306 w 505011"/>
                <a:gd name="connsiteY31" fmla="*/ 460687 h 966410"/>
                <a:gd name="connsiteX32" fmla="*/ 255081 w 505011"/>
                <a:gd name="connsiteY32" fmla="*/ 576745 h 966410"/>
                <a:gd name="connsiteX33" fmla="*/ 158259 w 505011"/>
                <a:gd name="connsiteY33" fmla="*/ 499375 h 966410"/>
                <a:gd name="connsiteX34" fmla="*/ 167941 w 505011"/>
                <a:gd name="connsiteY34" fmla="*/ 373644 h 966410"/>
                <a:gd name="connsiteX35" fmla="*/ 497134 w 505011"/>
                <a:gd name="connsiteY35" fmla="*/ 312145 h 966410"/>
                <a:gd name="connsiteX36" fmla="*/ 480960 w 505011"/>
                <a:gd name="connsiteY36" fmla="*/ 438026 h 966410"/>
                <a:gd name="connsiteX37" fmla="*/ 370979 w 505011"/>
                <a:gd name="connsiteY37" fmla="*/ 496124 h 966410"/>
                <a:gd name="connsiteX38" fmla="*/ 390388 w 505011"/>
                <a:gd name="connsiteY38" fmla="*/ 379927 h 966410"/>
                <a:gd name="connsiteX39" fmla="*/ 497134 w 505011"/>
                <a:gd name="connsiteY39" fmla="*/ 312145 h 966410"/>
                <a:gd name="connsiteX40" fmla="*/ 309924 w 505011"/>
                <a:gd name="connsiteY40" fmla="*/ 241345 h 966410"/>
                <a:gd name="connsiteX41" fmla="*/ 22612 w 505011"/>
                <a:gd name="connsiteY41" fmla="*/ 966410 h 966410"/>
                <a:gd name="connsiteX42" fmla="*/ 14 w 505011"/>
                <a:gd name="connsiteY42" fmla="*/ 940631 h 966410"/>
                <a:gd name="connsiteX43" fmla="*/ 277641 w 505011"/>
                <a:gd name="connsiteY43" fmla="*/ 257459 h 966410"/>
                <a:gd name="connsiteX44" fmla="*/ 151564 w 505011"/>
                <a:gd name="connsiteY44" fmla="*/ 189665 h 966410"/>
                <a:gd name="connsiteX45" fmla="*/ 251693 w 505011"/>
                <a:gd name="connsiteY45" fmla="*/ 263805 h 966410"/>
                <a:gd name="connsiteX46" fmla="*/ 264612 w 505011"/>
                <a:gd name="connsiteY46" fmla="*/ 379846 h 966410"/>
                <a:gd name="connsiteX47" fmla="*/ 158025 w 505011"/>
                <a:gd name="connsiteY47" fmla="*/ 315379 h 966410"/>
                <a:gd name="connsiteX48" fmla="*/ 151564 w 505011"/>
                <a:gd name="connsiteY48" fmla="*/ 189665 h 966410"/>
                <a:gd name="connsiteX49" fmla="*/ 438719 w 505011"/>
                <a:gd name="connsiteY49" fmla="*/ 134884 h 966410"/>
                <a:gd name="connsiteX50" fmla="*/ 458065 w 505011"/>
                <a:gd name="connsiteY50" fmla="*/ 260777 h 966410"/>
                <a:gd name="connsiteX51" fmla="*/ 371006 w 505011"/>
                <a:gd name="connsiteY51" fmla="*/ 344704 h 966410"/>
                <a:gd name="connsiteX52" fmla="*/ 354886 w 505011"/>
                <a:gd name="connsiteY52" fmla="*/ 228496 h 966410"/>
                <a:gd name="connsiteX53" fmla="*/ 438719 w 505011"/>
                <a:gd name="connsiteY53" fmla="*/ 134884 h 966410"/>
                <a:gd name="connsiteX54" fmla="*/ 226176 w 505011"/>
                <a:gd name="connsiteY54" fmla="*/ 0 h 966410"/>
                <a:gd name="connsiteX55" fmla="*/ 309996 w 505011"/>
                <a:gd name="connsiteY55" fmla="*/ 93277 h 966410"/>
                <a:gd name="connsiteX56" fmla="*/ 284205 w 505011"/>
                <a:gd name="connsiteY56" fmla="*/ 215505 h 966410"/>
                <a:gd name="connsiteX57" fmla="*/ 210056 w 505011"/>
                <a:gd name="connsiteY57" fmla="*/ 125443 h 966410"/>
                <a:gd name="connsiteX58" fmla="*/ 226176 w 505011"/>
                <a:gd name="connsiteY58" fmla="*/ 0 h 966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5011" h="966410">
                  <a:moveTo>
                    <a:pt x="262816" y="821974"/>
                  </a:moveTo>
                  <a:cubicBezTo>
                    <a:pt x="277938" y="822276"/>
                    <a:pt x="291448" y="824492"/>
                    <a:pt x="302737" y="827309"/>
                  </a:cubicBezTo>
                  <a:cubicBezTo>
                    <a:pt x="325320" y="832947"/>
                    <a:pt x="339031" y="840999"/>
                    <a:pt x="339031" y="840999"/>
                  </a:cubicBezTo>
                  <a:cubicBezTo>
                    <a:pt x="339031" y="840999"/>
                    <a:pt x="316450" y="908638"/>
                    <a:pt x="248701" y="927963"/>
                  </a:cubicBezTo>
                  <a:cubicBezTo>
                    <a:pt x="180954" y="947289"/>
                    <a:pt x="126111" y="908638"/>
                    <a:pt x="126111" y="908638"/>
                  </a:cubicBezTo>
                  <a:cubicBezTo>
                    <a:pt x="126111" y="908638"/>
                    <a:pt x="145468" y="847439"/>
                    <a:pt x="213215" y="828114"/>
                  </a:cubicBezTo>
                  <a:cubicBezTo>
                    <a:pt x="230958" y="823283"/>
                    <a:pt x="247694" y="821673"/>
                    <a:pt x="262816" y="821974"/>
                  </a:cubicBezTo>
                  <a:close/>
                  <a:moveTo>
                    <a:pt x="371071" y="673164"/>
                  </a:moveTo>
                  <a:cubicBezTo>
                    <a:pt x="386031" y="671496"/>
                    <a:pt x="399633" y="672002"/>
                    <a:pt x="411118" y="673416"/>
                  </a:cubicBezTo>
                  <a:cubicBezTo>
                    <a:pt x="434088" y="676246"/>
                    <a:pt x="448594" y="682711"/>
                    <a:pt x="448594" y="682711"/>
                  </a:cubicBezTo>
                  <a:cubicBezTo>
                    <a:pt x="448594" y="682711"/>
                    <a:pt x="435700" y="753830"/>
                    <a:pt x="371224" y="782925"/>
                  </a:cubicBezTo>
                  <a:cubicBezTo>
                    <a:pt x="303522" y="808786"/>
                    <a:pt x="245493" y="776460"/>
                    <a:pt x="245493" y="776460"/>
                  </a:cubicBezTo>
                  <a:cubicBezTo>
                    <a:pt x="245493" y="776460"/>
                    <a:pt x="258390" y="715037"/>
                    <a:pt x="322866" y="685944"/>
                  </a:cubicBezTo>
                  <a:cubicBezTo>
                    <a:pt x="339790" y="678669"/>
                    <a:pt x="356111" y="674830"/>
                    <a:pt x="371071" y="673164"/>
                  </a:cubicBezTo>
                  <a:close/>
                  <a:moveTo>
                    <a:pt x="54853" y="647547"/>
                  </a:moveTo>
                  <a:cubicBezTo>
                    <a:pt x="54853" y="647547"/>
                    <a:pt x="103134" y="689415"/>
                    <a:pt x="106353" y="763489"/>
                  </a:cubicBezTo>
                  <a:cubicBezTo>
                    <a:pt x="109572" y="834343"/>
                    <a:pt x="58072" y="869768"/>
                    <a:pt x="58072" y="869768"/>
                  </a:cubicBezTo>
                  <a:cubicBezTo>
                    <a:pt x="58072" y="869768"/>
                    <a:pt x="3350" y="834343"/>
                    <a:pt x="130" y="763489"/>
                  </a:cubicBezTo>
                  <a:cubicBezTo>
                    <a:pt x="-3089" y="692636"/>
                    <a:pt x="54853" y="647547"/>
                    <a:pt x="54853" y="647547"/>
                  </a:cubicBezTo>
                  <a:close/>
                  <a:moveTo>
                    <a:pt x="106531" y="512145"/>
                  </a:moveTo>
                  <a:cubicBezTo>
                    <a:pt x="106531" y="512145"/>
                    <a:pt x="164569" y="537891"/>
                    <a:pt x="190364" y="605474"/>
                  </a:cubicBezTo>
                  <a:cubicBezTo>
                    <a:pt x="212934" y="673056"/>
                    <a:pt x="174242" y="724548"/>
                    <a:pt x="174242" y="724548"/>
                  </a:cubicBezTo>
                  <a:cubicBezTo>
                    <a:pt x="174242" y="724548"/>
                    <a:pt x="112978" y="702021"/>
                    <a:pt x="87185" y="637656"/>
                  </a:cubicBezTo>
                  <a:cubicBezTo>
                    <a:pt x="64613" y="570073"/>
                    <a:pt x="106531" y="512145"/>
                    <a:pt x="106531" y="512145"/>
                  </a:cubicBezTo>
                  <a:close/>
                  <a:moveTo>
                    <a:pt x="476194" y="499208"/>
                  </a:moveTo>
                  <a:cubicBezTo>
                    <a:pt x="483089" y="499058"/>
                    <a:pt x="487115" y="499460"/>
                    <a:pt x="487115" y="499460"/>
                  </a:cubicBezTo>
                  <a:cubicBezTo>
                    <a:pt x="487115" y="499460"/>
                    <a:pt x="493555" y="573470"/>
                    <a:pt x="442023" y="618519"/>
                  </a:cubicBezTo>
                  <a:cubicBezTo>
                    <a:pt x="387270" y="663568"/>
                    <a:pt x="322854" y="647479"/>
                    <a:pt x="322854" y="647479"/>
                  </a:cubicBezTo>
                  <a:cubicBezTo>
                    <a:pt x="322854" y="647479"/>
                    <a:pt x="313193" y="586341"/>
                    <a:pt x="367946" y="541292"/>
                  </a:cubicBezTo>
                  <a:cubicBezTo>
                    <a:pt x="409012" y="505091"/>
                    <a:pt x="455511" y="499662"/>
                    <a:pt x="476194" y="499208"/>
                  </a:cubicBezTo>
                  <a:close/>
                  <a:moveTo>
                    <a:pt x="167941" y="373644"/>
                  </a:moveTo>
                  <a:cubicBezTo>
                    <a:pt x="167941" y="373644"/>
                    <a:pt x="226032" y="392988"/>
                    <a:pt x="258306" y="460687"/>
                  </a:cubicBezTo>
                  <a:cubicBezTo>
                    <a:pt x="287352" y="525163"/>
                    <a:pt x="255081" y="576745"/>
                    <a:pt x="255081" y="576745"/>
                  </a:cubicBezTo>
                  <a:cubicBezTo>
                    <a:pt x="255081" y="576745"/>
                    <a:pt x="190533" y="563851"/>
                    <a:pt x="158259" y="499375"/>
                  </a:cubicBezTo>
                  <a:cubicBezTo>
                    <a:pt x="129213" y="434897"/>
                    <a:pt x="167941" y="373644"/>
                    <a:pt x="167941" y="373644"/>
                  </a:cubicBezTo>
                  <a:close/>
                  <a:moveTo>
                    <a:pt x="497134" y="312145"/>
                  </a:moveTo>
                  <a:cubicBezTo>
                    <a:pt x="497134" y="312145"/>
                    <a:pt x="523013" y="383155"/>
                    <a:pt x="480960" y="438026"/>
                  </a:cubicBezTo>
                  <a:cubicBezTo>
                    <a:pt x="435675" y="496124"/>
                    <a:pt x="370979" y="496124"/>
                    <a:pt x="370979" y="496124"/>
                  </a:cubicBezTo>
                  <a:cubicBezTo>
                    <a:pt x="370979" y="496124"/>
                    <a:pt x="348335" y="438026"/>
                    <a:pt x="390388" y="379927"/>
                  </a:cubicBezTo>
                  <a:cubicBezTo>
                    <a:pt x="435675" y="321829"/>
                    <a:pt x="497134" y="312145"/>
                    <a:pt x="497134" y="312145"/>
                  </a:cubicBezTo>
                  <a:close/>
                  <a:moveTo>
                    <a:pt x="309924" y="241345"/>
                  </a:moveTo>
                  <a:cubicBezTo>
                    <a:pt x="309924" y="244569"/>
                    <a:pt x="471334" y="582931"/>
                    <a:pt x="22612" y="966410"/>
                  </a:cubicBezTo>
                  <a:lnTo>
                    <a:pt x="14" y="940631"/>
                  </a:lnTo>
                  <a:cubicBezTo>
                    <a:pt x="426139" y="576486"/>
                    <a:pt x="284097" y="270348"/>
                    <a:pt x="277641" y="257459"/>
                  </a:cubicBezTo>
                  <a:close/>
                  <a:moveTo>
                    <a:pt x="151564" y="189665"/>
                  </a:moveTo>
                  <a:cubicBezTo>
                    <a:pt x="151564" y="189665"/>
                    <a:pt x="212934" y="202557"/>
                    <a:pt x="251693" y="263805"/>
                  </a:cubicBezTo>
                  <a:cubicBezTo>
                    <a:pt x="290452" y="325048"/>
                    <a:pt x="264612" y="379846"/>
                    <a:pt x="264612" y="379846"/>
                  </a:cubicBezTo>
                  <a:cubicBezTo>
                    <a:pt x="264612" y="379846"/>
                    <a:pt x="196784" y="373399"/>
                    <a:pt x="158025" y="315379"/>
                  </a:cubicBezTo>
                  <a:cubicBezTo>
                    <a:pt x="122494" y="257357"/>
                    <a:pt x="151564" y="189665"/>
                    <a:pt x="151564" y="189665"/>
                  </a:cubicBezTo>
                  <a:close/>
                  <a:moveTo>
                    <a:pt x="438719" y="134884"/>
                  </a:moveTo>
                  <a:cubicBezTo>
                    <a:pt x="438719" y="134884"/>
                    <a:pt x="480634" y="192987"/>
                    <a:pt x="458065" y="260777"/>
                  </a:cubicBezTo>
                  <a:cubicBezTo>
                    <a:pt x="432269" y="325336"/>
                    <a:pt x="371006" y="344704"/>
                    <a:pt x="371006" y="344704"/>
                  </a:cubicBezTo>
                  <a:cubicBezTo>
                    <a:pt x="371006" y="344704"/>
                    <a:pt x="332314" y="296285"/>
                    <a:pt x="354886" y="228496"/>
                  </a:cubicBezTo>
                  <a:cubicBezTo>
                    <a:pt x="380679" y="160709"/>
                    <a:pt x="438719" y="134884"/>
                    <a:pt x="438719" y="134884"/>
                  </a:cubicBezTo>
                  <a:close/>
                  <a:moveTo>
                    <a:pt x="226176" y="0"/>
                  </a:moveTo>
                  <a:cubicBezTo>
                    <a:pt x="226176" y="0"/>
                    <a:pt x="293876" y="25732"/>
                    <a:pt x="309996" y="93277"/>
                  </a:cubicBezTo>
                  <a:cubicBezTo>
                    <a:pt x="326114" y="160823"/>
                    <a:pt x="284205" y="215505"/>
                    <a:pt x="284205" y="215505"/>
                  </a:cubicBezTo>
                  <a:cubicBezTo>
                    <a:pt x="284205" y="215505"/>
                    <a:pt x="226176" y="192989"/>
                    <a:pt x="210056" y="125443"/>
                  </a:cubicBezTo>
                  <a:cubicBezTo>
                    <a:pt x="190712" y="54679"/>
                    <a:pt x="226176" y="0"/>
                    <a:pt x="226176" y="0"/>
                  </a:cubicBezTo>
                  <a:close/>
                </a:path>
              </a:pathLst>
            </a:custGeom>
            <a:solidFill>
              <a:schemeClr val="accent1"/>
            </a:solidFill>
            <a:ln>
              <a:noFill/>
            </a:ln>
          </p:spPr>
        </p:sp>
        <p:cxnSp>
          <p:nvCxnSpPr>
            <p:cNvPr id="49" name="直接连接符 48">
              <a:extLst>
                <a:ext uri="{FF2B5EF4-FFF2-40B4-BE49-F238E27FC236}">
                  <a16:creationId xmlns:a16="http://schemas.microsoft.com/office/drawing/2014/main" id="{405F91CF-F0C3-4AED-9CBA-11D156535985}"/>
                </a:ext>
              </a:extLst>
            </p:cNvPr>
            <p:cNvCxnSpPr>
              <a:cxnSpLocks/>
            </p:cNvCxnSpPr>
            <p:nvPr/>
          </p:nvCxnSpPr>
          <p:spPr>
            <a:xfrm>
              <a:off x="2427053" y="2318389"/>
              <a:ext cx="2548849"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3" name="矩形 52">
            <a:extLst>
              <a:ext uri="{FF2B5EF4-FFF2-40B4-BE49-F238E27FC236}">
                <a16:creationId xmlns:a16="http://schemas.microsoft.com/office/drawing/2014/main" id="{9597409B-3024-4F7D-9CE4-DA273929708F}"/>
              </a:ext>
            </a:extLst>
          </p:cNvPr>
          <p:cNvSpPr/>
          <p:nvPr/>
        </p:nvSpPr>
        <p:spPr>
          <a:xfrm>
            <a:off x="2513136" y="2864385"/>
            <a:ext cx="2376996" cy="584775"/>
          </a:xfrm>
          <a:prstGeom prst="rect">
            <a:avLst/>
          </a:prstGeom>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grpSp>
        <p:nvGrpSpPr>
          <p:cNvPr id="6" name="组合 5">
            <a:extLst>
              <a:ext uri="{FF2B5EF4-FFF2-40B4-BE49-F238E27FC236}">
                <a16:creationId xmlns:a16="http://schemas.microsoft.com/office/drawing/2014/main" id="{FA4B05B2-0FFE-4294-B952-4A93CC33E5F8}"/>
              </a:ext>
            </a:extLst>
          </p:cNvPr>
          <p:cNvGrpSpPr/>
          <p:nvPr/>
        </p:nvGrpSpPr>
        <p:grpSpPr>
          <a:xfrm>
            <a:off x="2105604" y="2835556"/>
            <a:ext cx="3191078" cy="642632"/>
            <a:chOff x="2105604" y="2835556"/>
            <a:chExt cx="3191078" cy="642632"/>
          </a:xfrm>
        </p:grpSpPr>
        <p:sp>
          <p:nvSpPr>
            <p:cNvPr id="57" name="任意多边形: 形状 56">
              <a:extLst>
                <a:ext uri="{FF2B5EF4-FFF2-40B4-BE49-F238E27FC236}">
                  <a16:creationId xmlns:a16="http://schemas.microsoft.com/office/drawing/2014/main" id="{C5A9CDBC-C589-48FC-A3D6-5EE3578F4583}"/>
                </a:ext>
              </a:extLst>
            </p:cNvPr>
            <p:cNvSpPr>
              <a:spLocks noChangeAspect="1"/>
            </p:cNvSpPr>
            <p:nvPr/>
          </p:nvSpPr>
          <p:spPr bwMode="auto">
            <a:xfrm>
              <a:off x="2105604" y="2835556"/>
              <a:ext cx="336798" cy="642632"/>
            </a:xfrm>
            <a:custGeom>
              <a:avLst/>
              <a:gdLst>
                <a:gd name="connsiteX0" fmla="*/ 241011 w 506487"/>
                <a:gd name="connsiteY0" fmla="*/ 821974 h 966410"/>
                <a:gd name="connsiteX1" fmla="*/ 290138 w 506487"/>
                <a:gd name="connsiteY1" fmla="*/ 828114 h 966410"/>
                <a:gd name="connsiteX2" fmla="*/ 377293 w 506487"/>
                <a:gd name="connsiteY2" fmla="*/ 908638 h 966410"/>
                <a:gd name="connsiteX3" fmla="*/ 257857 w 506487"/>
                <a:gd name="connsiteY3" fmla="*/ 927963 h 966410"/>
                <a:gd name="connsiteX4" fmla="*/ 167473 w 506487"/>
                <a:gd name="connsiteY4" fmla="*/ 840999 h 966410"/>
                <a:gd name="connsiteX5" fmla="*/ 241011 w 506487"/>
                <a:gd name="connsiteY5" fmla="*/ 821974 h 966410"/>
                <a:gd name="connsiteX6" fmla="*/ 100888 w 506487"/>
                <a:gd name="connsiteY6" fmla="*/ 674237 h 966410"/>
                <a:gd name="connsiteX7" fmla="*/ 132014 w 506487"/>
                <a:gd name="connsiteY7" fmla="*/ 674875 h 966410"/>
                <a:gd name="connsiteX8" fmla="*/ 180343 w 506487"/>
                <a:gd name="connsiteY8" fmla="*/ 686261 h 966410"/>
                <a:gd name="connsiteX9" fmla="*/ 257913 w 506487"/>
                <a:gd name="connsiteY9" fmla="*/ 776543 h 966410"/>
                <a:gd name="connsiteX10" fmla="*/ 135096 w 506487"/>
                <a:gd name="connsiteY10" fmla="*/ 782990 h 966410"/>
                <a:gd name="connsiteX11" fmla="*/ 54295 w 506487"/>
                <a:gd name="connsiteY11" fmla="*/ 683037 h 966410"/>
                <a:gd name="connsiteX12" fmla="*/ 100888 w 506487"/>
                <a:gd name="connsiteY12" fmla="*/ 674237 h 966410"/>
                <a:gd name="connsiteX13" fmla="*/ 451386 w 506487"/>
                <a:gd name="connsiteY13" fmla="*/ 650646 h 966410"/>
                <a:gd name="connsiteX14" fmla="*/ 506358 w 506487"/>
                <a:gd name="connsiteY14" fmla="*/ 763368 h 966410"/>
                <a:gd name="connsiteX15" fmla="*/ 444919 w 506487"/>
                <a:gd name="connsiteY15" fmla="*/ 872868 h 966410"/>
                <a:gd name="connsiteX16" fmla="*/ 399647 w 506487"/>
                <a:gd name="connsiteY16" fmla="*/ 763368 h 966410"/>
                <a:gd name="connsiteX17" fmla="*/ 451386 w 506487"/>
                <a:gd name="connsiteY17" fmla="*/ 650646 h 966410"/>
                <a:gd name="connsiteX18" fmla="*/ 396273 w 506487"/>
                <a:gd name="connsiteY18" fmla="*/ 512145 h 966410"/>
                <a:gd name="connsiteX19" fmla="*/ 415603 w 506487"/>
                <a:gd name="connsiteY19" fmla="*/ 637656 h 966410"/>
                <a:gd name="connsiteX20" fmla="*/ 328616 w 506487"/>
                <a:gd name="connsiteY20" fmla="*/ 724548 h 966410"/>
                <a:gd name="connsiteX21" fmla="*/ 315728 w 506487"/>
                <a:gd name="connsiteY21" fmla="*/ 605474 h 966410"/>
                <a:gd name="connsiteX22" fmla="*/ 396273 w 506487"/>
                <a:gd name="connsiteY22" fmla="*/ 512145 h 966410"/>
                <a:gd name="connsiteX23" fmla="*/ 29455 w 506487"/>
                <a:gd name="connsiteY23" fmla="*/ 499208 h 966410"/>
                <a:gd name="connsiteX24" fmla="*/ 135215 w 506487"/>
                <a:gd name="connsiteY24" fmla="*/ 541292 h 966410"/>
                <a:gd name="connsiteX25" fmla="*/ 183629 w 506487"/>
                <a:gd name="connsiteY25" fmla="*/ 650698 h 966410"/>
                <a:gd name="connsiteX26" fmla="*/ 64204 w 506487"/>
                <a:gd name="connsiteY26" fmla="*/ 618519 h 966410"/>
                <a:gd name="connsiteX27" fmla="*/ 19016 w 506487"/>
                <a:gd name="connsiteY27" fmla="*/ 499460 h 966410"/>
                <a:gd name="connsiteX28" fmla="*/ 29455 w 506487"/>
                <a:gd name="connsiteY28" fmla="*/ 499208 h 966410"/>
                <a:gd name="connsiteX29" fmla="*/ 338174 w 506487"/>
                <a:gd name="connsiteY29" fmla="*/ 373644 h 966410"/>
                <a:gd name="connsiteX30" fmla="*/ 344630 w 506487"/>
                <a:gd name="connsiteY30" fmla="*/ 499375 h 966410"/>
                <a:gd name="connsiteX31" fmla="*/ 251037 w 506487"/>
                <a:gd name="connsiteY31" fmla="*/ 576745 h 966410"/>
                <a:gd name="connsiteX32" fmla="*/ 247809 w 506487"/>
                <a:gd name="connsiteY32" fmla="*/ 460687 h 966410"/>
                <a:gd name="connsiteX33" fmla="*/ 338174 w 506487"/>
                <a:gd name="connsiteY33" fmla="*/ 373644 h 966410"/>
                <a:gd name="connsiteX34" fmla="*/ 6070 w 506487"/>
                <a:gd name="connsiteY34" fmla="*/ 315764 h 966410"/>
                <a:gd name="connsiteX35" fmla="*/ 112502 w 506487"/>
                <a:gd name="connsiteY35" fmla="*/ 380179 h 966410"/>
                <a:gd name="connsiteX36" fmla="*/ 135078 w 506487"/>
                <a:gd name="connsiteY36" fmla="*/ 496126 h 966410"/>
                <a:gd name="connsiteX37" fmla="*/ 25420 w 506487"/>
                <a:gd name="connsiteY37" fmla="*/ 438154 h 966410"/>
                <a:gd name="connsiteX38" fmla="*/ 6070 w 506487"/>
                <a:gd name="connsiteY38" fmla="*/ 315764 h 966410"/>
                <a:gd name="connsiteX39" fmla="*/ 196407 w 506487"/>
                <a:gd name="connsiteY39" fmla="*/ 241345 h 966410"/>
                <a:gd name="connsiteX40" fmla="*/ 225430 w 506487"/>
                <a:gd name="connsiteY40" fmla="*/ 257459 h 966410"/>
                <a:gd name="connsiteX41" fmla="*/ 505978 w 506487"/>
                <a:gd name="connsiteY41" fmla="*/ 940631 h 966410"/>
                <a:gd name="connsiteX42" fmla="*/ 483404 w 506487"/>
                <a:gd name="connsiteY42" fmla="*/ 966410 h 966410"/>
                <a:gd name="connsiteX43" fmla="*/ 196407 w 506487"/>
                <a:gd name="connsiteY43" fmla="*/ 241345 h 966410"/>
                <a:gd name="connsiteX44" fmla="*/ 354447 w 506487"/>
                <a:gd name="connsiteY44" fmla="*/ 189665 h 966410"/>
                <a:gd name="connsiteX45" fmla="*/ 344763 w 506487"/>
                <a:gd name="connsiteY45" fmla="*/ 315379 h 966410"/>
                <a:gd name="connsiteX46" fmla="*/ 241483 w 506487"/>
                <a:gd name="connsiteY46" fmla="*/ 379846 h 966410"/>
                <a:gd name="connsiteX47" fmla="*/ 254393 w 506487"/>
                <a:gd name="connsiteY47" fmla="*/ 263805 h 966410"/>
                <a:gd name="connsiteX48" fmla="*/ 354447 w 506487"/>
                <a:gd name="connsiteY48" fmla="*/ 189665 h 966410"/>
                <a:gd name="connsiteX49" fmla="*/ 64135 w 506487"/>
                <a:gd name="connsiteY49" fmla="*/ 135401 h 966410"/>
                <a:gd name="connsiteX50" fmla="*/ 147900 w 506487"/>
                <a:gd name="connsiteY50" fmla="*/ 228730 h 966410"/>
                <a:gd name="connsiteX51" fmla="*/ 135013 w 506487"/>
                <a:gd name="connsiteY51" fmla="*/ 347804 h 966410"/>
                <a:gd name="connsiteX52" fmla="*/ 48026 w 506487"/>
                <a:gd name="connsiteY52" fmla="*/ 260911 h 966410"/>
                <a:gd name="connsiteX53" fmla="*/ 64135 w 506487"/>
                <a:gd name="connsiteY53" fmla="*/ 135401 h 966410"/>
                <a:gd name="connsiteX54" fmla="*/ 280332 w 506487"/>
                <a:gd name="connsiteY54" fmla="*/ 0 h 966410"/>
                <a:gd name="connsiteX55" fmla="*/ 296513 w 506487"/>
                <a:gd name="connsiteY55" fmla="*/ 125443 h 966410"/>
                <a:gd name="connsiteX56" fmla="*/ 218844 w 506487"/>
                <a:gd name="connsiteY56" fmla="*/ 215505 h 966410"/>
                <a:gd name="connsiteX57" fmla="*/ 192956 w 506487"/>
                <a:gd name="connsiteY57" fmla="*/ 93277 h 966410"/>
                <a:gd name="connsiteX58" fmla="*/ 280332 w 506487"/>
                <a:gd name="connsiteY58" fmla="*/ 0 h 966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6487" h="966410">
                  <a:moveTo>
                    <a:pt x="241011" y="821974"/>
                  </a:moveTo>
                  <a:cubicBezTo>
                    <a:pt x="255841" y="821673"/>
                    <a:pt x="272383" y="823283"/>
                    <a:pt x="290138" y="828114"/>
                  </a:cubicBezTo>
                  <a:cubicBezTo>
                    <a:pt x="361153" y="847439"/>
                    <a:pt x="377293" y="908638"/>
                    <a:pt x="377293" y="908638"/>
                  </a:cubicBezTo>
                  <a:cubicBezTo>
                    <a:pt x="377293" y="908638"/>
                    <a:pt x="325644" y="947289"/>
                    <a:pt x="257857" y="927963"/>
                  </a:cubicBezTo>
                  <a:cubicBezTo>
                    <a:pt x="190070" y="908638"/>
                    <a:pt x="167473" y="840999"/>
                    <a:pt x="167473" y="840999"/>
                  </a:cubicBezTo>
                  <a:cubicBezTo>
                    <a:pt x="167473" y="840999"/>
                    <a:pt x="196524" y="822880"/>
                    <a:pt x="241011" y="821974"/>
                  </a:cubicBezTo>
                  <a:close/>
                  <a:moveTo>
                    <a:pt x="100888" y="674237"/>
                  </a:moveTo>
                  <a:cubicBezTo>
                    <a:pt x="110283" y="673685"/>
                    <a:pt x="120765" y="673741"/>
                    <a:pt x="132014" y="674875"/>
                  </a:cubicBezTo>
                  <a:cubicBezTo>
                    <a:pt x="147012" y="676386"/>
                    <a:pt x="163375" y="679814"/>
                    <a:pt x="180343" y="686261"/>
                  </a:cubicBezTo>
                  <a:cubicBezTo>
                    <a:pt x="248215" y="715280"/>
                    <a:pt x="257913" y="776543"/>
                    <a:pt x="257913" y="776543"/>
                  </a:cubicBezTo>
                  <a:cubicBezTo>
                    <a:pt x="257913" y="776543"/>
                    <a:pt x="199736" y="808786"/>
                    <a:pt x="135096" y="782990"/>
                  </a:cubicBezTo>
                  <a:cubicBezTo>
                    <a:pt x="70456" y="757197"/>
                    <a:pt x="54295" y="683037"/>
                    <a:pt x="54295" y="683037"/>
                  </a:cubicBezTo>
                  <a:cubicBezTo>
                    <a:pt x="54295" y="683037"/>
                    <a:pt x="72702" y="675895"/>
                    <a:pt x="100888" y="674237"/>
                  </a:cubicBezTo>
                  <a:close/>
                  <a:moveTo>
                    <a:pt x="451386" y="650646"/>
                  </a:moveTo>
                  <a:cubicBezTo>
                    <a:pt x="451386" y="650646"/>
                    <a:pt x="509592" y="692515"/>
                    <a:pt x="506358" y="763368"/>
                  </a:cubicBezTo>
                  <a:cubicBezTo>
                    <a:pt x="499890" y="834221"/>
                    <a:pt x="444919" y="872868"/>
                    <a:pt x="444919" y="872868"/>
                  </a:cubicBezTo>
                  <a:cubicBezTo>
                    <a:pt x="444919" y="872868"/>
                    <a:pt x="396414" y="834221"/>
                    <a:pt x="399647" y="763368"/>
                  </a:cubicBezTo>
                  <a:cubicBezTo>
                    <a:pt x="402882" y="689293"/>
                    <a:pt x="451386" y="650646"/>
                    <a:pt x="451386" y="650646"/>
                  </a:cubicBezTo>
                  <a:close/>
                  <a:moveTo>
                    <a:pt x="396273" y="512145"/>
                  </a:moveTo>
                  <a:cubicBezTo>
                    <a:pt x="396273" y="512145"/>
                    <a:pt x="441378" y="570073"/>
                    <a:pt x="415603" y="637656"/>
                  </a:cubicBezTo>
                  <a:cubicBezTo>
                    <a:pt x="393051" y="705240"/>
                    <a:pt x="328616" y="724548"/>
                    <a:pt x="328616" y="724548"/>
                  </a:cubicBezTo>
                  <a:cubicBezTo>
                    <a:pt x="328616" y="724548"/>
                    <a:pt x="289956" y="676275"/>
                    <a:pt x="315728" y="605474"/>
                  </a:cubicBezTo>
                  <a:cubicBezTo>
                    <a:pt x="341504" y="537891"/>
                    <a:pt x="396273" y="512145"/>
                    <a:pt x="396273" y="512145"/>
                  </a:cubicBezTo>
                  <a:close/>
                  <a:moveTo>
                    <a:pt x="29455" y="499208"/>
                  </a:moveTo>
                  <a:cubicBezTo>
                    <a:pt x="49276" y="499662"/>
                    <a:pt x="94062" y="505091"/>
                    <a:pt x="135215" y="541292"/>
                  </a:cubicBezTo>
                  <a:cubicBezTo>
                    <a:pt x="193314" y="586341"/>
                    <a:pt x="183629" y="650698"/>
                    <a:pt x="183629" y="650698"/>
                  </a:cubicBezTo>
                  <a:cubicBezTo>
                    <a:pt x="183629" y="650698"/>
                    <a:pt x="119075" y="663568"/>
                    <a:pt x="64204" y="618519"/>
                  </a:cubicBezTo>
                  <a:cubicBezTo>
                    <a:pt x="9334" y="573470"/>
                    <a:pt x="19016" y="499460"/>
                    <a:pt x="19016" y="499460"/>
                  </a:cubicBezTo>
                  <a:cubicBezTo>
                    <a:pt x="19016" y="499460"/>
                    <a:pt x="22849" y="499058"/>
                    <a:pt x="29455" y="499208"/>
                  </a:cubicBezTo>
                  <a:close/>
                  <a:moveTo>
                    <a:pt x="338174" y="373644"/>
                  </a:moveTo>
                  <a:cubicBezTo>
                    <a:pt x="338174" y="373644"/>
                    <a:pt x="373676" y="434897"/>
                    <a:pt x="344630" y="499375"/>
                  </a:cubicBezTo>
                  <a:cubicBezTo>
                    <a:pt x="315585" y="563851"/>
                    <a:pt x="251037" y="576745"/>
                    <a:pt x="251037" y="576745"/>
                  </a:cubicBezTo>
                  <a:cubicBezTo>
                    <a:pt x="251037" y="576745"/>
                    <a:pt x="215537" y="525163"/>
                    <a:pt x="247809" y="460687"/>
                  </a:cubicBezTo>
                  <a:cubicBezTo>
                    <a:pt x="276857" y="392988"/>
                    <a:pt x="338174" y="373644"/>
                    <a:pt x="338174" y="373644"/>
                  </a:cubicBezTo>
                  <a:close/>
                  <a:moveTo>
                    <a:pt x="6070" y="315764"/>
                  </a:moveTo>
                  <a:cubicBezTo>
                    <a:pt x="6070" y="315764"/>
                    <a:pt x="67349" y="322206"/>
                    <a:pt x="112502" y="380179"/>
                  </a:cubicBezTo>
                  <a:cubicBezTo>
                    <a:pt x="157654" y="438154"/>
                    <a:pt x="135078" y="496126"/>
                    <a:pt x="135078" y="496126"/>
                  </a:cubicBezTo>
                  <a:cubicBezTo>
                    <a:pt x="135078" y="496126"/>
                    <a:pt x="67349" y="496126"/>
                    <a:pt x="25420" y="438154"/>
                  </a:cubicBezTo>
                  <a:cubicBezTo>
                    <a:pt x="-16507" y="383400"/>
                    <a:pt x="6070" y="315764"/>
                    <a:pt x="6070" y="315764"/>
                  </a:cubicBezTo>
                  <a:close/>
                  <a:moveTo>
                    <a:pt x="196407" y="241345"/>
                  </a:moveTo>
                  <a:lnTo>
                    <a:pt x="225430" y="257459"/>
                  </a:lnTo>
                  <a:cubicBezTo>
                    <a:pt x="218981" y="270348"/>
                    <a:pt x="77094" y="576486"/>
                    <a:pt x="505978" y="940631"/>
                  </a:cubicBezTo>
                  <a:lnTo>
                    <a:pt x="483404" y="966410"/>
                  </a:lnTo>
                  <a:cubicBezTo>
                    <a:pt x="35174" y="582931"/>
                    <a:pt x="193183" y="244569"/>
                    <a:pt x="196407" y="241345"/>
                  </a:cubicBezTo>
                  <a:close/>
                  <a:moveTo>
                    <a:pt x="354447" y="189665"/>
                  </a:moveTo>
                  <a:cubicBezTo>
                    <a:pt x="354447" y="189665"/>
                    <a:pt x="383495" y="257357"/>
                    <a:pt x="344763" y="315379"/>
                  </a:cubicBezTo>
                  <a:cubicBezTo>
                    <a:pt x="306033" y="376623"/>
                    <a:pt x="241483" y="379846"/>
                    <a:pt x="241483" y="379846"/>
                  </a:cubicBezTo>
                  <a:cubicBezTo>
                    <a:pt x="241483" y="379846"/>
                    <a:pt x="212435" y="325048"/>
                    <a:pt x="254393" y="263805"/>
                  </a:cubicBezTo>
                  <a:cubicBezTo>
                    <a:pt x="293123" y="202557"/>
                    <a:pt x="354447" y="189665"/>
                    <a:pt x="354447" y="189665"/>
                  </a:cubicBezTo>
                  <a:close/>
                  <a:moveTo>
                    <a:pt x="64135" y="135401"/>
                  </a:moveTo>
                  <a:cubicBezTo>
                    <a:pt x="64135" y="135401"/>
                    <a:pt x="122127" y="161147"/>
                    <a:pt x="147900" y="228730"/>
                  </a:cubicBezTo>
                  <a:cubicBezTo>
                    <a:pt x="173675" y="296312"/>
                    <a:pt x="135013" y="347804"/>
                    <a:pt x="135013" y="347804"/>
                  </a:cubicBezTo>
                  <a:cubicBezTo>
                    <a:pt x="135013" y="347804"/>
                    <a:pt x="70579" y="325277"/>
                    <a:pt x="48026" y="260911"/>
                  </a:cubicBezTo>
                  <a:cubicBezTo>
                    <a:pt x="22253" y="193329"/>
                    <a:pt x="64135" y="135401"/>
                    <a:pt x="64135" y="135401"/>
                  </a:cubicBezTo>
                  <a:close/>
                  <a:moveTo>
                    <a:pt x="280332" y="0"/>
                  </a:moveTo>
                  <a:cubicBezTo>
                    <a:pt x="280332" y="0"/>
                    <a:pt x="312694" y="54679"/>
                    <a:pt x="296513" y="125443"/>
                  </a:cubicBezTo>
                  <a:cubicBezTo>
                    <a:pt x="277095" y="196206"/>
                    <a:pt x="218844" y="215505"/>
                    <a:pt x="218844" y="215505"/>
                  </a:cubicBezTo>
                  <a:cubicBezTo>
                    <a:pt x="218844" y="215505"/>
                    <a:pt x="176775" y="164040"/>
                    <a:pt x="192956" y="93277"/>
                  </a:cubicBezTo>
                  <a:cubicBezTo>
                    <a:pt x="212372" y="25732"/>
                    <a:pt x="280332" y="0"/>
                    <a:pt x="280332" y="0"/>
                  </a:cubicBezTo>
                  <a:close/>
                </a:path>
              </a:pathLst>
            </a:custGeom>
            <a:solidFill>
              <a:schemeClr val="accent1"/>
            </a:solidFill>
            <a:ln>
              <a:noFill/>
            </a:ln>
          </p:spPr>
        </p:sp>
        <p:sp>
          <p:nvSpPr>
            <p:cNvPr id="58" name="任意多边形: 形状 57">
              <a:extLst>
                <a:ext uri="{FF2B5EF4-FFF2-40B4-BE49-F238E27FC236}">
                  <a16:creationId xmlns:a16="http://schemas.microsoft.com/office/drawing/2014/main" id="{C735BE7C-6CCC-486F-94EA-A1D983CA2535}"/>
                </a:ext>
              </a:extLst>
            </p:cNvPr>
            <p:cNvSpPr>
              <a:spLocks noChangeAspect="1"/>
            </p:cNvSpPr>
            <p:nvPr/>
          </p:nvSpPr>
          <p:spPr bwMode="auto">
            <a:xfrm>
              <a:off x="4960866" y="2835556"/>
              <a:ext cx="335816" cy="642632"/>
            </a:xfrm>
            <a:custGeom>
              <a:avLst/>
              <a:gdLst>
                <a:gd name="connsiteX0" fmla="*/ 262816 w 505011"/>
                <a:gd name="connsiteY0" fmla="*/ 821974 h 966410"/>
                <a:gd name="connsiteX1" fmla="*/ 302737 w 505011"/>
                <a:gd name="connsiteY1" fmla="*/ 827309 h 966410"/>
                <a:gd name="connsiteX2" fmla="*/ 339031 w 505011"/>
                <a:gd name="connsiteY2" fmla="*/ 840999 h 966410"/>
                <a:gd name="connsiteX3" fmla="*/ 248701 w 505011"/>
                <a:gd name="connsiteY3" fmla="*/ 927963 h 966410"/>
                <a:gd name="connsiteX4" fmla="*/ 126111 w 505011"/>
                <a:gd name="connsiteY4" fmla="*/ 908638 h 966410"/>
                <a:gd name="connsiteX5" fmla="*/ 213215 w 505011"/>
                <a:gd name="connsiteY5" fmla="*/ 828114 h 966410"/>
                <a:gd name="connsiteX6" fmla="*/ 262816 w 505011"/>
                <a:gd name="connsiteY6" fmla="*/ 821974 h 966410"/>
                <a:gd name="connsiteX7" fmla="*/ 371071 w 505011"/>
                <a:gd name="connsiteY7" fmla="*/ 673164 h 966410"/>
                <a:gd name="connsiteX8" fmla="*/ 411118 w 505011"/>
                <a:gd name="connsiteY8" fmla="*/ 673416 h 966410"/>
                <a:gd name="connsiteX9" fmla="*/ 448594 w 505011"/>
                <a:gd name="connsiteY9" fmla="*/ 682711 h 966410"/>
                <a:gd name="connsiteX10" fmla="*/ 371224 w 505011"/>
                <a:gd name="connsiteY10" fmla="*/ 782925 h 966410"/>
                <a:gd name="connsiteX11" fmla="*/ 245493 w 505011"/>
                <a:gd name="connsiteY11" fmla="*/ 776460 h 966410"/>
                <a:gd name="connsiteX12" fmla="*/ 322866 w 505011"/>
                <a:gd name="connsiteY12" fmla="*/ 685944 h 966410"/>
                <a:gd name="connsiteX13" fmla="*/ 371071 w 505011"/>
                <a:gd name="connsiteY13" fmla="*/ 673164 h 966410"/>
                <a:gd name="connsiteX14" fmla="*/ 54853 w 505011"/>
                <a:gd name="connsiteY14" fmla="*/ 647547 h 966410"/>
                <a:gd name="connsiteX15" fmla="*/ 106353 w 505011"/>
                <a:gd name="connsiteY15" fmla="*/ 763489 h 966410"/>
                <a:gd name="connsiteX16" fmla="*/ 58072 w 505011"/>
                <a:gd name="connsiteY16" fmla="*/ 869768 h 966410"/>
                <a:gd name="connsiteX17" fmla="*/ 130 w 505011"/>
                <a:gd name="connsiteY17" fmla="*/ 763489 h 966410"/>
                <a:gd name="connsiteX18" fmla="*/ 54853 w 505011"/>
                <a:gd name="connsiteY18" fmla="*/ 647547 h 966410"/>
                <a:gd name="connsiteX19" fmla="*/ 106531 w 505011"/>
                <a:gd name="connsiteY19" fmla="*/ 512145 h 966410"/>
                <a:gd name="connsiteX20" fmla="*/ 190364 w 505011"/>
                <a:gd name="connsiteY20" fmla="*/ 605474 h 966410"/>
                <a:gd name="connsiteX21" fmla="*/ 174242 w 505011"/>
                <a:gd name="connsiteY21" fmla="*/ 724548 h 966410"/>
                <a:gd name="connsiteX22" fmla="*/ 87185 w 505011"/>
                <a:gd name="connsiteY22" fmla="*/ 637656 h 966410"/>
                <a:gd name="connsiteX23" fmla="*/ 106531 w 505011"/>
                <a:gd name="connsiteY23" fmla="*/ 512145 h 966410"/>
                <a:gd name="connsiteX24" fmla="*/ 476194 w 505011"/>
                <a:gd name="connsiteY24" fmla="*/ 499208 h 966410"/>
                <a:gd name="connsiteX25" fmla="*/ 487115 w 505011"/>
                <a:gd name="connsiteY25" fmla="*/ 499460 h 966410"/>
                <a:gd name="connsiteX26" fmla="*/ 442023 w 505011"/>
                <a:gd name="connsiteY26" fmla="*/ 618519 h 966410"/>
                <a:gd name="connsiteX27" fmla="*/ 322854 w 505011"/>
                <a:gd name="connsiteY27" fmla="*/ 647479 h 966410"/>
                <a:gd name="connsiteX28" fmla="*/ 367946 w 505011"/>
                <a:gd name="connsiteY28" fmla="*/ 541292 h 966410"/>
                <a:gd name="connsiteX29" fmla="*/ 476194 w 505011"/>
                <a:gd name="connsiteY29" fmla="*/ 499208 h 966410"/>
                <a:gd name="connsiteX30" fmla="*/ 167941 w 505011"/>
                <a:gd name="connsiteY30" fmla="*/ 373644 h 966410"/>
                <a:gd name="connsiteX31" fmla="*/ 258306 w 505011"/>
                <a:gd name="connsiteY31" fmla="*/ 460687 h 966410"/>
                <a:gd name="connsiteX32" fmla="*/ 255081 w 505011"/>
                <a:gd name="connsiteY32" fmla="*/ 576745 h 966410"/>
                <a:gd name="connsiteX33" fmla="*/ 158259 w 505011"/>
                <a:gd name="connsiteY33" fmla="*/ 499375 h 966410"/>
                <a:gd name="connsiteX34" fmla="*/ 167941 w 505011"/>
                <a:gd name="connsiteY34" fmla="*/ 373644 h 966410"/>
                <a:gd name="connsiteX35" fmla="*/ 497134 w 505011"/>
                <a:gd name="connsiteY35" fmla="*/ 312145 h 966410"/>
                <a:gd name="connsiteX36" fmla="*/ 480960 w 505011"/>
                <a:gd name="connsiteY36" fmla="*/ 438026 h 966410"/>
                <a:gd name="connsiteX37" fmla="*/ 370979 w 505011"/>
                <a:gd name="connsiteY37" fmla="*/ 496124 h 966410"/>
                <a:gd name="connsiteX38" fmla="*/ 390388 w 505011"/>
                <a:gd name="connsiteY38" fmla="*/ 379927 h 966410"/>
                <a:gd name="connsiteX39" fmla="*/ 497134 w 505011"/>
                <a:gd name="connsiteY39" fmla="*/ 312145 h 966410"/>
                <a:gd name="connsiteX40" fmla="*/ 309924 w 505011"/>
                <a:gd name="connsiteY40" fmla="*/ 241345 h 966410"/>
                <a:gd name="connsiteX41" fmla="*/ 22612 w 505011"/>
                <a:gd name="connsiteY41" fmla="*/ 966410 h 966410"/>
                <a:gd name="connsiteX42" fmla="*/ 14 w 505011"/>
                <a:gd name="connsiteY42" fmla="*/ 940631 h 966410"/>
                <a:gd name="connsiteX43" fmla="*/ 277641 w 505011"/>
                <a:gd name="connsiteY43" fmla="*/ 257459 h 966410"/>
                <a:gd name="connsiteX44" fmla="*/ 151564 w 505011"/>
                <a:gd name="connsiteY44" fmla="*/ 189665 h 966410"/>
                <a:gd name="connsiteX45" fmla="*/ 251693 w 505011"/>
                <a:gd name="connsiteY45" fmla="*/ 263805 h 966410"/>
                <a:gd name="connsiteX46" fmla="*/ 264612 w 505011"/>
                <a:gd name="connsiteY46" fmla="*/ 379846 h 966410"/>
                <a:gd name="connsiteX47" fmla="*/ 158025 w 505011"/>
                <a:gd name="connsiteY47" fmla="*/ 315379 h 966410"/>
                <a:gd name="connsiteX48" fmla="*/ 151564 w 505011"/>
                <a:gd name="connsiteY48" fmla="*/ 189665 h 966410"/>
                <a:gd name="connsiteX49" fmla="*/ 438719 w 505011"/>
                <a:gd name="connsiteY49" fmla="*/ 134884 h 966410"/>
                <a:gd name="connsiteX50" fmla="*/ 458065 w 505011"/>
                <a:gd name="connsiteY50" fmla="*/ 260777 h 966410"/>
                <a:gd name="connsiteX51" fmla="*/ 371006 w 505011"/>
                <a:gd name="connsiteY51" fmla="*/ 344704 h 966410"/>
                <a:gd name="connsiteX52" fmla="*/ 354886 w 505011"/>
                <a:gd name="connsiteY52" fmla="*/ 228496 h 966410"/>
                <a:gd name="connsiteX53" fmla="*/ 438719 w 505011"/>
                <a:gd name="connsiteY53" fmla="*/ 134884 h 966410"/>
                <a:gd name="connsiteX54" fmla="*/ 226176 w 505011"/>
                <a:gd name="connsiteY54" fmla="*/ 0 h 966410"/>
                <a:gd name="connsiteX55" fmla="*/ 309996 w 505011"/>
                <a:gd name="connsiteY55" fmla="*/ 93277 h 966410"/>
                <a:gd name="connsiteX56" fmla="*/ 284205 w 505011"/>
                <a:gd name="connsiteY56" fmla="*/ 215505 h 966410"/>
                <a:gd name="connsiteX57" fmla="*/ 210056 w 505011"/>
                <a:gd name="connsiteY57" fmla="*/ 125443 h 966410"/>
                <a:gd name="connsiteX58" fmla="*/ 226176 w 505011"/>
                <a:gd name="connsiteY58" fmla="*/ 0 h 966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5011" h="966410">
                  <a:moveTo>
                    <a:pt x="262816" y="821974"/>
                  </a:moveTo>
                  <a:cubicBezTo>
                    <a:pt x="277938" y="822276"/>
                    <a:pt x="291448" y="824492"/>
                    <a:pt x="302737" y="827309"/>
                  </a:cubicBezTo>
                  <a:cubicBezTo>
                    <a:pt x="325320" y="832947"/>
                    <a:pt x="339031" y="840999"/>
                    <a:pt x="339031" y="840999"/>
                  </a:cubicBezTo>
                  <a:cubicBezTo>
                    <a:pt x="339031" y="840999"/>
                    <a:pt x="316450" y="908638"/>
                    <a:pt x="248701" y="927963"/>
                  </a:cubicBezTo>
                  <a:cubicBezTo>
                    <a:pt x="180954" y="947289"/>
                    <a:pt x="126111" y="908638"/>
                    <a:pt x="126111" y="908638"/>
                  </a:cubicBezTo>
                  <a:cubicBezTo>
                    <a:pt x="126111" y="908638"/>
                    <a:pt x="145468" y="847439"/>
                    <a:pt x="213215" y="828114"/>
                  </a:cubicBezTo>
                  <a:cubicBezTo>
                    <a:pt x="230958" y="823283"/>
                    <a:pt x="247694" y="821673"/>
                    <a:pt x="262816" y="821974"/>
                  </a:cubicBezTo>
                  <a:close/>
                  <a:moveTo>
                    <a:pt x="371071" y="673164"/>
                  </a:moveTo>
                  <a:cubicBezTo>
                    <a:pt x="386031" y="671496"/>
                    <a:pt x="399633" y="672002"/>
                    <a:pt x="411118" y="673416"/>
                  </a:cubicBezTo>
                  <a:cubicBezTo>
                    <a:pt x="434088" y="676246"/>
                    <a:pt x="448594" y="682711"/>
                    <a:pt x="448594" y="682711"/>
                  </a:cubicBezTo>
                  <a:cubicBezTo>
                    <a:pt x="448594" y="682711"/>
                    <a:pt x="435700" y="753830"/>
                    <a:pt x="371224" y="782925"/>
                  </a:cubicBezTo>
                  <a:cubicBezTo>
                    <a:pt x="303522" y="808786"/>
                    <a:pt x="245493" y="776460"/>
                    <a:pt x="245493" y="776460"/>
                  </a:cubicBezTo>
                  <a:cubicBezTo>
                    <a:pt x="245493" y="776460"/>
                    <a:pt x="258390" y="715037"/>
                    <a:pt x="322866" y="685944"/>
                  </a:cubicBezTo>
                  <a:cubicBezTo>
                    <a:pt x="339790" y="678669"/>
                    <a:pt x="356111" y="674830"/>
                    <a:pt x="371071" y="673164"/>
                  </a:cubicBezTo>
                  <a:close/>
                  <a:moveTo>
                    <a:pt x="54853" y="647547"/>
                  </a:moveTo>
                  <a:cubicBezTo>
                    <a:pt x="54853" y="647547"/>
                    <a:pt x="103134" y="689415"/>
                    <a:pt x="106353" y="763489"/>
                  </a:cubicBezTo>
                  <a:cubicBezTo>
                    <a:pt x="109572" y="834343"/>
                    <a:pt x="58072" y="869768"/>
                    <a:pt x="58072" y="869768"/>
                  </a:cubicBezTo>
                  <a:cubicBezTo>
                    <a:pt x="58072" y="869768"/>
                    <a:pt x="3350" y="834343"/>
                    <a:pt x="130" y="763489"/>
                  </a:cubicBezTo>
                  <a:cubicBezTo>
                    <a:pt x="-3089" y="692636"/>
                    <a:pt x="54853" y="647547"/>
                    <a:pt x="54853" y="647547"/>
                  </a:cubicBezTo>
                  <a:close/>
                  <a:moveTo>
                    <a:pt x="106531" y="512145"/>
                  </a:moveTo>
                  <a:cubicBezTo>
                    <a:pt x="106531" y="512145"/>
                    <a:pt x="164569" y="537891"/>
                    <a:pt x="190364" y="605474"/>
                  </a:cubicBezTo>
                  <a:cubicBezTo>
                    <a:pt x="212934" y="673056"/>
                    <a:pt x="174242" y="724548"/>
                    <a:pt x="174242" y="724548"/>
                  </a:cubicBezTo>
                  <a:cubicBezTo>
                    <a:pt x="174242" y="724548"/>
                    <a:pt x="112978" y="702021"/>
                    <a:pt x="87185" y="637656"/>
                  </a:cubicBezTo>
                  <a:cubicBezTo>
                    <a:pt x="64613" y="570073"/>
                    <a:pt x="106531" y="512145"/>
                    <a:pt x="106531" y="512145"/>
                  </a:cubicBezTo>
                  <a:close/>
                  <a:moveTo>
                    <a:pt x="476194" y="499208"/>
                  </a:moveTo>
                  <a:cubicBezTo>
                    <a:pt x="483089" y="499058"/>
                    <a:pt x="487115" y="499460"/>
                    <a:pt x="487115" y="499460"/>
                  </a:cubicBezTo>
                  <a:cubicBezTo>
                    <a:pt x="487115" y="499460"/>
                    <a:pt x="493555" y="573470"/>
                    <a:pt x="442023" y="618519"/>
                  </a:cubicBezTo>
                  <a:cubicBezTo>
                    <a:pt x="387270" y="663568"/>
                    <a:pt x="322854" y="647479"/>
                    <a:pt x="322854" y="647479"/>
                  </a:cubicBezTo>
                  <a:cubicBezTo>
                    <a:pt x="322854" y="647479"/>
                    <a:pt x="313193" y="586341"/>
                    <a:pt x="367946" y="541292"/>
                  </a:cubicBezTo>
                  <a:cubicBezTo>
                    <a:pt x="409012" y="505091"/>
                    <a:pt x="455511" y="499662"/>
                    <a:pt x="476194" y="499208"/>
                  </a:cubicBezTo>
                  <a:close/>
                  <a:moveTo>
                    <a:pt x="167941" y="373644"/>
                  </a:moveTo>
                  <a:cubicBezTo>
                    <a:pt x="167941" y="373644"/>
                    <a:pt x="226032" y="392988"/>
                    <a:pt x="258306" y="460687"/>
                  </a:cubicBezTo>
                  <a:cubicBezTo>
                    <a:pt x="287352" y="525163"/>
                    <a:pt x="255081" y="576745"/>
                    <a:pt x="255081" y="576745"/>
                  </a:cubicBezTo>
                  <a:cubicBezTo>
                    <a:pt x="255081" y="576745"/>
                    <a:pt x="190533" y="563851"/>
                    <a:pt x="158259" y="499375"/>
                  </a:cubicBezTo>
                  <a:cubicBezTo>
                    <a:pt x="129213" y="434897"/>
                    <a:pt x="167941" y="373644"/>
                    <a:pt x="167941" y="373644"/>
                  </a:cubicBezTo>
                  <a:close/>
                  <a:moveTo>
                    <a:pt x="497134" y="312145"/>
                  </a:moveTo>
                  <a:cubicBezTo>
                    <a:pt x="497134" y="312145"/>
                    <a:pt x="523013" y="383155"/>
                    <a:pt x="480960" y="438026"/>
                  </a:cubicBezTo>
                  <a:cubicBezTo>
                    <a:pt x="435675" y="496124"/>
                    <a:pt x="370979" y="496124"/>
                    <a:pt x="370979" y="496124"/>
                  </a:cubicBezTo>
                  <a:cubicBezTo>
                    <a:pt x="370979" y="496124"/>
                    <a:pt x="348335" y="438026"/>
                    <a:pt x="390388" y="379927"/>
                  </a:cubicBezTo>
                  <a:cubicBezTo>
                    <a:pt x="435675" y="321829"/>
                    <a:pt x="497134" y="312145"/>
                    <a:pt x="497134" y="312145"/>
                  </a:cubicBezTo>
                  <a:close/>
                  <a:moveTo>
                    <a:pt x="309924" y="241345"/>
                  </a:moveTo>
                  <a:cubicBezTo>
                    <a:pt x="309924" y="244569"/>
                    <a:pt x="471334" y="582931"/>
                    <a:pt x="22612" y="966410"/>
                  </a:cubicBezTo>
                  <a:lnTo>
                    <a:pt x="14" y="940631"/>
                  </a:lnTo>
                  <a:cubicBezTo>
                    <a:pt x="426139" y="576486"/>
                    <a:pt x="284097" y="270348"/>
                    <a:pt x="277641" y="257459"/>
                  </a:cubicBezTo>
                  <a:close/>
                  <a:moveTo>
                    <a:pt x="151564" y="189665"/>
                  </a:moveTo>
                  <a:cubicBezTo>
                    <a:pt x="151564" y="189665"/>
                    <a:pt x="212934" y="202557"/>
                    <a:pt x="251693" y="263805"/>
                  </a:cubicBezTo>
                  <a:cubicBezTo>
                    <a:pt x="290452" y="325048"/>
                    <a:pt x="264612" y="379846"/>
                    <a:pt x="264612" y="379846"/>
                  </a:cubicBezTo>
                  <a:cubicBezTo>
                    <a:pt x="264612" y="379846"/>
                    <a:pt x="196784" y="373399"/>
                    <a:pt x="158025" y="315379"/>
                  </a:cubicBezTo>
                  <a:cubicBezTo>
                    <a:pt x="122494" y="257357"/>
                    <a:pt x="151564" y="189665"/>
                    <a:pt x="151564" y="189665"/>
                  </a:cubicBezTo>
                  <a:close/>
                  <a:moveTo>
                    <a:pt x="438719" y="134884"/>
                  </a:moveTo>
                  <a:cubicBezTo>
                    <a:pt x="438719" y="134884"/>
                    <a:pt x="480634" y="192987"/>
                    <a:pt x="458065" y="260777"/>
                  </a:cubicBezTo>
                  <a:cubicBezTo>
                    <a:pt x="432269" y="325336"/>
                    <a:pt x="371006" y="344704"/>
                    <a:pt x="371006" y="344704"/>
                  </a:cubicBezTo>
                  <a:cubicBezTo>
                    <a:pt x="371006" y="344704"/>
                    <a:pt x="332314" y="296285"/>
                    <a:pt x="354886" y="228496"/>
                  </a:cubicBezTo>
                  <a:cubicBezTo>
                    <a:pt x="380679" y="160709"/>
                    <a:pt x="438719" y="134884"/>
                    <a:pt x="438719" y="134884"/>
                  </a:cubicBezTo>
                  <a:close/>
                  <a:moveTo>
                    <a:pt x="226176" y="0"/>
                  </a:moveTo>
                  <a:cubicBezTo>
                    <a:pt x="226176" y="0"/>
                    <a:pt x="293876" y="25732"/>
                    <a:pt x="309996" y="93277"/>
                  </a:cubicBezTo>
                  <a:cubicBezTo>
                    <a:pt x="326114" y="160823"/>
                    <a:pt x="284205" y="215505"/>
                    <a:pt x="284205" y="215505"/>
                  </a:cubicBezTo>
                  <a:cubicBezTo>
                    <a:pt x="284205" y="215505"/>
                    <a:pt x="226176" y="192989"/>
                    <a:pt x="210056" y="125443"/>
                  </a:cubicBezTo>
                  <a:cubicBezTo>
                    <a:pt x="190712" y="54679"/>
                    <a:pt x="226176" y="0"/>
                    <a:pt x="226176" y="0"/>
                  </a:cubicBezTo>
                  <a:close/>
                </a:path>
              </a:pathLst>
            </a:custGeom>
            <a:solidFill>
              <a:schemeClr val="accent1"/>
            </a:solidFill>
            <a:ln>
              <a:noFill/>
            </a:ln>
          </p:spPr>
        </p:sp>
        <p:cxnSp>
          <p:nvCxnSpPr>
            <p:cNvPr id="56" name="直接连接符 55">
              <a:extLst>
                <a:ext uri="{FF2B5EF4-FFF2-40B4-BE49-F238E27FC236}">
                  <a16:creationId xmlns:a16="http://schemas.microsoft.com/office/drawing/2014/main" id="{9BC44653-BA0E-4669-9E5C-BE5CB94FE227}"/>
                </a:ext>
              </a:extLst>
            </p:cNvPr>
            <p:cNvCxnSpPr>
              <a:cxnSpLocks/>
            </p:cNvCxnSpPr>
            <p:nvPr/>
          </p:nvCxnSpPr>
          <p:spPr>
            <a:xfrm>
              <a:off x="2427053" y="3468662"/>
              <a:ext cx="2548849"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0" name="矩形 59">
            <a:extLst>
              <a:ext uri="{FF2B5EF4-FFF2-40B4-BE49-F238E27FC236}">
                <a16:creationId xmlns:a16="http://schemas.microsoft.com/office/drawing/2014/main" id="{14198408-61A1-4957-842B-C383EF47777F}"/>
              </a:ext>
            </a:extLst>
          </p:cNvPr>
          <p:cNvSpPr/>
          <p:nvPr/>
        </p:nvSpPr>
        <p:spPr>
          <a:xfrm>
            <a:off x="2513136" y="4014658"/>
            <a:ext cx="2376996" cy="584775"/>
          </a:xfrm>
          <a:prstGeom prst="rect">
            <a:avLst/>
          </a:prstGeom>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grpSp>
        <p:nvGrpSpPr>
          <p:cNvPr id="7" name="组合 6">
            <a:extLst>
              <a:ext uri="{FF2B5EF4-FFF2-40B4-BE49-F238E27FC236}">
                <a16:creationId xmlns:a16="http://schemas.microsoft.com/office/drawing/2014/main" id="{CAD88A83-1B6D-4CC5-A11B-68155A2FA5D3}"/>
              </a:ext>
            </a:extLst>
          </p:cNvPr>
          <p:cNvGrpSpPr/>
          <p:nvPr/>
        </p:nvGrpSpPr>
        <p:grpSpPr>
          <a:xfrm>
            <a:off x="2105604" y="3985829"/>
            <a:ext cx="3191078" cy="642632"/>
            <a:chOff x="2105604" y="3985829"/>
            <a:chExt cx="3191078" cy="642632"/>
          </a:xfrm>
        </p:grpSpPr>
        <p:sp>
          <p:nvSpPr>
            <p:cNvPr id="64" name="任意多边形: 形状 63">
              <a:extLst>
                <a:ext uri="{FF2B5EF4-FFF2-40B4-BE49-F238E27FC236}">
                  <a16:creationId xmlns:a16="http://schemas.microsoft.com/office/drawing/2014/main" id="{CCDC5C39-E782-455C-870B-EE18F112D7C1}"/>
                </a:ext>
              </a:extLst>
            </p:cNvPr>
            <p:cNvSpPr>
              <a:spLocks noChangeAspect="1"/>
            </p:cNvSpPr>
            <p:nvPr/>
          </p:nvSpPr>
          <p:spPr bwMode="auto">
            <a:xfrm>
              <a:off x="2105604" y="3985829"/>
              <a:ext cx="336798" cy="642632"/>
            </a:xfrm>
            <a:custGeom>
              <a:avLst/>
              <a:gdLst>
                <a:gd name="connsiteX0" fmla="*/ 241011 w 506487"/>
                <a:gd name="connsiteY0" fmla="*/ 821974 h 966410"/>
                <a:gd name="connsiteX1" fmla="*/ 290138 w 506487"/>
                <a:gd name="connsiteY1" fmla="*/ 828114 h 966410"/>
                <a:gd name="connsiteX2" fmla="*/ 377293 w 506487"/>
                <a:gd name="connsiteY2" fmla="*/ 908638 h 966410"/>
                <a:gd name="connsiteX3" fmla="*/ 257857 w 506487"/>
                <a:gd name="connsiteY3" fmla="*/ 927963 h 966410"/>
                <a:gd name="connsiteX4" fmla="*/ 167473 w 506487"/>
                <a:gd name="connsiteY4" fmla="*/ 840999 h 966410"/>
                <a:gd name="connsiteX5" fmla="*/ 241011 w 506487"/>
                <a:gd name="connsiteY5" fmla="*/ 821974 h 966410"/>
                <a:gd name="connsiteX6" fmla="*/ 100888 w 506487"/>
                <a:gd name="connsiteY6" fmla="*/ 674237 h 966410"/>
                <a:gd name="connsiteX7" fmla="*/ 132014 w 506487"/>
                <a:gd name="connsiteY7" fmla="*/ 674875 h 966410"/>
                <a:gd name="connsiteX8" fmla="*/ 180343 w 506487"/>
                <a:gd name="connsiteY8" fmla="*/ 686261 h 966410"/>
                <a:gd name="connsiteX9" fmla="*/ 257913 w 506487"/>
                <a:gd name="connsiteY9" fmla="*/ 776543 h 966410"/>
                <a:gd name="connsiteX10" fmla="*/ 135096 w 506487"/>
                <a:gd name="connsiteY10" fmla="*/ 782990 h 966410"/>
                <a:gd name="connsiteX11" fmla="*/ 54295 w 506487"/>
                <a:gd name="connsiteY11" fmla="*/ 683037 h 966410"/>
                <a:gd name="connsiteX12" fmla="*/ 100888 w 506487"/>
                <a:gd name="connsiteY12" fmla="*/ 674237 h 966410"/>
                <a:gd name="connsiteX13" fmla="*/ 451386 w 506487"/>
                <a:gd name="connsiteY13" fmla="*/ 650646 h 966410"/>
                <a:gd name="connsiteX14" fmla="*/ 506358 w 506487"/>
                <a:gd name="connsiteY14" fmla="*/ 763368 h 966410"/>
                <a:gd name="connsiteX15" fmla="*/ 444919 w 506487"/>
                <a:gd name="connsiteY15" fmla="*/ 872868 h 966410"/>
                <a:gd name="connsiteX16" fmla="*/ 399647 w 506487"/>
                <a:gd name="connsiteY16" fmla="*/ 763368 h 966410"/>
                <a:gd name="connsiteX17" fmla="*/ 451386 w 506487"/>
                <a:gd name="connsiteY17" fmla="*/ 650646 h 966410"/>
                <a:gd name="connsiteX18" fmla="*/ 396273 w 506487"/>
                <a:gd name="connsiteY18" fmla="*/ 512145 h 966410"/>
                <a:gd name="connsiteX19" fmla="*/ 415603 w 506487"/>
                <a:gd name="connsiteY19" fmla="*/ 637656 h 966410"/>
                <a:gd name="connsiteX20" fmla="*/ 328616 w 506487"/>
                <a:gd name="connsiteY20" fmla="*/ 724548 h 966410"/>
                <a:gd name="connsiteX21" fmla="*/ 315728 w 506487"/>
                <a:gd name="connsiteY21" fmla="*/ 605474 h 966410"/>
                <a:gd name="connsiteX22" fmla="*/ 396273 w 506487"/>
                <a:gd name="connsiteY22" fmla="*/ 512145 h 966410"/>
                <a:gd name="connsiteX23" fmla="*/ 29455 w 506487"/>
                <a:gd name="connsiteY23" fmla="*/ 499208 h 966410"/>
                <a:gd name="connsiteX24" fmla="*/ 135215 w 506487"/>
                <a:gd name="connsiteY24" fmla="*/ 541292 h 966410"/>
                <a:gd name="connsiteX25" fmla="*/ 183629 w 506487"/>
                <a:gd name="connsiteY25" fmla="*/ 650698 h 966410"/>
                <a:gd name="connsiteX26" fmla="*/ 64204 w 506487"/>
                <a:gd name="connsiteY26" fmla="*/ 618519 h 966410"/>
                <a:gd name="connsiteX27" fmla="*/ 19016 w 506487"/>
                <a:gd name="connsiteY27" fmla="*/ 499460 h 966410"/>
                <a:gd name="connsiteX28" fmla="*/ 29455 w 506487"/>
                <a:gd name="connsiteY28" fmla="*/ 499208 h 966410"/>
                <a:gd name="connsiteX29" fmla="*/ 338174 w 506487"/>
                <a:gd name="connsiteY29" fmla="*/ 373644 h 966410"/>
                <a:gd name="connsiteX30" fmla="*/ 344630 w 506487"/>
                <a:gd name="connsiteY30" fmla="*/ 499375 h 966410"/>
                <a:gd name="connsiteX31" fmla="*/ 251037 w 506487"/>
                <a:gd name="connsiteY31" fmla="*/ 576745 h 966410"/>
                <a:gd name="connsiteX32" fmla="*/ 247809 w 506487"/>
                <a:gd name="connsiteY32" fmla="*/ 460687 h 966410"/>
                <a:gd name="connsiteX33" fmla="*/ 338174 w 506487"/>
                <a:gd name="connsiteY33" fmla="*/ 373644 h 966410"/>
                <a:gd name="connsiteX34" fmla="*/ 6070 w 506487"/>
                <a:gd name="connsiteY34" fmla="*/ 315764 h 966410"/>
                <a:gd name="connsiteX35" fmla="*/ 112502 w 506487"/>
                <a:gd name="connsiteY35" fmla="*/ 380179 h 966410"/>
                <a:gd name="connsiteX36" fmla="*/ 135078 w 506487"/>
                <a:gd name="connsiteY36" fmla="*/ 496126 h 966410"/>
                <a:gd name="connsiteX37" fmla="*/ 25420 w 506487"/>
                <a:gd name="connsiteY37" fmla="*/ 438154 h 966410"/>
                <a:gd name="connsiteX38" fmla="*/ 6070 w 506487"/>
                <a:gd name="connsiteY38" fmla="*/ 315764 h 966410"/>
                <a:gd name="connsiteX39" fmla="*/ 196407 w 506487"/>
                <a:gd name="connsiteY39" fmla="*/ 241345 h 966410"/>
                <a:gd name="connsiteX40" fmla="*/ 225430 w 506487"/>
                <a:gd name="connsiteY40" fmla="*/ 257459 h 966410"/>
                <a:gd name="connsiteX41" fmla="*/ 505978 w 506487"/>
                <a:gd name="connsiteY41" fmla="*/ 940631 h 966410"/>
                <a:gd name="connsiteX42" fmla="*/ 483404 w 506487"/>
                <a:gd name="connsiteY42" fmla="*/ 966410 h 966410"/>
                <a:gd name="connsiteX43" fmla="*/ 196407 w 506487"/>
                <a:gd name="connsiteY43" fmla="*/ 241345 h 966410"/>
                <a:gd name="connsiteX44" fmla="*/ 354447 w 506487"/>
                <a:gd name="connsiteY44" fmla="*/ 189665 h 966410"/>
                <a:gd name="connsiteX45" fmla="*/ 344763 w 506487"/>
                <a:gd name="connsiteY45" fmla="*/ 315379 h 966410"/>
                <a:gd name="connsiteX46" fmla="*/ 241483 w 506487"/>
                <a:gd name="connsiteY46" fmla="*/ 379846 h 966410"/>
                <a:gd name="connsiteX47" fmla="*/ 254393 w 506487"/>
                <a:gd name="connsiteY47" fmla="*/ 263805 h 966410"/>
                <a:gd name="connsiteX48" fmla="*/ 354447 w 506487"/>
                <a:gd name="connsiteY48" fmla="*/ 189665 h 966410"/>
                <a:gd name="connsiteX49" fmla="*/ 64135 w 506487"/>
                <a:gd name="connsiteY49" fmla="*/ 135401 h 966410"/>
                <a:gd name="connsiteX50" fmla="*/ 147900 w 506487"/>
                <a:gd name="connsiteY50" fmla="*/ 228730 h 966410"/>
                <a:gd name="connsiteX51" fmla="*/ 135013 w 506487"/>
                <a:gd name="connsiteY51" fmla="*/ 347804 h 966410"/>
                <a:gd name="connsiteX52" fmla="*/ 48026 w 506487"/>
                <a:gd name="connsiteY52" fmla="*/ 260911 h 966410"/>
                <a:gd name="connsiteX53" fmla="*/ 64135 w 506487"/>
                <a:gd name="connsiteY53" fmla="*/ 135401 h 966410"/>
                <a:gd name="connsiteX54" fmla="*/ 280332 w 506487"/>
                <a:gd name="connsiteY54" fmla="*/ 0 h 966410"/>
                <a:gd name="connsiteX55" fmla="*/ 296513 w 506487"/>
                <a:gd name="connsiteY55" fmla="*/ 125443 h 966410"/>
                <a:gd name="connsiteX56" fmla="*/ 218844 w 506487"/>
                <a:gd name="connsiteY56" fmla="*/ 215505 h 966410"/>
                <a:gd name="connsiteX57" fmla="*/ 192956 w 506487"/>
                <a:gd name="connsiteY57" fmla="*/ 93277 h 966410"/>
                <a:gd name="connsiteX58" fmla="*/ 280332 w 506487"/>
                <a:gd name="connsiteY58" fmla="*/ 0 h 966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6487" h="966410">
                  <a:moveTo>
                    <a:pt x="241011" y="821974"/>
                  </a:moveTo>
                  <a:cubicBezTo>
                    <a:pt x="255841" y="821673"/>
                    <a:pt x="272383" y="823283"/>
                    <a:pt x="290138" y="828114"/>
                  </a:cubicBezTo>
                  <a:cubicBezTo>
                    <a:pt x="361153" y="847439"/>
                    <a:pt x="377293" y="908638"/>
                    <a:pt x="377293" y="908638"/>
                  </a:cubicBezTo>
                  <a:cubicBezTo>
                    <a:pt x="377293" y="908638"/>
                    <a:pt x="325644" y="947289"/>
                    <a:pt x="257857" y="927963"/>
                  </a:cubicBezTo>
                  <a:cubicBezTo>
                    <a:pt x="190070" y="908638"/>
                    <a:pt x="167473" y="840999"/>
                    <a:pt x="167473" y="840999"/>
                  </a:cubicBezTo>
                  <a:cubicBezTo>
                    <a:pt x="167473" y="840999"/>
                    <a:pt x="196524" y="822880"/>
                    <a:pt x="241011" y="821974"/>
                  </a:cubicBezTo>
                  <a:close/>
                  <a:moveTo>
                    <a:pt x="100888" y="674237"/>
                  </a:moveTo>
                  <a:cubicBezTo>
                    <a:pt x="110283" y="673685"/>
                    <a:pt x="120765" y="673741"/>
                    <a:pt x="132014" y="674875"/>
                  </a:cubicBezTo>
                  <a:cubicBezTo>
                    <a:pt x="147012" y="676386"/>
                    <a:pt x="163375" y="679814"/>
                    <a:pt x="180343" y="686261"/>
                  </a:cubicBezTo>
                  <a:cubicBezTo>
                    <a:pt x="248215" y="715280"/>
                    <a:pt x="257913" y="776543"/>
                    <a:pt x="257913" y="776543"/>
                  </a:cubicBezTo>
                  <a:cubicBezTo>
                    <a:pt x="257913" y="776543"/>
                    <a:pt x="199736" y="808786"/>
                    <a:pt x="135096" y="782990"/>
                  </a:cubicBezTo>
                  <a:cubicBezTo>
                    <a:pt x="70456" y="757197"/>
                    <a:pt x="54295" y="683037"/>
                    <a:pt x="54295" y="683037"/>
                  </a:cubicBezTo>
                  <a:cubicBezTo>
                    <a:pt x="54295" y="683037"/>
                    <a:pt x="72702" y="675895"/>
                    <a:pt x="100888" y="674237"/>
                  </a:cubicBezTo>
                  <a:close/>
                  <a:moveTo>
                    <a:pt x="451386" y="650646"/>
                  </a:moveTo>
                  <a:cubicBezTo>
                    <a:pt x="451386" y="650646"/>
                    <a:pt x="509592" y="692515"/>
                    <a:pt x="506358" y="763368"/>
                  </a:cubicBezTo>
                  <a:cubicBezTo>
                    <a:pt x="499890" y="834221"/>
                    <a:pt x="444919" y="872868"/>
                    <a:pt x="444919" y="872868"/>
                  </a:cubicBezTo>
                  <a:cubicBezTo>
                    <a:pt x="444919" y="872868"/>
                    <a:pt x="396414" y="834221"/>
                    <a:pt x="399647" y="763368"/>
                  </a:cubicBezTo>
                  <a:cubicBezTo>
                    <a:pt x="402882" y="689293"/>
                    <a:pt x="451386" y="650646"/>
                    <a:pt x="451386" y="650646"/>
                  </a:cubicBezTo>
                  <a:close/>
                  <a:moveTo>
                    <a:pt x="396273" y="512145"/>
                  </a:moveTo>
                  <a:cubicBezTo>
                    <a:pt x="396273" y="512145"/>
                    <a:pt x="441378" y="570073"/>
                    <a:pt x="415603" y="637656"/>
                  </a:cubicBezTo>
                  <a:cubicBezTo>
                    <a:pt x="393051" y="705240"/>
                    <a:pt x="328616" y="724548"/>
                    <a:pt x="328616" y="724548"/>
                  </a:cubicBezTo>
                  <a:cubicBezTo>
                    <a:pt x="328616" y="724548"/>
                    <a:pt x="289956" y="676275"/>
                    <a:pt x="315728" y="605474"/>
                  </a:cubicBezTo>
                  <a:cubicBezTo>
                    <a:pt x="341504" y="537891"/>
                    <a:pt x="396273" y="512145"/>
                    <a:pt x="396273" y="512145"/>
                  </a:cubicBezTo>
                  <a:close/>
                  <a:moveTo>
                    <a:pt x="29455" y="499208"/>
                  </a:moveTo>
                  <a:cubicBezTo>
                    <a:pt x="49276" y="499662"/>
                    <a:pt x="94062" y="505091"/>
                    <a:pt x="135215" y="541292"/>
                  </a:cubicBezTo>
                  <a:cubicBezTo>
                    <a:pt x="193314" y="586341"/>
                    <a:pt x="183629" y="650698"/>
                    <a:pt x="183629" y="650698"/>
                  </a:cubicBezTo>
                  <a:cubicBezTo>
                    <a:pt x="183629" y="650698"/>
                    <a:pt x="119075" y="663568"/>
                    <a:pt x="64204" y="618519"/>
                  </a:cubicBezTo>
                  <a:cubicBezTo>
                    <a:pt x="9334" y="573470"/>
                    <a:pt x="19016" y="499460"/>
                    <a:pt x="19016" y="499460"/>
                  </a:cubicBezTo>
                  <a:cubicBezTo>
                    <a:pt x="19016" y="499460"/>
                    <a:pt x="22849" y="499058"/>
                    <a:pt x="29455" y="499208"/>
                  </a:cubicBezTo>
                  <a:close/>
                  <a:moveTo>
                    <a:pt x="338174" y="373644"/>
                  </a:moveTo>
                  <a:cubicBezTo>
                    <a:pt x="338174" y="373644"/>
                    <a:pt x="373676" y="434897"/>
                    <a:pt x="344630" y="499375"/>
                  </a:cubicBezTo>
                  <a:cubicBezTo>
                    <a:pt x="315585" y="563851"/>
                    <a:pt x="251037" y="576745"/>
                    <a:pt x="251037" y="576745"/>
                  </a:cubicBezTo>
                  <a:cubicBezTo>
                    <a:pt x="251037" y="576745"/>
                    <a:pt x="215537" y="525163"/>
                    <a:pt x="247809" y="460687"/>
                  </a:cubicBezTo>
                  <a:cubicBezTo>
                    <a:pt x="276857" y="392988"/>
                    <a:pt x="338174" y="373644"/>
                    <a:pt x="338174" y="373644"/>
                  </a:cubicBezTo>
                  <a:close/>
                  <a:moveTo>
                    <a:pt x="6070" y="315764"/>
                  </a:moveTo>
                  <a:cubicBezTo>
                    <a:pt x="6070" y="315764"/>
                    <a:pt x="67349" y="322206"/>
                    <a:pt x="112502" y="380179"/>
                  </a:cubicBezTo>
                  <a:cubicBezTo>
                    <a:pt x="157654" y="438154"/>
                    <a:pt x="135078" y="496126"/>
                    <a:pt x="135078" y="496126"/>
                  </a:cubicBezTo>
                  <a:cubicBezTo>
                    <a:pt x="135078" y="496126"/>
                    <a:pt x="67349" y="496126"/>
                    <a:pt x="25420" y="438154"/>
                  </a:cubicBezTo>
                  <a:cubicBezTo>
                    <a:pt x="-16507" y="383400"/>
                    <a:pt x="6070" y="315764"/>
                    <a:pt x="6070" y="315764"/>
                  </a:cubicBezTo>
                  <a:close/>
                  <a:moveTo>
                    <a:pt x="196407" y="241345"/>
                  </a:moveTo>
                  <a:lnTo>
                    <a:pt x="225430" y="257459"/>
                  </a:lnTo>
                  <a:cubicBezTo>
                    <a:pt x="218981" y="270348"/>
                    <a:pt x="77094" y="576486"/>
                    <a:pt x="505978" y="940631"/>
                  </a:cubicBezTo>
                  <a:lnTo>
                    <a:pt x="483404" y="966410"/>
                  </a:lnTo>
                  <a:cubicBezTo>
                    <a:pt x="35174" y="582931"/>
                    <a:pt x="193183" y="244569"/>
                    <a:pt x="196407" y="241345"/>
                  </a:cubicBezTo>
                  <a:close/>
                  <a:moveTo>
                    <a:pt x="354447" y="189665"/>
                  </a:moveTo>
                  <a:cubicBezTo>
                    <a:pt x="354447" y="189665"/>
                    <a:pt x="383495" y="257357"/>
                    <a:pt x="344763" y="315379"/>
                  </a:cubicBezTo>
                  <a:cubicBezTo>
                    <a:pt x="306033" y="376623"/>
                    <a:pt x="241483" y="379846"/>
                    <a:pt x="241483" y="379846"/>
                  </a:cubicBezTo>
                  <a:cubicBezTo>
                    <a:pt x="241483" y="379846"/>
                    <a:pt x="212435" y="325048"/>
                    <a:pt x="254393" y="263805"/>
                  </a:cubicBezTo>
                  <a:cubicBezTo>
                    <a:pt x="293123" y="202557"/>
                    <a:pt x="354447" y="189665"/>
                    <a:pt x="354447" y="189665"/>
                  </a:cubicBezTo>
                  <a:close/>
                  <a:moveTo>
                    <a:pt x="64135" y="135401"/>
                  </a:moveTo>
                  <a:cubicBezTo>
                    <a:pt x="64135" y="135401"/>
                    <a:pt x="122127" y="161147"/>
                    <a:pt x="147900" y="228730"/>
                  </a:cubicBezTo>
                  <a:cubicBezTo>
                    <a:pt x="173675" y="296312"/>
                    <a:pt x="135013" y="347804"/>
                    <a:pt x="135013" y="347804"/>
                  </a:cubicBezTo>
                  <a:cubicBezTo>
                    <a:pt x="135013" y="347804"/>
                    <a:pt x="70579" y="325277"/>
                    <a:pt x="48026" y="260911"/>
                  </a:cubicBezTo>
                  <a:cubicBezTo>
                    <a:pt x="22253" y="193329"/>
                    <a:pt x="64135" y="135401"/>
                    <a:pt x="64135" y="135401"/>
                  </a:cubicBezTo>
                  <a:close/>
                  <a:moveTo>
                    <a:pt x="280332" y="0"/>
                  </a:moveTo>
                  <a:cubicBezTo>
                    <a:pt x="280332" y="0"/>
                    <a:pt x="312694" y="54679"/>
                    <a:pt x="296513" y="125443"/>
                  </a:cubicBezTo>
                  <a:cubicBezTo>
                    <a:pt x="277095" y="196206"/>
                    <a:pt x="218844" y="215505"/>
                    <a:pt x="218844" y="215505"/>
                  </a:cubicBezTo>
                  <a:cubicBezTo>
                    <a:pt x="218844" y="215505"/>
                    <a:pt x="176775" y="164040"/>
                    <a:pt x="192956" y="93277"/>
                  </a:cubicBezTo>
                  <a:cubicBezTo>
                    <a:pt x="212372" y="25732"/>
                    <a:pt x="280332" y="0"/>
                    <a:pt x="280332" y="0"/>
                  </a:cubicBezTo>
                  <a:close/>
                </a:path>
              </a:pathLst>
            </a:custGeom>
            <a:solidFill>
              <a:schemeClr val="accent1"/>
            </a:solidFill>
            <a:ln>
              <a:noFill/>
            </a:ln>
          </p:spPr>
        </p:sp>
        <p:sp>
          <p:nvSpPr>
            <p:cNvPr id="65" name="任意多边形: 形状 64">
              <a:extLst>
                <a:ext uri="{FF2B5EF4-FFF2-40B4-BE49-F238E27FC236}">
                  <a16:creationId xmlns:a16="http://schemas.microsoft.com/office/drawing/2014/main" id="{B5270703-7857-4331-A052-0201DEFAFEE8}"/>
                </a:ext>
              </a:extLst>
            </p:cNvPr>
            <p:cNvSpPr>
              <a:spLocks noChangeAspect="1"/>
            </p:cNvSpPr>
            <p:nvPr/>
          </p:nvSpPr>
          <p:spPr bwMode="auto">
            <a:xfrm>
              <a:off x="4960866" y="3985829"/>
              <a:ext cx="335816" cy="642632"/>
            </a:xfrm>
            <a:custGeom>
              <a:avLst/>
              <a:gdLst>
                <a:gd name="connsiteX0" fmla="*/ 262816 w 505011"/>
                <a:gd name="connsiteY0" fmla="*/ 821974 h 966410"/>
                <a:gd name="connsiteX1" fmla="*/ 302737 w 505011"/>
                <a:gd name="connsiteY1" fmla="*/ 827309 h 966410"/>
                <a:gd name="connsiteX2" fmla="*/ 339031 w 505011"/>
                <a:gd name="connsiteY2" fmla="*/ 840999 h 966410"/>
                <a:gd name="connsiteX3" fmla="*/ 248701 w 505011"/>
                <a:gd name="connsiteY3" fmla="*/ 927963 h 966410"/>
                <a:gd name="connsiteX4" fmla="*/ 126111 w 505011"/>
                <a:gd name="connsiteY4" fmla="*/ 908638 h 966410"/>
                <a:gd name="connsiteX5" fmla="*/ 213215 w 505011"/>
                <a:gd name="connsiteY5" fmla="*/ 828114 h 966410"/>
                <a:gd name="connsiteX6" fmla="*/ 262816 w 505011"/>
                <a:gd name="connsiteY6" fmla="*/ 821974 h 966410"/>
                <a:gd name="connsiteX7" fmla="*/ 371071 w 505011"/>
                <a:gd name="connsiteY7" fmla="*/ 673164 h 966410"/>
                <a:gd name="connsiteX8" fmla="*/ 411118 w 505011"/>
                <a:gd name="connsiteY8" fmla="*/ 673416 h 966410"/>
                <a:gd name="connsiteX9" fmla="*/ 448594 w 505011"/>
                <a:gd name="connsiteY9" fmla="*/ 682711 h 966410"/>
                <a:gd name="connsiteX10" fmla="*/ 371224 w 505011"/>
                <a:gd name="connsiteY10" fmla="*/ 782925 h 966410"/>
                <a:gd name="connsiteX11" fmla="*/ 245493 w 505011"/>
                <a:gd name="connsiteY11" fmla="*/ 776460 h 966410"/>
                <a:gd name="connsiteX12" fmla="*/ 322866 w 505011"/>
                <a:gd name="connsiteY12" fmla="*/ 685944 h 966410"/>
                <a:gd name="connsiteX13" fmla="*/ 371071 w 505011"/>
                <a:gd name="connsiteY13" fmla="*/ 673164 h 966410"/>
                <a:gd name="connsiteX14" fmla="*/ 54853 w 505011"/>
                <a:gd name="connsiteY14" fmla="*/ 647547 h 966410"/>
                <a:gd name="connsiteX15" fmla="*/ 106353 w 505011"/>
                <a:gd name="connsiteY15" fmla="*/ 763489 h 966410"/>
                <a:gd name="connsiteX16" fmla="*/ 58072 w 505011"/>
                <a:gd name="connsiteY16" fmla="*/ 869768 h 966410"/>
                <a:gd name="connsiteX17" fmla="*/ 130 w 505011"/>
                <a:gd name="connsiteY17" fmla="*/ 763489 h 966410"/>
                <a:gd name="connsiteX18" fmla="*/ 54853 w 505011"/>
                <a:gd name="connsiteY18" fmla="*/ 647547 h 966410"/>
                <a:gd name="connsiteX19" fmla="*/ 106531 w 505011"/>
                <a:gd name="connsiteY19" fmla="*/ 512145 h 966410"/>
                <a:gd name="connsiteX20" fmla="*/ 190364 w 505011"/>
                <a:gd name="connsiteY20" fmla="*/ 605474 h 966410"/>
                <a:gd name="connsiteX21" fmla="*/ 174242 w 505011"/>
                <a:gd name="connsiteY21" fmla="*/ 724548 h 966410"/>
                <a:gd name="connsiteX22" fmla="*/ 87185 w 505011"/>
                <a:gd name="connsiteY22" fmla="*/ 637656 h 966410"/>
                <a:gd name="connsiteX23" fmla="*/ 106531 w 505011"/>
                <a:gd name="connsiteY23" fmla="*/ 512145 h 966410"/>
                <a:gd name="connsiteX24" fmla="*/ 476194 w 505011"/>
                <a:gd name="connsiteY24" fmla="*/ 499208 h 966410"/>
                <a:gd name="connsiteX25" fmla="*/ 487115 w 505011"/>
                <a:gd name="connsiteY25" fmla="*/ 499460 h 966410"/>
                <a:gd name="connsiteX26" fmla="*/ 442023 w 505011"/>
                <a:gd name="connsiteY26" fmla="*/ 618519 h 966410"/>
                <a:gd name="connsiteX27" fmla="*/ 322854 w 505011"/>
                <a:gd name="connsiteY27" fmla="*/ 647479 h 966410"/>
                <a:gd name="connsiteX28" fmla="*/ 367946 w 505011"/>
                <a:gd name="connsiteY28" fmla="*/ 541292 h 966410"/>
                <a:gd name="connsiteX29" fmla="*/ 476194 w 505011"/>
                <a:gd name="connsiteY29" fmla="*/ 499208 h 966410"/>
                <a:gd name="connsiteX30" fmla="*/ 167941 w 505011"/>
                <a:gd name="connsiteY30" fmla="*/ 373644 h 966410"/>
                <a:gd name="connsiteX31" fmla="*/ 258306 w 505011"/>
                <a:gd name="connsiteY31" fmla="*/ 460687 h 966410"/>
                <a:gd name="connsiteX32" fmla="*/ 255081 w 505011"/>
                <a:gd name="connsiteY32" fmla="*/ 576745 h 966410"/>
                <a:gd name="connsiteX33" fmla="*/ 158259 w 505011"/>
                <a:gd name="connsiteY33" fmla="*/ 499375 h 966410"/>
                <a:gd name="connsiteX34" fmla="*/ 167941 w 505011"/>
                <a:gd name="connsiteY34" fmla="*/ 373644 h 966410"/>
                <a:gd name="connsiteX35" fmla="*/ 497134 w 505011"/>
                <a:gd name="connsiteY35" fmla="*/ 312145 h 966410"/>
                <a:gd name="connsiteX36" fmla="*/ 480960 w 505011"/>
                <a:gd name="connsiteY36" fmla="*/ 438026 h 966410"/>
                <a:gd name="connsiteX37" fmla="*/ 370979 w 505011"/>
                <a:gd name="connsiteY37" fmla="*/ 496124 h 966410"/>
                <a:gd name="connsiteX38" fmla="*/ 390388 w 505011"/>
                <a:gd name="connsiteY38" fmla="*/ 379927 h 966410"/>
                <a:gd name="connsiteX39" fmla="*/ 497134 w 505011"/>
                <a:gd name="connsiteY39" fmla="*/ 312145 h 966410"/>
                <a:gd name="connsiteX40" fmla="*/ 309924 w 505011"/>
                <a:gd name="connsiteY40" fmla="*/ 241345 h 966410"/>
                <a:gd name="connsiteX41" fmla="*/ 22612 w 505011"/>
                <a:gd name="connsiteY41" fmla="*/ 966410 h 966410"/>
                <a:gd name="connsiteX42" fmla="*/ 14 w 505011"/>
                <a:gd name="connsiteY42" fmla="*/ 940631 h 966410"/>
                <a:gd name="connsiteX43" fmla="*/ 277641 w 505011"/>
                <a:gd name="connsiteY43" fmla="*/ 257459 h 966410"/>
                <a:gd name="connsiteX44" fmla="*/ 151564 w 505011"/>
                <a:gd name="connsiteY44" fmla="*/ 189665 h 966410"/>
                <a:gd name="connsiteX45" fmla="*/ 251693 w 505011"/>
                <a:gd name="connsiteY45" fmla="*/ 263805 h 966410"/>
                <a:gd name="connsiteX46" fmla="*/ 264612 w 505011"/>
                <a:gd name="connsiteY46" fmla="*/ 379846 h 966410"/>
                <a:gd name="connsiteX47" fmla="*/ 158025 w 505011"/>
                <a:gd name="connsiteY47" fmla="*/ 315379 h 966410"/>
                <a:gd name="connsiteX48" fmla="*/ 151564 w 505011"/>
                <a:gd name="connsiteY48" fmla="*/ 189665 h 966410"/>
                <a:gd name="connsiteX49" fmla="*/ 438719 w 505011"/>
                <a:gd name="connsiteY49" fmla="*/ 134884 h 966410"/>
                <a:gd name="connsiteX50" fmla="*/ 458065 w 505011"/>
                <a:gd name="connsiteY50" fmla="*/ 260777 h 966410"/>
                <a:gd name="connsiteX51" fmla="*/ 371006 w 505011"/>
                <a:gd name="connsiteY51" fmla="*/ 344704 h 966410"/>
                <a:gd name="connsiteX52" fmla="*/ 354886 w 505011"/>
                <a:gd name="connsiteY52" fmla="*/ 228496 h 966410"/>
                <a:gd name="connsiteX53" fmla="*/ 438719 w 505011"/>
                <a:gd name="connsiteY53" fmla="*/ 134884 h 966410"/>
                <a:gd name="connsiteX54" fmla="*/ 226176 w 505011"/>
                <a:gd name="connsiteY54" fmla="*/ 0 h 966410"/>
                <a:gd name="connsiteX55" fmla="*/ 309996 w 505011"/>
                <a:gd name="connsiteY55" fmla="*/ 93277 h 966410"/>
                <a:gd name="connsiteX56" fmla="*/ 284205 w 505011"/>
                <a:gd name="connsiteY56" fmla="*/ 215505 h 966410"/>
                <a:gd name="connsiteX57" fmla="*/ 210056 w 505011"/>
                <a:gd name="connsiteY57" fmla="*/ 125443 h 966410"/>
                <a:gd name="connsiteX58" fmla="*/ 226176 w 505011"/>
                <a:gd name="connsiteY58" fmla="*/ 0 h 966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5011" h="966410">
                  <a:moveTo>
                    <a:pt x="262816" y="821974"/>
                  </a:moveTo>
                  <a:cubicBezTo>
                    <a:pt x="277938" y="822276"/>
                    <a:pt x="291448" y="824492"/>
                    <a:pt x="302737" y="827309"/>
                  </a:cubicBezTo>
                  <a:cubicBezTo>
                    <a:pt x="325320" y="832947"/>
                    <a:pt x="339031" y="840999"/>
                    <a:pt x="339031" y="840999"/>
                  </a:cubicBezTo>
                  <a:cubicBezTo>
                    <a:pt x="339031" y="840999"/>
                    <a:pt x="316450" y="908638"/>
                    <a:pt x="248701" y="927963"/>
                  </a:cubicBezTo>
                  <a:cubicBezTo>
                    <a:pt x="180954" y="947289"/>
                    <a:pt x="126111" y="908638"/>
                    <a:pt x="126111" y="908638"/>
                  </a:cubicBezTo>
                  <a:cubicBezTo>
                    <a:pt x="126111" y="908638"/>
                    <a:pt x="145468" y="847439"/>
                    <a:pt x="213215" y="828114"/>
                  </a:cubicBezTo>
                  <a:cubicBezTo>
                    <a:pt x="230958" y="823283"/>
                    <a:pt x="247694" y="821673"/>
                    <a:pt x="262816" y="821974"/>
                  </a:cubicBezTo>
                  <a:close/>
                  <a:moveTo>
                    <a:pt x="371071" y="673164"/>
                  </a:moveTo>
                  <a:cubicBezTo>
                    <a:pt x="386031" y="671496"/>
                    <a:pt x="399633" y="672002"/>
                    <a:pt x="411118" y="673416"/>
                  </a:cubicBezTo>
                  <a:cubicBezTo>
                    <a:pt x="434088" y="676246"/>
                    <a:pt x="448594" y="682711"/>
                    <a:pt x="448594" y="682711"/>
                  </a:cubicBezTo>
                  <a:cubicBezTo>
                    <a:pt x="448594" y="682711"/>
                    <a:pt x="435700" y="753830"/>
                    <a:pt x="371224" y="782925"/>
                  </a:cubicBezTo>
                  <a:cubicBezTo>
                    <a:pt x="303522" y="808786"/>
                    <a:pt x="245493" y="776460"/>
                    <a:pt x="245493" y="776460"/>
                  </a:cubicBezTo>
                  <a:cubicBezTo>
                    <a:pt x="245493" y="776460"/>
                    <a:pt x="258390" y="715037"/>
                    <a:pt x="322866" y="685944"/>
                  </a:cubicBezTo>
                  <a:cubicBezTo>
                    <a:pt x="339790" y="678669"/>
                    <a:pt x="356111" y="674830"/>
                    <a:pt x="371071" y="673164"/>
                  </a:cubicBezTo>
                  <a:close/>
                  <a:moveTo>
                    <a:pt x="54853" y="647547"/>
                  </a:moveTo>
                  <a:cubicBezTo>
                    <a:pt x="54853" y="647547"/>
                    <a:pt x="103134" y="689415"/>
                    <a:pt x="106353" y="763489"/>
                  </a:cubicBezTo>
                  <a:cubicBezTo>
                    <a:pt x="109572" y="834343"/>
                    <a:pt x="58072" y="869768"/>
                    <a:pt x="58072" y="869768"/>
                  </a:cubicBezTo>
                  <a:cubicBezTo>
                    <a:pt x="58072" y="869768"/>
                    <a:pt x="3350" y="834343"/>
                    <a:pt x="130" y="763489"/>
                  </a:cubicBezTo>
                  <a:cubicBezTo>
                    <a:pt x="-3089" y="692636"/>
                    <a:pt x="54853" y="647547"/>
                    <a:pt x="54853" y="647547"/>
                  </a:cubicBezTo>
                  <a:close/>
                  <a:moveTo>
                    <a:pt x="106531" y="512145"/>
                  </a:moveTo>
                  <a:cubicBezTo>
                    <a:pt x="106531" y="512145"/>
                    <a:pt x="164569" y="537891"/>
                    <a:pt x="190364" y="605474"/>
                  </a:cubicBezTo>
                  <a:cubicBezTo>
                    <a:pt x="212934" y="673056"/>
                    <a:pt x="174242" y="724548"/>
                    <a:pt x="174242" y="724548"/>
                  </a:cubicBezTo>
                  <a:cubicBezTo>
                    <a:pt x="174242" y="724548"/>
                    <a:pt x="112978" y="702021"/>
                    <a:pt x="87185" y="637656"/>
                  </a:cubicBezTo>
                  <a:cubicBezTo>
                    <a:pt x="64613" y="570073"/>
                    <a:pt x="106531" y="512145"/>
                    <a:pt x="106531" y="512145"/>
                  </a:cubicBezTo>
                  <a:close/>
                  <a:moveTo>
                    <a:pt x="476194" y="499208"/>
                  </a:moveTo>
                  <a:cubicBezTo>
                    <a:pt x="483089" y="499058"/>
                    <a:pt x="487115" y="499460"/>
                    <a:pt x="487115" y="499460"/>
                  </a:cubicBezTo>
                  <a:cubicBezTo>
                    <a:pt x="487115" y="499460"/>
                    <a:pt x="493555" y="573470"/>
                    <a:pt x="442023" y="618519"/>
                  </a:cubicBezTo>
                  <a:cubicBezTo>
                    <a:pt x="387270" y="663568"/>
                    <a:pt x="322854" y="647479"/>
                    <a:pt x="322854" y="647479"/>
                  </a:cubicBezTo>
                  <a:cubicBezTo>
                    <a:pt x="322854" y="647479"/>
                    <a:pt x="313193" y="586341"/>
                    <a:pt x="367946" y="541292"/>
                  </a:cubicBezTo>
                  <a:cubicBezTo>
                    <a:pt x="409012" y="505091"/>
                    <a:pt x="455511" y="499662"/>
                    <a:pt x="476194" y="499208"/>
                  </a:cubicBezTo>
                  <a:close/>
                  <a:moveTo>
                    <a:pt x="167941" y="373644"/>
                  </a:moveTo>
                  <a:cubicBezTo>
                    <a:pt x="167941" y="373644"/>
                    <a:pt x="226032" y="392988"/>
                    <a:pt x="258306" y="460687"/>
                  </a:cubicBezTo>
                  <a:cubicBezTo>
                    <a:pt x="287352" y="525163"/>
                    <a:pt x="255081" y="576745"/>
                    <a:pt x="255081" y="576745"/>
                  </a:cubicBezTo>
                  <a:cubicBezTo>
                    <a:pt x="255081" y="576745"/>
                    <a:pt x="190533" y="563851"/>
                    <a:pt x="158259" y="499375"/>
                  </a:cubicBezTo>
                  <a:cubicBezTo>
                    <a:pt x="129213" y="434897"/>
                    <a:pt x="167941" y="373644"/>
                    <a:pt x="167941" y="373644"/>
                  </a:cubicBezTo>
                  <a:close/>
                  <a:moveTo>
                    <a:pt x="497134" y="312145"/>
                  </a:moveTo>
                  <a:cubicBezTo>
                    <a:pt x="497134" y="312145"/>
                    <a:pt x="523013" y="383155"/>
                    <a:pt x="480960" y="438026"/>
                  </a:cubicBezTo>
                  <a:cubicBezTo>
                    <a:pt x="435675" y="496124"/>
                    <a:pt x="370979" y="496124"/>
                    <a:pt x="370979" y="496124"/>
                  </a:cubicBezTo>
                  <a:cubicBezTo>
                    <a:pt x="370979" y="496124"/>
                    <a:pt x="348335" y="438026"/>
                    <a:pt x="390388" y="379927"/>
                  </a:cubicBezTo>
                  <a:cubicBezTo>
                    <a:pt x="435675" y="321829"/>
                    <a:pt x="497134" y="312145"/>
                    <a:pt x="497134" y="312145"/>
                  </a:cubicBezTo>
                  <a:close/>
                  <a:moveTo>
                    <a:pt x="309924" y="241345"/>
                  </a:moveTo>
                  <a:cubicBezTo>
                    <a:pt x="309924" y="244569"/>
                    <a:pt x="471334" y="582931"/>
                    <a:pt x="22612" y="966410"/>
                  </a:cubicBezTo>
                  <a:lnTo>
                    <a:pt x="14" y="940631"/>
                  </a:lnTo>
                  <a:cubicBezTo>
                    <a:pt x="426139" y="576486"/>
                    <a:pt x="284097" y="270348"/>
                    <a:pt x="277641" y="257459"/>
                  </a:cubicBezTo>
                  <a:close/>
                  <a:moveTo>
                    <a:pt x="151564" y="189665"/>
                  </a:moveTo>
                  <a:cubicBezTo>
                    <a:pt x="151564" y="189665"/>
                    <a:pt x="212934" y="202557"/>
                    <a:pt x="251693" y="263805"/>
                  </a:cubicBezTo>
                  <a:cubicBezTo>
                    <a:pt x="290452" y="325048"/>
                    <a:pt x="264612" y="379846"/>
                    <a:pt x="264612" y="379846"/>
                  </a:cubicBezTo>
                  <a:cubicBezTo>
                    <a:pt x="264612" y="379846"/>
                    <a:pt x="196784" y="373399"/>
                    <a:pt x="158025" y="315379"/>
                  </a:cubicBezTo>
                  <a:cubicBezTo>
                    <a:pt x="122494" y="257357"/>
                    <a:pt x="151564" y="189665"/>
                    <a:pt x="151564" y="189665"/>
                  </a:cubicBezTo>
                  <a:close/>
                  <a:moveTo>
                    <a:pt x="438719" y="134884"/>
                  </a:moveTo>
                  <a:cubicBezTo>
                    <a:pt x="438719" y="134884"/>
                    <a:pt x="480634" y="192987"/>
                    <a:pt x="458065" y="260777"/>
                  </a:cubicBezTo>
                  <a:cubicBezTo>
                    <a:pt x="432269" y="325336"/>
                    <a:pt x="371006" y="344704"/>
                    <a:pt x="371006" y="344704"/>
                  </a:cubicBezTo>
                  <a:cubicBezTo>
                    <a:pt x="371006" y="344704"/>
                    <a:pt x="332314" y="296285"/>
                    <a:pt x="354886" y="228496"/>
                  </a:cubicBezTo>
                  <a:cubicBezTo>
                    <a:pt x="380679" y="160709"/>
                    <a:pt x="438719" y="134884"/>
                    <a:pt x="438719" y="134884"/>
                  </a:cubicBezTo>
                  <a:close/>
                  <a:moveTo>
                    <a:pt x="226176" y="0"/>
                  </a:moveTo>
                  <a:cubicBezTo>
                    <a:pt x="226176" y="0"/>
                    <a:pt x="293876" y="25732"/>
                    <a:pt x="309996" y="93277"/>
                  </a:cubicBezTo>
                  <a:cubicBezTo>
                    <a:pt x="326114" y="160823"/>
                    <a:pt x="284205" y="215505"/>
                    <a:pt x="284205" y="215505"/>
                  </a:cubicBezTo>
                  <a:cubicBezTo>
                    <a:pt x="284205" y="215505"/>
                    <a:pt x="226176" y="192989"/>
                    <a:pt x="210056" y="125443"/>
                  </a:cubicBezTo>
                  <a:cubicBezTo>
                    <a:pt x="190712" y="54679"/>
                    <a:pt x="226176" y="0"/>
                    <a:pt x="226176" y="0"/>
                  </a:cubicBezTo>
                  <a:close/>
                </a:path>
              </a:pathLst>
            </a:custGeom>
            <a:solidFill>
              <a:schemeClr val="accent1"/>
            </a:solidFill>
            <a:ln>
              <a:noFill/>
            </a:ln>
          </p:spPr>
        </p:sp>
        <p:cxnSp>
          <p:nvCxnSpPr>
            <p:cNvPr id="63" name="直接连接符 62">
              <a:extLst>
                <a:ext uri="{FF2B5EF4-FFF2-40B4-BE49-F238E27FC236}">
                  <a16:creationId xmlns:a16="http://schemas.microsoft.com/office/drawing/2014/main" id="{7587187F-6A5F-4878-8CD6-F66E473BFE54}"/>
                </a:ext>
              </a:extLst>
            </p:cNvPr>
            <p:cNvCxnSpPr>
              <a:cxnSpLocks/>
            </p:cNvCxnSpPr>
            <p:nvPr/>
          </p:nvCxnSpPr>
          <p:spPr>
            <a:xfrm>
              <a:off x="2427053" y="4618935"/>
              <a:ext cx="2548849"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7" name="矩形 66">
            <a:extLst>
              <a:ext uri="{FF2B5EF4-FFF2-40B4-BE49-F238E27FC236}">
                <a16:creationId xmlns:a16="http://schemas.microsoft.com/office/drawing/2014/main" id="{AD62395A-4296-4208-9445-316EB07D3BAF}"/>
              </a:ext>
            </a:extLst>
          </p:cNvPr>
          <p:cNvSpPr/>
          <p:nvPr/>
        </p:nvSpPr>
        <p:spPr>
          <a:xfrm>
            <a:off x="2513136" y="5164930"/>
            <a:ext cx="2376996" cy="584775"/>
          </a:xfrm>
          <a:prstGeom prst="rect">
            <a:avLst/>
          </a:prstGeom>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grpSp>
        <p:nvGrpSpPr>
          <p:cNvPr id="8" name="组合 7">
            <a:extLst>
              <a:ext uri="{FF2B5EF4-FFF2-40B4-BE49-F238E27FC236}">
                <a16:creationId xmlns:a16="http://schemas.microsoft.com/office/drawing/2014/main" id="{BC59609B-9416-4791-9649-2B23D4F2A612}"/>
              </a:ext>
            </a:extLst>
          </p:cNvPr>
          <p:cNvGrpSpPr/>
          <p:nvPr/>
        </p:nvGrpSpPr>
        <p:grpSpPr>
          <a:xfrm>
            <a:off x="2105604" y="5136101"/>
            <a:ext cx="3191078" cy="642632"/>
            <a:chOff x="2105604" y="5136101"/>
            <a:chExt cx="3191078" cy="642632"/>
          </a:xfrm>
        </p:grpSpPr>
        <p:sp>
          <p:nvSpPr>
            <p:cNvPr id="71" name="任意多边形: 形状 70">
              <a:extLst>
                <a:ext uri="{FF2B5EF4-FFF2-40B4-BE49-F238E27FC236}">
                  <a16:creationId xmlns:a16="http://schemas.microsoft.com/office/drawing/2014/main" id="{07C3B4C0-7500-452E-A911-C6582E8699AB}"/>
                </a:ext>
              </a:extLst>
            </p:cNvPr>
            <p:cNvSpPr>
              <a:spLocks noChangeAspect="1"/>
            </p:cNvSpPr>
            <p:nvPr/>
          </p:nvSpPr>
          <p:spPr bwMode="auto">
            <a:xfrm>
              <a:off x="2105604" y="5136101"/>
              <a:ext cx="336798" cy="642632"/>
            </a:xfrm>
            <a:custGeom>
              <a:avLst/>
              <a:gdLst>
                <a:gd name="connsiteX0" fmla="*/ 241011 w 506487"/>
                <a:gd name="connsiteY0" fmla="*/ 821974 h 966410"/>
                <a:gd name="connsiteX1" fmla="*/ 290138 w 506487"/>
                <a:gd name="connsiteY1" fmla="*/ 828114 h 966410"/>
                <a:gd name="connsiteX2" fmla="*/ 377293 w 506487"/>
                <a:gd name="connsiteY2" fmla="*/ 908638 h 966410"/>
                <a:gd name="connsiteX3" fmla="*/ 257857 w 506487"/>
                <a:gd name="connsiteY3" fmla="*/ 927963 h 966410"/>
                <a:gd name="connsiteX4" fmla="*/ 167473 w 506487"/>
                <a:gd name="connsiteY4" fmla="*/ 840999 h 966410"/>
                <a:gd name="connsiteX5" fmla="*/ 241011 w 506487"/>
                <a:gd name="connsiteY5" fmla="*/ 821974 h 966410"/>
                <a:gd name="connsiteX6" fmla="*/ 100888 w 506487"/>
                <a:gd name="connsiteY6" fmla="*/ 674237 h 966410"/>
                <a:gd name="connsiteX7" fmla="*/ 132014 w 506487"/>
                <a:gd name="connsiteY7" fmla="*/ 674875 h 966410"/>
                <a:gd name="connsiteX8" fmla="*/ 180343 w 506487"/>
                <a:gd name="connsiteY8" fmla="*/ 686261 h 966410"/>
                <a:gd name="connsiteX9" fmla="*/ 257913 w 506487"/>
                <a:gd name="connsiteY9" fmla="*/ 776543 h 966410"/>
                <a:gd name="connsiteX10" fmla="*/ 135096 w 506487"/>
                <a:gd name="connsiteY10" fmla="*/ 782990 h 966410"/>
                <a:gd name="connsiteX11" fmla="*/ 54295 w 506487"/>
                <a:gd name="connsiteY11" fmla="*/ 683037 h 966410"/>
                <a:gd name="connsiteX12" fmla="*/ 100888 w 506487"/>
                <a:gd name="connsiteY12" fmla="*/ 674237 h 966410"/>
                <a:gd name="connsiteX13" fmla="*/ 451386 w 506487"/>
                <a:gd name="connsiteY13" fmla="*/ 650646 h 966410"/>
                <a:gd name="connsiteX14" fmla="*/ 506358 w 506487"/>
                <a:gd name="connsiteY14" fmla="*/ 763368 h 966410"/>
                <a:gd name="connsiteX15" fmla="*/ 444919 w 506487"/>
                <a:gd name="connsiteY15" fmla="*/ 872868 h 966410"/>
                <a:gd name="connsiteX16" fmla="*/ 399647 w 506487"/>
                <a:gd name="connsiteY16" fmla="*/ 763368 h 966410"/>
                <a:gd name="connsiteX17" fmla="*/ 451386 w 506487"/>
                <a:gd name="connsiteY17" fmla="*/ 650646 h 966410"/>
                <a:gd name="connsiteX18" fmla="*/ 396273 w 506487"/>
                <a:gd name="connsiteY18" fmla="*/ 512145 h 966410"/>
                <a:gd name="connsiteX19" fmla="*/ 415603 w 506487"/>
                <a:gd name="connsiteY19" fmla="*/ 637656 h 966410"/>
                <a:gd name="connsiteX20" fmla="*/ 328616 w 506487"/>
                <a:gd name="connsiteY20" fmla="*/ 724548 h 966410"/>
                <a:gd name="connsiteX21" fmla="*/ 315728 w 506487"/>
                <a:gd name="connsiteY21" fmla="*/ 605474 h 966410"/>
                <a:gd name="connsiteX22" fmla="*/ 396273 w 506487"/>
                <a:gd name="connsiteY22" fmla="*/ 512145 h 966410"/>
                <a:gd name="connsiteX23" fmla="*/ 29455 w 506487"/>
                <a:gd name="connsiteY23" fmla="*/ 499208 h 966410"/>
                <a:gd name="connsiteX24" fmla="*/ 135215 w 506487"/>
                <a:gd name="connsiteY24" fmla="*/ 541292 h 966410"/>
                <a:gd name="connsiteX25" fmla="*/ 183629 w 506487"/>
                <a:gd name="connsiteY25" fmla="*/ 650698 h 966410"/>
                <a:gd name="connsiteX26" fmla="*/ 64204 w 506487"/>
                <a:gd name="connsiteY26" fmla="*/ 618519 h 966410"/>
                <a:gd name="connsiteX27" fmla="*/ 19016 w 506487"/>
                <a:gd name="connsiteY27" fmla="*/ 499460 h 966410"/>
                <a:gd name="connsiteX28" fmla="*/ 29455 w 506487"/>
                <a:gd name="connsiteY28" fmla="*/ 499208 h 966410"/>
                <a:gd name="connsiteX29" fmla="*/ 338174 w 506487"/>
                <a:gd name="connsiteY29" fmla="*/ 373644 h 966410"/>
                <a:gd name="connsiteX30" fmla="*/ 344630 w 506487"/>
                <a:gd name="connsiteY30" fmla="*/ 499375 h 966410"/>
                <a:gd name="connsiteX31" fmla="*/ 251037 w 506487"/>
                <a:gd name="connsiteY31" fmla="*/ 576745 h 966410"/>
                <a:gd name="connsiteX32" fmla="*/ 247809 w 506487"/>
                <a:gd name="connsiteY32" fmla="*/ 460687 h 966410"/>
                <a:gd name="connsiteX33" fmla="*/ 338174 w 506487"/>
                <a:gd name="connsiteY33" fmla="*/ 373644 h 966410"/>
                <a:gd name="connsiteX34" fmla="*/ 6070 w 506487"/>
                <a:gd name="connsiteY34" fmla="*/ 315764 h 966410"/>
                <a:gd name="connsiteX35" fmla="*/ 112502 w 506487"/>
                <a:gd name="connsiteY35" fmla="*/ 380179 h 966410"/>
                <a:gd name="connsiteX36" fmla="*/ 135078 w 506487"/>
                <a:gd name="connsiteY36" fmla="*/ 496126 h 966410"/>
                <a:gd name="connsiteX37" fmla="*/ 25420 w 506487"/>
                <a:gd name="connsiteY37" fmla="*/ 438154 h 966410"/>
                <a:gd name="connsiteX38" fmla="*/ 6070 w 506487"/>
                <a:gd name="connsiteY38" fmla="*/ 315764 h 966410"/>
                <a:gd name="connsiteX39" fmla="*/ 196407 w 506487"/>
                <a:gd name="connsiteY39" fmla="*/ 241345 h 966410"/>
                <a:gd name="connsiteX40" fmla="*/ 225430 w 506487"/>
                <a:gd name="connsiteY40" fmla="*/ 257459 h 966410"/>
                <a:gd name="connsiteX41" fmla="*/ 505978 w 506487"/>
                <a:gd name="connsiteY41" fmla="*/ 940631 h 966410"/>
                <a:gd name="connsiteX42" fmla="*/ 483404 w 506487"/>
                <a:gd name="connsiteY42" fmla="*/ 966410 h 966410"/>
                <a:gd name="connsiteX43" fmla="*/ 196407 w 506487"/>
                <a:gd name="connsiteY43" fmla="*/ 241345 h 966410"/>
                <a:gd name="connsiteX44" fmla="*/ 354447 w 506487"/>
                <a:gd name="connsiteY44" fmla="*/ 189665 h 966410"/>
                <a:gd name="connsiteX45" fmla="*/ 344763 w 506487"/>
                <a:gd name="connsiteY45" fmla="*/ 315379 h 966410"/>
                <a:gd name="connsiteX46" fmla="*/ 241483 w 506487"/>
                <a:gd name="connsiteY46" fmla="*/ 379846 h 966410"/>
                <a:gd name="connsiteX47" fmla="*/ 254393 w 506487"/>
                <a:gd name="connsiteY47" fmla="*/ 263805 h 966410"/>
                <a:gd name="connsiteX48" fmla="*/ 354447 w 506487"/>
                <a:gd name="connsiteY48" fmla="*/ 189665 h 966410"/>
                <a:gd name="connsiteX49" fmla="*/ 64135 w 506487"/>
                <a:gd name="connsiteY49" fmla="*/ 135401 h 966410"/>
                <a:gd name="connsiteX50" fmla="*/ 147900 w 506487"/>
                <a:gd name="connsiteY50" fmla="*/ 228730 h 966410"/>
                <a:gd name="connsiteX51" fmla="*/ 135013 w 506487"/>
                <a:gd name="connsiteY51" fmla="*/ 347804 h 966410"/>
                <a:gd name="connsiteX52" fmla="*/ 48026 w 506487"/>
                <a:gd name="connsiteY52" fmla="*/ 260911 h 966410"/>
                <a:gd name="connsiteX53" fmla="*/ 64135 w 506487"/>
                <a:gd name="connsiteY53" fmla="*/ 135401 h 966410"/>
                <a:gd name="connsiteX54" fmla="*/ 280332 w 506487"/>
                <a:gd name="connsiteY54" fmla="*/ 0 h 966410"/>
                <a:gd name="connsiteX55" fmla="*/ 296513 w 506487"/>
                <a:gd name="connsiteY55" fmla="*/ 125443 h 966410"/>
                <a:gd name="connsiteX56" fmla="*/ 218844 w 506487"/>
                <a:gd name="connsiteY56" fmla="*/ 215505 h 966410"/>
                <a:gd name="connsiteX57" fmla="*/ 192956 w 506487"/>
                <a:gd name="connsiteY57" fmla="*/ 93277 h 966410"/>
                <a:gd name="connsiteX58" fmla="*/ 280332 w 506487"/>
                <a:gd name="connsiteY58" fmla="*/ 0 h 966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6487" h="966410">
                  <a:moveTo>
                    <a:pt x="241011" y="821974"/>
                  </a:moveTo>
                  <a:cubicBezTo>
                    <a:pt x="255841" y="821673"/>
                    <a:pt x="272383" y="823283"/>
                    <a:pt x="290138" y="828114"/>
                  </a:cubicBezTo>
                  <a:cubicBezTo>
                    <a:pt x="361153" y="847439"/>
                    <a:pt x="377293" y="908638"/>
                    <a:pt x="377293" y="908638"/>
                  </a:cubicBezTo>
                  <a:cubicBezTo>
                    <a:pt x="377293" y="908638"/>
                    <a:pt x="325644" y="947289"/>
                    <a:pt x="257857" y="927963"/>
                  </a:cubicBezTo>
                  <a:cubicBezTo>
                    <a:pt x="190070" y="908638"/>
                    <a:pt x="167473" y="840999"/>
                    <a:pt x="167473" y="840999"/>
                  </a:cubicBezTo>
                  <a:cubicBezTo>
                    <a:pt x="167473" y="840999"/>
                    <a:pt x="196524" y="822880"/>
                    <a:pt x="241011" y="821974"/>
                  </a:cubicBezTo>
                  <a:close/>
                  <a:moveTo>
                    <a:pt x="100888" y="674237"/>
                  </a:moveTo>
                  <a:cubicBezTo>
                    <a:pt x="110283" y="673685"/>
                    <a:pt x="120765" y="673741"/>
                    <a:pt x="132014" y="674875"/>
                  </a:cubicBezTo>
                  <a:cubicBezTo>
                    <a:pt x="147012" y="676386"/>
                    <a:pt x="163375" y="679814"/>
                    <a:pt x="180343" y="686261"/>
                  </a:cubicBezTo>
                  <a:cubicBezTo>
                    <a:pt x="248215" y="715280"/>
                    <a:pt x="257913" y="776543"/>
                    <a:pt x="257913" y="776543"/>
                  </a:cubicBezTo>
                  <a:cubicBezTo>
                    <a:pt x="257913" y="776543"/>
                    <a:pt x="199736" y="808786"/>
                    <a:pt x="135096" y="782990"/>
                  </a:cubicBezTo>
                  <a:cubicBezTo>
                    <a:pt x="70456" y="757197"/>
                    <a:pt x="54295" y="683037"/>
                    <a:pt x="54295" y="683037"/>
                  </a:cubicBezTo>
                  <a:cubicBezTo>
                    <a:pt x="54295" y="683037"/>
                    <a:pt x="72702" y="675895"/>
                    <a:pt x="100888" y="674237"/>
                  </a:cubicBezTo>
                  <a:close/>
                  <a:moveTo>
                    <a:pt x="451386" y="650646"/>
                  </a:moveTo>
                  <a:cubicBezTo>
                    <a:pt x="451386" y="650646"/>
                    <a:pt x="509592" y="692515"/>
                    <a:pt x="506358" y="763368"/>
                  </a:cubicBezTo>
                  <a:cubicBezTo>
                    <a:pt x="499890" y="834221"/>
                    <a:pt x="444919" y="872868"/>
                    <a:pt x="444919" y="872868"/>
                  </a:cubicBezTo>
                  <a:cubicBezTo>
                    <a:pt x="444919" y="872868"/>
                    <a:pt x="396414" y="834221"/>
                    <a:pt x="399647" y="763368"/>
                  </a:cubicBezTo>
                  <a:cubicBezTo>
                    <a:pt x="402882" y="689293"/>
                    <a:pt x="451386" y="650646"/>
                    <a:pt x="451386" y="650646"/>
                  </a:cubicBezTo>
                  <a:close/>
                  <a:moveTo>
                    <a:pt x="396273" y="512145"/>
                  </a:moveTo>
                  <a:cubicBezTo>
                    <a:pt x="396273" y="512145"/>
                    <a:pt x="441378" y="570073"/>
                    <a:pt x="415603" y="637656"/>
                  </a:cubicBezTo>
                  <a:cubicBezTo>
                    <a:pt x="393051" y="705240"/>
                    <a:pt x="328616" y="724548"/>
                    <a:pt x="328616" y="724548"/>
                  </a:cubicBezTo>
                  <a:cubicBezTo>
                    <a:pt x="328616" y="724548"/>
                    <a:pt x="289956" y="676275"/>
                    <a:pt x="315728" y="605474"/>
                  </a:cubicBezTo>
                  <a:cubicBezTo>
                    <a:pt x="341504" y="537891"/>
                    <a:pt x="396273" y="512145"/>
                    <a:pt x="396273" y="512145"/>
                  </a:cubicBezTo>
                  <a:close/>
                  <a:moveTo>
                    <a:pt x="29455" y="499208"/>
                  </a:moveTo>
                  <a:cubicBezTo>
                    <a:pt x="49276" y="499662"/>
                    <a:pt x="94062" y="505091"/>
                    <a:pt x="135215" y="541292"/>
                  </a:cubicBezTo>
                  <a:cubicBezTo>
                    <a:pt x="193314" y="586341"/>
                    <a:pt x="183629" y="650698"/>
                    <a:pt x="183629" y="650698"/>
                  </a:cubicBezTo>
                  <a:cubicBezTo>
                    <a:pt x="183629" y="650698"/>
                    <a:pt x="119075" y="663568"/>
                    <a:pt x="64204" y="618519"/>
                  </a:cubicBezTo>
                  <a:cubicBezTo>
                    <a:pt x="9334" y="573470"/>
                    <a:pt x="19016" y="499460"/>
                    <a:pt x="19016" y="499460"/>
                  </a:cubicBezTo>
                  <a:cubicBezTo>
                    <a:pt x="19016" y="499460"/>
                    <a:pt x="22849" y="499058"/>
                    <a:pt x="29455" y="499208"/>
                  </a:cubicBezTo>
                  <a:close/>
                  <a:moveTo>
                    <a:pt x="338174" y="373644"/>
                  </a:moveTo>
                  <a:cubicBezTo>
                    <a:pt x="338174" y="373644"/>
                    <a:pt x="373676" y="434897"/>
                    <a:pt x="344630" y="499375"/>
                  </a:cubicBezTo>
                  <a:cubicBezTo>
                    <a:pt x="315585" y="563851"/>
                    <a:pt x="251037" y="576745"/>
                    <a:pt x="251037" y="576745"/>
                  </a:cubicBezTo>
                  <a:cubicBezTo>
                    <a:pt x="251037" y="576745"/>
                    <a:pt x="215537" y="525163"/>
                    <a:pt x="247809" y="460687"/>
                  </a:cubicBezTo>
                  <a:cubicBezTo>
                    <a:pt x="276857" y="392988"/>
                    <a:pt x="338174" y="373644"/>
                    <a:pt x="338174" y="373644"/>
                  </a:cubicBezTo>
                  <a:close/>
                  <a:moveTo>
                    <a:pt x="6070" y="315764"/>
                  </a:moveTo>
                  <a:cubicBezTo>
                    <a:pt x="6070" y="315764"/>
                    <a:pt x="67349" y="322206"/>
                    <a:pt x="112502" y="380179"/>
                  </a:cubicBezTo>
                  <a:cubicBezTo>
                    <a:pt x="157654" y="438154"/>
                    <a:pt x="135078" y="496126"/>
                    <a:pt x="135078" y="496126"/>
                  </a:cubicBezTo>
                  <a:cubicBezTo>
                    <a:pt x="135078" y="496126"/>
                    <a:pt x="67349" y="496126"/>
                    <a:pt x="25420" y="438154"/>
                  </a:cubicBezTo>
                  <a:cubicBezTo>
                    <a:pt x="-16507" y="383400"/>
                    <a:pt x="6070" y="315764"/>
                    <a:pt x="6070" y="315764"/>
                  </a:cubicBezTo>
                  <a:close/>
                  <a:moveTo>
                    <a:pt x="196407" y="241345"/>
                  </a:moveTo>
                  <a:lnTo>
                    <a:pt x="225430" y="257459"/>
                  </a:lnTo>
                  <a:cubicBezTo>
                    <a:pt x="218981" y="270348"/>
                    <a:pt x="77094" y="576486"/>
                    <a:pt x="505978" y="940631"/>
                  </a:cubicBezTo>
                  <a:lnTo>
                    <a:pt x="483404" y="966410"/>
                  </a:lnTo>
                  <a:cubicBezTo>
                    <a:pt x="35174" y="582931"/>
                    <a:pt x="193183" y="244569"/>
                    <a:pt x="196407" y="241345"/>
                  </a:cubicBezTo>
                  <a:close/>
                  <a:moveTo>
                    <a:pt x="354447" y="189665"/>
                  </a:moveTo>
                  <a:cubicBezTo>
                    <a:pt x="354447" y="189665"/>
                    <a:pt x="383495" y="257357"/>
                    <a:pt x="344763" y="315379"/>
                  </a:cubicBezTo>
                  <a:cubicBezTo>
                    <a:pt x="306033" y="376623"/>
                    <a:pt x="241483" y="379846"/>
                    <a:pt x="241483" y="379846"/>
                  </a:cubicBezTo>
                  <a:cubicBezTo>
                    <a:pt x="241483" y="379846"/>
                    <a:pt x="212435" y="325048"/>
                    <a:pt x="254393" y="263805"/>
                  </a:cubicBezTo>
                  <a:cubicBezTo>
                    <a:pt x="293123" y="202557"/>
                    <a:pt x="354447" y="189665"/>
                    <a:pt x="354447" y="189665"/>
                  </a:cubicBezTo>
                  <a:close/>
                  <a:moveTo>
                    <a:pt x="64135" y="135401"/>
                  </a:moveTo>
                  <a:cubicBezTo>
                    <a:pt x="64135" y="135401"/>
                    <a:pt x="122127" y="161147"/>
                    <a:pt x="147900" y="228730"/>
                  </a:cubicBezTo>
                  <a:cubicBezTo>
                    <a:pt x="173675" y="296312"/>
                    <a:pt x="135013" y="347804"/>
                    <a:pt x="135013" y="347804"/>
                  </a:cubicBezTo>
                  <a:cubicBezTo>
                    <a:pt x="135013" y="347804"/>
                    <a:pt x="70579" y="325277"/>
                    <a:pt x="48026" y="260911"/>
                  </a:cubicBezTo>
                  <a:cubicBezTo>
                    <a:pt x="22253" y="193329"/>
                    <a:pt x="64135" y="135401"/>
                    <a:pt x="64135" y="135401"/>
                  </a:cubicBezTo>
                  <a:close/>
                  <a:moveTo>
                    <a:pt x="280332" y="0"/>
                  </a:moveTo>
                  <a:cubicBezTo>
                    <a:pt x="280332" y="0"/>
                    <a:pt x="312694" y="54679"/>
                    <a:pt x="296513" y="125443"/>
                  </a:cubicBezTo>
                  <a:cubicBezTo>
                    <a:pt x="277095" y="196206"/>
                    <a:pt x="218844" y="215505"/>
                    <a:pt x="218844" y="215505"/>
                  </a:cubicBezTo>
                  <a:cubicBezTo>
                    <a:pt x="218844" y="215505"/>
                    <a:pt x="176775" y="164040"/>
                    <a:pt x="192956" y="93277"/>
                  </a:cubicBezTo>
                  <a:cubicBezTo>
                    <a:pt x="212372" y="25732"/>
                    <a:pt x="280332" y="0"/>
                    <a:pt x="280332" y="0"/>
                  </a:cubicBezTo>
                  <a:close/>
                </a:path>
              </a:pathLst>
            </a:custGeom>
            <a:solidFill>
              <a:schemeClr val="accent1"/>
            </a:solidFill>
            <a:ln>
              <a:noFill/>
            </a:ln>
          </p:spPr>
        </p:sp>
        <p:sp>
          <p:nvSpPr>
            <p:cNvPr id="72" name="任意多边形: 形状 71">
              <a:extLst>
                <a:ext uri="{FF2B5EF4-FFF2-40B4-BE49-F238E27FC236}">
                  <a16:creationId xmlns:a16="http://schemas.microsoft.com/office/drawing/2014/main" id="{05CB3D8C-475B-4905-B259-062CA1408DC1}"/>
                </a:ext>
              </a:extLst>
            </p:cNvPr>
            <p:cNvSpPr>
              <a:spLocks noChangeAspect="1"/>
            </p:cNvSpPr>
            <p:nvPr/>
          </p:nvSpPr>
          <p:spPr bwMode="auto">
            <a:xfrm>
              <a:off x="4960866" y="5136101"/>
              <a:ext cx="335816" cy="642632"/>
            </a:xfrm>
            <a:custGeom>
              <a:avLst/>
              <a:gdLst>
                <a:gd name="connsiteX0" fmla="*/ 262816 w 505011"/>
                <a:gd name="connsiteY0" fmla="*/ 821974 h 966410"/>
                <a:gd name="connsiteX1" fmla="*/ 302737 w 505011"/>
                <a:gd name="connsiteY1" fmla="*/ 827309 h 966410"/>
                <a:gd name="connsiteX2" fmla="*/ 339031 w 505011"/>
                <a:gd name="connsiteY2" fmla="*/ 840999 h 966410"/>
                <a:gd name="connsiteX3" fmla="*/ 248701 w 505011"/>
                <a:gd name="connsiteY3" fmla="*/ 927963 h 966410"/>
                <a:gd name="connsiteX4" fmla="*/ 126111 w 505011"/>
                <a:gd name="connsiteY4" fmla="*/ 908638 h 966410"/>
                <a:gd name="connsiteX5" fmla="*/ 213215 w 505011"/>
                <a:gd name="connsiteY5" fmla="*/ 828114 h 966410"/>
                <a:gd name="connsiteX6" fmla="*/ 262816 w 505011"/>
                <a:gd name="connsiteY6" fmla="*/ 821974 h 966410"/>
                <a:gd name="connsiteX7" fmla="*/ 371071 w 505011"/>
                <a:gd name="connsiteY7" fmla="*/ 673164 h 966410"/>
                <a:gd name="connsiteX8" fmla="*/ 411118 w 505011"/>
                <a:gd name="connsiteY8" fmla="*/ 673416 h 966410"/>
                <a:gd name="connsiteX9" fmla="*/ 448594 w 505011"/>
                <a:gd name="connsiteY9" fmla="*/ 682711 h 966410"/>
                <a:gd name="connsiteX10" fmla="*/ 371224 w 505011"/>
                <a:gd name="connsiteY10" fmla="*/ 782925 h 966410"/>
                <a:gd name="connsiteX11" fmla="*/ 245493 w 505011"/>
                <a:gd name="connsiteY11" fmla="*/ 776460 h 966410"/>
                <a:gd name="connsiteX12" fmla="*/ 322866 w 505011"/>
                <a:gd name="connsiteY12" fmla="*/ 685944 h 966410"/>
                <a:gd name="connsiteX13" fmla="*/ 371071 w 505011"/>
                <a:gd name="connsiteY13" fmla="*/ 673164 h 966410"/>
                <a:gd name="connsiteX14" fmla="*/ 54853 w 505011"/>
                <a:gd name="connsiteY14" fmla="*/ 647547 h 966410"/>
                <a:gd name="connsiteX15" fmla="*/ 106353 w 505011"/>
                <a:gd name="connsiteY15" fmla="*/ 763489 h 966410"/>
                <a:gd name="connsiteX16" fmla="*/ 58072 w 505011"/>
                <a:gd name="connsiteY16" fmla="*/ 869768 h 966410"/>
                <a:gd name="connsiteX17" fmla="*/ 130 w 505011"/>
                <a:gd name="connsiteY17" fmla="*/ 763489 h 966410"/>
                <a:gd name="connsiteX18" fmla="*/ 54853 w 505011"/>
                <a:gd name="connsiteY18" fmla="*/ 647547 h 966410"/>
                <a:gd name="connsiteX19" fmla="*/ 106531 w 505011"/>
                <a:gd name="connsiteY19" fmla="*/ 512145 h 966410"/>
                <a:gd name="connsiteX20" fmla="*/ 190364 w 505011"/>
                <a:gd name="connsiteY20" fmla="*/ 605474 h 966410"/>
                <a:gd name="connsiteX21" fmla="*/ 174242 w 505011"/>
                <a:gd name="connsiteY21" fmla="*/ 724548 h 966410"/>
                <a:gd name="connsiteX22" fmla="*/ 87185 w 505011"/>
                <a:gd name="connsiteY22" fmla="*/ 637656 h 966410"/>
                <a:gd name="connsiteX23" fmla="*/ 106531 w 505011"/>
                <a:gd name="connsiteY23" fmla="*/ 512145 h 966410"/>
                <a:gd name="connsiteX24" fmla="*/ 476194 w 505011"/>
                <a:gd name="connsiteY24" fmla="*/ 499208 h 966410"/>
                <a:gd name="connsiteX25" fmla="*/ 487115 w 505011"/>
                <a:gd name="connsiteY25" fmla="*/ 499460 h 966410"/>
                <a:gd name="connsiteX26" fmla="*/ 442023 w 505011"/>
                <a:gd name="connsiteY26" fmla="*/ 618519 h 966410"/>
                <a:gd name="connsiteX27" fmla="*/ 322854 w 505011"/>
                <a:gd name="connsiteY27" fmla="*/ 647479 h 966410"/>
                <a:gd name="connsiteX28" fmla="*/ 367946 w 505011"/>
                <a:gd name="connsiteY28" fmla="*/ 541292 h 966410"/>
                <a:gd name="connsiteX29" fmla="*/ 476194 w 505011"/>
                <a:gd name="connsiteY29" fmla="*/ 499208 h 966410"/>
                <a:gd name="connsiteX30" fmla="*/ 167941 w 505011"/>
                <a:gd name="connsiteY30" fmla="*/ 373644 h 966410"/>
                <a:gd name="connsiteX31" fmla="*/ 258306 w 505011"/>
                <a:gd name="connsiteY31" fmla="*/ 460687 h 966410"/>
                <a:gd name="connsiteX32" fmla="*/ 255081 w 505011"/>
                <a:gd name="connsiteY32" fmla="*/ 576745 h 966410"/>
                <a:gd name="connsiteX33" fmla="*/ 158259 w 505011"/>
                <a:gd name="connsiteY33" fmla="*/ 499375 h 966410"/>
                <a:gd name="connsiteX34" fmla="*/ 167941 w 505011"/>
                <a:gd name="connsiteY34" fmla="*/ 373644 h 966410"/>
                <a:gd name="connsiteX35" fmla="*/ 497134 w 505011"/>
                <a:gd name="connsiteY35" fmla="*/ 312145 h 966410"/>
                <a:gd name="connsiteX36" fmla="*/ 480960 w 505011"/>
                <a:gd name="connsiteY36" fmla="*/ 438026 h 966410"/>
                <a:gd name="connsiteX37" fmla="*/ 370979 w 505011"/>
                <a:gd name="connsiteY37" fmla="*/ 496124 h 966410"/>
                <a:gd name="connsiteX38" fmla="*/ 390388 w 505011"/>
                <a:gd name="connsiteY38" fmla="*/ 379927 h 966410"/>
                <a:gd name="connsiteX39" fmla="*/ 497134 w 505011"/>
                <a:gd name="connsiteY39" fmla="*/ 312145 h 966410"/>
                <a:gd name="connsiteX40" fmla="*/ 309924 w 505011"/>
                <a:gd name="connsiteY40" fmla="*/ 241345 h 966410"/>
                <a:gd name="connsiteX41" fmla="*/ 22612 w 505011"/>
                <a:gd name="connsiteY41" fmla="*/ 966410 h 966410"/>
                <a:gd name="connsiteX42" fmla="*/ 14 w 505011"/>
                <a:gd name="connsiteY42" fmla="*/ 940631 h 966410"/>
                <a:gd name="connsiteX43" fmla="*/ 277641 w 505011"/>
                <a:gd name="connsiteY43" fmla="*/ 257459 h 966410"/>
                <a:gd name="connsiteX44" fmla="*/ 151564 w 505011"/>
                <a:gd name="connsiteY44" fmla="*/ 189665 h 966410"/>
                <a:gd name="connsiteX45" fmla="*/ 251693 w 505011"/>
                <a:gd name="connsiteY45" fmla="*/ 263805 h 966410"/>
                <a:gd name="connsiteX46" fmla="*/ 264612 w 505011"/>
                <a:gd name="connsiteY46" fmla="*/ 379846 h 966410"/>
                <a:gd name="connsiteX47" fmla="*/ 158025 w 505011"/>
                <a:gd name="connsiteY47" fmla="*/ 315379 h 966410"/>
                <a:gd name="connsiteX48" fmla="*/ 151564 w 505011"/>
                <a:gd name="connsiteY48" fmla="*/ 189665 h 966410"/>
                <a:gd name="connsiteX49" fmla="*/ 438719 w 505011"/>
                <a:gd name="connsiteY49" fmla="*/ 134884 h 966410"/>
                <a:gd name="connsiteX50" fmla="*/ 458065 w 505011"/>
                <a:gd name="connsiteY50" fmla="*/ 260777 h 966410"/>
                <a:gd name="connsiteX51" fmla="*/ 371006 w 505011"/>
                <a:gd name="connsiteY51" fmla="*/ 344704 h 966410"/>
                <a:gd name="connsiteX52" fmla="*/ 354886 w 505011"/>
                <a:gd name="connsiteY52" fmla="*/ 228496 h 966410"/>
                <a:gd name="connsiteX53" fmla="*/ 438719 w 505011"/>
                <a:gd name="connsiteY53" fmla="*/ 134884 h 966410"/>
                <a:gd name="connsiteX54" fmla="*/ 226176 w 505011"/>
                <a:gd name="connsiteY54" fmla="*/ 0 h 966410"/>
                <a:gd name="connsiteX55" fmla="*/ 309996 w 505011"/>
                <a:gd name="connsiteY55" fmla="*/ 93277 h 966410"/>
                <a:gd name="connsiteX56" fmla="*/ 284205 w 505011"/>
                <a:gd name="connsiteY56" fmla="*/ 215505 h 966410"/>
                <a:gd name="connsiteX57" fmla="*/ 210056 w 505011"/>
                <a:gd name="connsiteY57" fmla="*/ 125443 h 966410"/>
                <a:gd name="connsiteX58" fmla="*/ 226176 w 505011"/>
                <a:gd name="connsiteY58" fmla="*/ 0 h 966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5011" h="966410">
                  <a:moveTo>
                    <a:pt x="262816" y="821974"/>
                  </a:moveTo>
                  <a:cubicBezTo>
                    <a:pt x="277938" y="822276"/>
                    <a:pt x="291448" y="824492"/>
                    <a:pt x="302737" y="827309"/>
                  </a:cubicBezTo>
                  <a:cubicBezTo>
                    <a:pt x="325320" y="832947"/>
                    <a:pt x="339031" y="840999"/>
                    <a:pt x="339031" y="840999"/>
                  </a:cubicBezTo>
                  <a:cubicBezTo>
                    <a:pt x="339031" y="840999"/>
                    <a:pt x="316450" y="908638"/>
                    <a:pt x="248701" y="927963"/>
                  </a:cubicBezTo>
                  <a:cubicBezTo>
                    <a:pt x="180954" y="947289"/>
                    <a:pt x="126111" y="908638"/>
                    <a:pt x="126111" y="908638"/>
                  </a:cubicBezTo>
                  <a:cubicBezTo>
                    <a:pt x="126111" y="908638"/>
                    <a:pt x="145468" y="847439"/>
                    <a:pt x="213215" y="828114"/>
                  </a:cubicBezTo>
                  <a:cubicBezTo>
                    <a:pt x="230958" y="823283"/>
                    <a:pt x="247694" y="821673"/>
                    <a:pt x="262816" y="821974"/>
                  </a:cubicBezTo>
                  <a:close/>
                  <a:moveTo>
                    <a:pt x="371071" y="673164"/>
                  </a:moveTo>
                  <a:cubicBezTo>
                    <a:pt x="386031" y="671496"/>
                    <a:pt x="399633" y="672002"/>
                    <a:pt x="411118" y="673416"/>
                  </a:cubicBezTo>
                  <a:cubicBezTo>
                    <a:pt x="434088" y="676246"/>
                    <a:pt x="448594" y="682711"/>
                    <a:pt x="448594" y="682711"/>
                  </a:cubicBezTo>
                  <a:cubicBezTo>
                    <a:pt x="448594" y="682711"/>
                    <a:pt x="435700" y="753830"/>
                    <a:pt x="371224" y="782925"/>
                  </a:cubicBezTo>
                  <a:cubicBezTo>
                    <a:pt x="303522" y="808786"/>
                    <a:pt x="245493" y="776460"/>
                    <a:pt x="245493" y="776460"/>
                  </a:cubicBezTo>
                  <a:cubicBezTo>
                    <a:pt x="245493" y="776460"/>
                    <a:pt x="258390" y="715037"/>
                    <a:pt x="322866" y="685944"/>
                  </a:cubicBezTo>
                  <a:cubicBezTo>
                    <a:pt x="339790" y="678669"/>
                    <a:pt x="356111" y="674830"/>
                    <a:pt x="371071" y="673164"/>
                  </a:cubicBezTo>
                  <a:close/>
                  <a:moveTo>
                    <a:pt x="54853" y="647547"/>
                  </a:moveTo>
                  <a:cubicBezTo>
                    <a:pt x="54853" y="647547"/>
                    <a:pt x="103134" y="689415"/>
                    <a:pt x="106353" y="763489"/>
                  </a:cubicBezTo>
                  <a:cubicBezTo>
                    <a:pt x="109572" y="834343"/>
                    <a:pt x="58072" y="869768"/>
                    <a:pt x="58072" y="869768"/>
                  </a:cubicBezTo>
                  <a:cubicBezTo>
                    <a:pt x="58072" y="869768"/>
                    <a:pt x="3350" y="834343"/>
                    <a:pt x="130" y="763489"/>
                  </a:cubicBezTo>
                  <a:cubicBezTo>
                    <a:pt x="-3089" y="692636"/>
                    <a:pt x="54853" y="647547"/>
                    <a:pt x="54853" y="647547"/>
                  </a:cubicBezTo>
                  <a:close/>
                  <a:moveTo>
                    <a:pt x="106531" y="512145"/>
                  </a:moveTo>
                  <a:cubicBezTo>
                    <a:pt x="106531" y="512145"/>
                    <a:pt x="164569" y="537891"/>
                    <a:pt x="190364" y="605474"/>
                  </a:cubicBezTo>
                  <a:cubicBezTo>
                    <a:pt x="212934" y="673056"/>
                    <a:pt x="174242" y="724548"/>
                    <a:pt x="174242" y="724548"/>
                  </a:cubicBezTo>
                  <a:cubicBezTo>
                    <a:pt x="174242" y="724548"/>
                    <a:pt x="112978" y="702021"/>
                    <a:pt x="87185" y="637656"/>
                  </a:cubicBezTo>
                  <a:cubicBezTo>
                    <a:pt x="64613" y="570073"/>
                    <a:pt x="106531" y="512145"/>
                    <a:pt x="106531" y="512145"/>
                  </a:cubicBezTo>
                  <a:close/>
                  <a:moveTo>
                    <a:pt x="476194" y="499208"/>
                  </a:moveTo>
                  <a:cubicBezTo>
                    <a:pt x="483089" y="499058"/>
                    <a:pt x="487115" y="499460"/>
                    <a:pt x="487115" y="499460"/>
                  </a:cubicBezTo>
                  <a:cubicBezTo>
                    <a:pt x="487115" y="499460"/>
                    <a:pt x="493555" y="573470"/>
                    <a:pt x="442023" y="618519"/>
                  </a:cubicBezTo>
                  <a:cubicBezTo>
                    <a:pt x="387270" y="663568"/>
                    <a:pt x="322854" y="647479"/>
                    <a:pt x="322854" y="647479"/>
                  </a:cubicBezTo>
                  <a:cubicBezTo>
                    <a:pt x="322854" y="647479"/>
                    <a:pt x="313193" y="586341"/>
                    <a:pt x="367946" y="541292"/>
                  </a:cubicBezTo>
                  <a:cubicBezTo>
                    <a:pt x="409012" y="505091"/>
                    <a:pt x="455511" y="499662"/>
                    <a:pt x="476194" y="499208"/>
                  </a:cubicBezTo>
                  <a:close/>
                  <a:moveTo>
                    <a:pt x="167941" y="373644"/>
                  </a:moveTo>
                  <a:cubicBezTo>
                    <a:pt x="167941" y="373644"/>
                    <a:pt x="226032" y="392988"/>
                    <a:pt x="258306" y="460687"/>
                  </a:cubicBezTo>
                  <a:cubicBezTo>
                    <a:pt x="287352" y="525163"/>
                    <a:pt x="255081" y="576745"/>
                    <a:pt x="255081" y="576745"/>
                  </a:cubicBezTo>
                  <a:cubicBezTo>
                    <a:pt x="255081" y="576745"/>
                    <a:pt x="190533" y="563851"/>
                    <a:pt x="158259" y="499375"/>
                  </a:cubicBezTo>
                  <a:cubicBezTo>
                    <a:pt x="129213" y="434897"/>
                    <a:pt x="167941" y="373644"/>
                    <a:pt x="167941" y="373644"/>
                  </a:cubicBezTo>
                  <a:close/>
                  <a:moveTo>
                    <a:pt x="497134" y="312145"/>
                  </a:moveTo>
                  <a:cubicBezTo>
                    <a:pt x="497134" y="312145"/>
                    <a:pt x="523013" y="383155"/>
                    <a:pt x="480960" y="438026"/>
                  </a:cubicBezTo>
                  <a:cubicBezTo>
                    <a:pt x="435675" y="496124"/>
                    <a:pt x="370979" y="496124"/>
                    <a:pt x="370979" y="496124"/>
                  </a:cubicBezTo>
                  <a:cubicBezTo>
                    <a:pt x="370979" y="496124"/>
                    <a:pt x="348335" y="438026"/>
                    <a:pt x="390388" y="379927"/>
                  </a:cubicBezTo>
                  <a:cubicBezTo>
                    <a:pt x="435675" y="321829"/>
                    <a:pt x="497134" y="312145"/>
                    <a:pt x="497134" y="312145"/>
                  </a:cubicBezTo>
                  <a:close/>
                  <a:moveTo>
                    <a:pt x="309924" y="241345"/>
                  </a:moveTo>
                  <a:cubicBezTo>
                    <a:pt x="309924" y="244569"/>
                    <a:pt x="471334" y="582931"/>
                    <a:pt x="22612" y="966410"/>
                  </a:cubicBezTo>
                  <a:lnTo>
                    <a:pt x="14" y="940631"/>
                  </a:lnTo>
                  <a:cubicBezTo>
                    <a:pt x="426139" y="576486"/>
                    <a:pt x="284097" y="270348"/>
                    <a:pt x="277641" y="257459"/>
                  </a:cubicBezTo>
                  <a:close/>
                  <a:moveTo>
                    <a:pt x="151564" y="189665"/>
                  </a:moveTo>
                  <a:cubicBezTo>
                    <a:pt x="151564" y="189665"/>
                    <a:pt x="212934" y="202557"/>
                    <a:pt x="251693" y="263805"/>
                  </a:cubicBezTo>
                  <a:cubicBezTo>
                    <a:pt x="290452" y="325048"/>
                    <a:pt x="264612" y="379846"/>
                    <a:pt x="264612" y="379846"/>
                  </a:cubicBezTo>
                  <a:cubicBezTo>
                    <a:pt x="264612" y="379846"/>
                    <a:pt x="196784" y="373399"/>
                    <a:pt x="158025" y="315379"/>
                  </a:cubicBezTo>
                  <a:cubicBezTo>
                    <a:pt x="122494" y="257357"/>
                    <a:pt x="151564" y="189665"/>
                    <a:pt x="151564" y="189665"/>
                  </a:cubicBezTo>
                  <a:close/>
                  <a:moveTo>
                    <a:pt x="438719" y="134884"/>
                  </a:moveTo>
                  <a:cubicBezTo>
                    <a:pt x="438719" y="134884"/>
                    <a:pt x="480634" y="192987"/>
                    <a:pt x="458065" y="260777"/>
                  </a:cubicBezTo>
                  <a:cubicBezTo>
                    <a:pt x="432269" y="325336"/>
                    <a:pt x="371006" y="344704"/>
                    <a:pt x="371006" y="344704"/>
                  </a:cubicBezTo>
                  <a:cubicBezTo>
                    <a:pt x="371006" y="344704"/>
                    <a:pt x="332314" y="296285"/>
                    <a:pt x="354886" y="228496"/>
                  </a:cubicBezTo>
                  <a:cubicBezTo>
                    <a:pt x="380679" y="160709"/>
                    <a:pt x="438719" y="134884"/>
                    <a:pt x="438719" y="134884"/>
                  </a:cubicBezTo>
                  <a:close/>
                  <a:moveTo>
                    <a:pt x="226176" y="0"/>
                  </a:moveTo>
                  <a:cubicBezTo>
                    <a:pt x="226176" y="0"/>
                    <a:pt x="293876" y="25732"/>
                    <a:pt x="309996" y="93277"/>
                  </a:cubicBezTo>
                  <a:cubicBezTo>
                    <a:pt x="326114" y="160823"/>
                    <a:pt x="284205" y="215505"/>
                    <a:pt x="284205" y="215505"/>
                  </a:cubicBezTo>
                  <a:cubicBezTo>
                    <a:pt x="284205" y="215505"/>
                    <a:pt x="226176" y="192989"/>
                    <a:pt x="210056" y="125443"/>
                  </a:cubicBezTo>
                  <a:cubicBezTo>
                    <a:pt x="190712" y="54679"/>
                    <a:pt x="226176" y="0"/>
                    <a:pt x="226176" y="0"/>
                  </a:cubicBezTo>
                  <a:close/>
                </a:path>
              </a:pathLst>
            </a:custGeom>
            <a:solidFill>
              <a:schemeClr val="accent1"/>
            </a:solidFill>
            <a:ln>
              <a:noFill/>
            </a:ln>
          </p:spPr>
        </p:sp>
        <p:cxnSp>
          <p:nvCxnSpPr>
            <p:cNvPr id="70" name="直接连接符 69">
              <a:extLst>
                <a:ext uri="{FF2B5EF4-FFF2-40B4-BE49-F238E27FC236}">
                  <a16:creationId xmlns:a16="http://schemas.microsoft.com/office/drawing/2014/main" id="{9BD35A9E-3732-45DC-8E6B-6A59747CC727}"/>
                </a:ext>
              </a:extLst>
            </p:cNvPr>
            <p:cNvCxnSpPr>
              <a:cxnSpLocks/>
            </p:cNvCxnSpPr>
            <p:nvPr/>
          </p:nvCxnSpPr>
          <p:spPr>
            <a:xfrm>
              <a:off x="2427053" y="5769207"/>
              <a:ext cx="2548849"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4" name="矩形 73">
            <a:extLst>
              <a:ext uri="{FF2B5EF4-FFF2-40B4-BE49-F238E27FC236}">
                <a16:creationId xmlns:a16="http://schemas.microsoft.com/office/drawing/2014/main" id="{6BC5961D-5E76-4A58-BF89-B9A12CBF6031}"/>
              </a:ext>
            </a:extLst>
          </p:cNvPr>
          <p:cNvSpPr/>
          <p:nvPr/>
        </p:nvSpPr>
        <p:spPr>
          <a:xfrm>
            <a:off x="7302850" y="1714112"/>
            <a:ext cx="2376996" cy="584775"/>
          </a:xfrm>
          <a:prstGeom prst="rect">
            <a:avLst/>
          </a:prstGeom>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grpSp>
        <p:nvGrpSpPr>
          <p:cNvPr id="9" name="组合 8">
            <a:extLst>
              <a:ext uri="{FF2B5EF4-FFF2-40B4-BE49-F238E27FC236}">
                <a16:creationId xmlns:a16="http://schemas.microsoft.com/office/drawing/2014/main" id="{C7BF63B5-0517-47C8-ADCF-831F3820CC48}"/>
              </a:ext>
            </a:extLst>
          </p:cNvPr>
          <p:cNvGrpSpPr/>
          <p:nvPr/>
        </p:nvGrpSpPr>
        <p:grpSpPr>
          <a:xfrm>
            <a:off x="6895318" y="1685283"/>
            <a:ext cx="3191078" cy="642632"/>
            <a:chOff x="6895318" y="1685283"/>
            <a:chExt cx="3191078" cy="642632"/>
          </a:xfrm>
        </p:grpSpPr>
        <p:sp>
          <p:nvSpPr>
            <p:cNvPr id="78" name="任意多边形: 形状 77">
              <a:extLst>
                <a:ext uri="{FF2B5EF4-FFF2-40B4-BE49-F238E27FC236}">
                  <a16:creationId xmlns:a16="http://schemas.microsoft.com/office/drawing/2014/main" id="{A2ECD54A-4D0C-442C-959B-E897DA9AAE22}"/>
                </a:ext>
              </a:extLst>
            </p:cNvPr>
            <p:cNvSpPr>
              <a:spLocks noChangeAspect="1"/>
            </p:cNvSpPr>
            <p:nvPr/>
          </p:nvSpPr>
          <p:spPr bwMode="auto">
            <a:xfrm>
              <a:off x="6895318" y="1685283"/>
              <a:ext cx="336798" cy="642632"/>
            </a:xfrm>
            <a:custGeom>
              <a:avLst/>
              <a:gdLst>
                <a:gd name="connsiteX0" fmla="*/ 241011 w 506487"/>
                <a:gd name="connsiteY0" fmla="*/ 821974 h 966410"/>
                <a:gd name="connsiteX1" fmla="*/ 290138 w 506487"/>
                <a:gd name="connsiteY1" fmla="*/ 828114 h 966410"/>
                <a:gd name="connsiteX2" fmla="*/ 377293 w 506487"/>
                <a:gd name="connsiteY2" fmla="*/ 908638 h 966410"/>
                <a:gd name="connsiteX3" fmla="*/ 257857 w 506487"/>
                <a:gd name="connsiteY3" fmla="*/ 927963 h 966410"/>
                <a:gd name="connsiteX4" fmla="*/ 167473 w 506487"/>
                <a:gd name="connsiteY4" fmla="*/ 840999 h 966410"/>
                <a:gd name="connsiteX5" fmla="*/ 241011 w 506487"/>
                <a:gd name="connsiteY5" fmla="*/ 821974 h 966410"/>
                <a:gd name="connsiteX6" fmla="*/ 100888 w 506487"/>
                <a:gd name="connsiteY6" fmla="*/ 674237 h 966410"/>
                <a:gd name="connsiteX7" fmla="*/ 132014 w 506487"/>
                <a:gd name="connsiteY7" fmla="*/ 674875 h 966410"/>
                <a:gd name="connsiteX8" fmla="*/ 180343 w 506487"/>
                <a:gd name="connsiteY8" fmla="*/ 686261 h 966410"/>
                <a:gd name="connsiteX9" fmla="*/ 257913 w 506487"/>
                <a:gd name="connsiteY9" fmla="*/ 776543 h 966410"/>
                <a:gd name="connsiteX10" fmla="*/ 135096 w 506487"/>
                <a:gd name="connsiteY10" fmla="*/ 782990 h 966410"/>
                <a:gd name="connsiteX11" fmla="*/ 54295 w 506487"/>
                <a:gd name="connsiteY11" fmla="*/ 683037 h 966410"/>
                <a:gd name="connsiteX12" fmla="*/ 100888 w 506487"/>
                <a:gd name="connsiteY12" fmla="*/ 674237 h 966410"/>
                <a:gd name="connsiteX13" fmla="*/ 451386 w 506487"/>
                <a:gd name="connsiteY13" fmla="*/ 650646 h 966410"/>
                <a:gd name="connsiteX14" fmla="*/ 506358 w 506487"/>
                <a:gd name="connsiteY14" fmla="*/ 763368 h 966410"/>
                <a:gd name="connsiteX15" fmla="*/ 444919 w 506487"/>
                <a:gd name="connsiteY15" fmla="*/ 872868 h 966410"/>
                <a:gd name="connsiteX16" fmla="*/ 399647 w 506487"/>
                <a:gd name="connsiteY16" fmla="*/ 763368 h 966410"/>
                <a:gd name="connsiteX17" fmla="*/ 451386 w 506487"/>
                <a:gd name="connsiteY17" fmla="*/ 650646 h 966410"/>
                <a:gd name="connsiteX18" fmla="*/ 396273 w 506487"/>
                <a:gd name="connsiteY18" fmla="*/ 512145 h 966410"/>
                <a:gd name="connsiteX19" fmla="*/ 415603 w 506487"/>
                <a:gd name="connsiteY19" fmla="*/ 637656 h 966410"/>
                <a:gd name="connsiteX20" fmla="*/ 328616 w 506487"/>
                <a:gd name="connsiteY20" fmla="*/ 724548 h 966410"/>
                <a:gd name="connsiteX21" fmla="*/ 315728 w 506487"/>
                <a:gd name="connsiteY21" fmla="*/ 605474 h 966410"/>
                <a:gd name="connsiteX22" fmla="*/ 396273 w 506487"/>
                <a:gd name="connsiteY22" fmla="*/ 512145 h 966410"/>
                <a:gd name="connsiteX23" fmla="*/ 29455 w 506487"/>
                <a:gd name="connsiteY23" fmla="*/ 499208 h 966410"/>
                <a:gd name="connsiteX24" fmla="*/ 135215 w 506487"/>
                <a:gd name="connsiteY24" fmla="*/ 541292 h 966410"/>
                <a:gd name="connsiteX25" fmla="*/ 183629 w 506487"/>
                <a:gd name="connsiteY25" fmla="*/ 650698 h 966410"/>
                <a:gd name="connsiteX26" fmla="*/ 64204 w 506487"/>
                <a:gd name="connsiteY26" fmla="*/ 618519 h 966410"/>
                <a:gd name="connsiteX27" fmla="*/ 19016 w 506487"/>
                <a:gd name="connsiteY27" fmla="*/ 499460 h 966410"/>
                <a:gd name="connsiteX28" fmla="*/ 29455 w 506487"/>
                <a:gd name="connsiteY28" fmla="*/ 499208 h 966410"/>
                <a:gd name="connsiteX29" fmla="*/ 338174 w 506487"/>
                <a:gd name="connsiteY29" fmla="*/ 373644 h 966410"/>
                <a:gd name="connsiteX30" fmla="*/ 344630 w 506487"/>
                <a:gd name="connsiteY30" fmla="*/ 499375 h 966410"/>
                <a:gd name="connsiteX31" fmla="*/ 251037 w 506487"/>
                <a:gd name="connsiteY31" fmla="*/ 576745 h 966410"/>
                <a:gd name="connsiteX32" fmla="*/ 247809 w 506487"/>
                <a:gd name="connsiteY32" fmla="*/ 460687 h 966410"/>
                <a:gd name="connsiteX33" fmla="*/ 338174 w 506487"/>
                <a:gd name="connsiteY33" fmla="*/ 373644 h 966410"/>
                <a:gd name="connsiteX34" fmla="*/ 6070 w 506487"/>
                <a:gd name="connsiteY34" fmla="*/ 315764 h 966410"/>
                <a:gd name="connsiteX35" fmla="*/ 112502 w 506487"/>
                <a:gd name="connsiteY35" fmla="*/ 380179 h 966410"/>
                <a:gd name="connsiteX36" fmla="*/ 135078 w 506487"/>
                <a:gd name="connsiteY36" fmla="*/ 496126 h 966410"/>
                <a:gd name="connsiteX37" fmla="*/ 25420 w 506487"/>
                <a:gd name="connsiteY37" fmla="*/ 438154 h 966410"/>
                <a:gd name="connsiteX38" fmla="*/ 6070 w 506487"/>
                <a:gd name="connsiteY38" fmla="*/ 315764 h 966410"/>
                <a:gd name="connsiteX39" fmla="*/ 196407 w 506487"/>
                <a:gd name="connsiteY39" fmla="*/ 241345 h 966410"/>
                <a:gd name="connsiteX40" fmla="*/ 225430 w 506487"/>
                <a:gd name="connsiteY40" fmla="*/ 257459 h 966410"/>
                <a:gd name="connsiteX41" fmla="*/ 505978 w 506487"/>
                <a:gd name="connsiteY41" fmla="*/ 940631 h 966410"/>
                <a:gd name="connsiteX42" fmla="*/ 483404 w 506487"/>
                <a:gd name="connsiteY42" fmla="*/ 966410 h 966410"/>
                <a:gd name="connsiteX43" fmla="*/ 196407 w 506487"/>
                <a:gd name="connsiteY43" fmla="*/ 241345 h 966410"/>
                <a:gd name="connsiteX44" fmla="*/ 354447 w 506487"/>
                <a:gd name="connsiteY44" fmla="*/ 189665 h 966410"/>
                <a:gd name="connsiteX45" fmla="*/ 344763 w 506487"/>
                <a:gd name="connsiteY45" fmla="*/ 315379 h 966410"/>
                <a:gd name="connsiteX46" fmla="*/ 241483 w 506487"/>
                <a:gd name="connsiteY46" fmla="*/ 379846 h 966410"/>
                <a:gd name="connsiteX47" fmla="*/ 254393 w 506487"/>
                <a:gd name="connsiteY47" fmla="*/ 263805 h 966410"/>
                <a:gd name="connsiteX48" fmla="*/ 354447 w 506487"/>
                <a:gd name="connsiteY48" fmla="*/ 189665 h 966410"/>
                <a:gd name="connsiteX49" fmla="*/ 64135 w 506487"/>
                <a:gd name="connsiteY49" fmla="*/ 135401 h 966410"/>
                <a:gd name="connsiteX50" fmla="*/ 147900 w 506487"/>
                <a:gd name="connsiteY50" fmla="*/ 228730 h 966410"/>
                <a:gd name="connsiteX51" fmla="*/ 135013 w 506487"/>
                <a:gd name="connsiteY51" fmla="*/ 347804 h 966410"/>
                <a:gd name="connsiteX52" fmla="*/ 48026 w 506487"/>
                <a:gd name="connsiteY52" fmla="*/ 260911 h 966410"/>
                <a:gd name="connsiteX53" fmla="*/ 64135 w 506487"/>
                <a:gd name="connsiteY53" fmla="*/ 135401 h 966410"/>
                <a:gd name="connsiteX54" fmla="*/ 280332 w 506487"/>
                <a:gd name="connsiteY54" fmla="*/ 0 h 966410"/>
                <a:gd name="connsiteX55" fmla="*/ 296513 w 506487"/>
                <a:gd name="connsiteY55" fmla="*/ 125443 h 966410"/>
                <a:gd name="connsiteX56" fmla="*/ 218844 w 506487"/>
                <a:gd name="connsiteY56" fmla="*/ 215505 h 966410"/>
                <a:gd name="connsiteX57" fmla="*/ 192956 w 506487"/>
                <a:gd name="connsiteY57" fmla="*/ 93277 h 966410"/>
                <a:gd name="connsiteX58" fmla="*/ 280332 w 506487"/>
                <a:gd name="connsiteY58" fmla="*/ 0 h 966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6487" h="966410">
                  <a:moveTo>
                    <a:pt x="241011" y="821974"/>
                  </a:moveTo>
                  <a:cubicBezTo>
                    <a:pt x="255841" y="821673"/>
                    <a:pt x="272383" y="823283"/>
                    <a:pt x="290138" y="828114"/>
                  </a:cubicBezTo>
                  <a:cubicBezTo>
                    <a:pt x="361153" y="847439"/>
                    <a:pt x="377293" y="908638"/>
                    <a:pt x="377293" y="908638"/>
                  </a:cubicBezTo>
                  <a:cubicBezTo>
                    <a:pt x="377293" y="908638"/>
                    <a:pt x="325644" y="947289"/>
                    <a:pt x="257857" y="927963"/>
                  </a:cubicBezTo>
                  <a:cubicBezTo>
                    <a:pt x="190070" y="908638"/>
                    <a:pt x="167473" y="840999"/>
                    <a:pt x="167473" y="840999"/>
                  </a:cubicBezTo>
                  <a:cubicBezTo>
                    <a:pt x="167473" y="840999"/>
                    <a:pt x="196524" y="822880"/>
                    <a:pt x="241011" y="821974"/>
                  </a:cubicBezTo>
                  <a:close/>
                  <a:moveTo>
                    <a:pt x="100888" y="674237"/>
                  </a:moveTo>
                  <a:cubicBezTo>
                    <a:pt x="110283" y="673685"/>
                    <a:pt x="120765" y="673741"/>
                    <a:pt x="132014" y="674875"/>
                  </a:cubicBezTo>
                  <a:cubicBezTo>
                    <a:pt x="147012" y="676386"/>
                    <a:pt x="163375" y="679814"/>
                    <a:pt x="180343" y="686261"/>
                  </a:cubicBezTo>
                  <a:cubicBezTo>
                    <a:pt x="248215" y="715280"/>
                    <a:pt x="257913" y="776543"/>
                    <a:pt x="257913" y="776543"/>
                  </a:cubicBezTo>
                  <a:cubicBezTo>
                    <a:pt x="257913" y="776543"/>
                    <a:pt x="199736" y="808786"/>
                    <a:pt x="135096" y="782990"/>
                  </a:cubicBezTo>
                  <a:cubicBezTo>
                    <a:pt x="70456" y="757197"/>
                    <a:pt x="54295" y="683037"/>
                    <a:pt x="54295" y="683037"/>
                  </a:cubicBezTo>
                  <a:cubicBezTo>
                    <a:pt x="54295" y="683037"/>
                    <a:pt x="72702" y="675895"/>
                    <a:pt x="100888" y="674237"/>
                  </a:cubicBezTo>
                  <a:close/>
                  <a:moveTo>
                    <a:pt x="451386" y="650646"/>
                  </a:moveTo>
                  <a:cubicBezTo>
                    <a:pt x="451386" y="650646"/>
                    <a:pt x="509592" y="692515"/>
                    <a:pt x="506358" y="763368"/>
                  </a:cubicBezTo>
                  <a:cubicBezTo>
                    <a:pt x="499890" y="834221"/>
                    <a:pt x="444919" y="872868"/>
                    <a:pt x="444919" y="872868"/>
                  </a:cubicBezTo>
                  <a:cubicBezTo>
                    <a:pt x="444919" y="872868"/>
                    <a:pt x="396414" y="834221"/>
                    <a:pt x="399647" y="763368"/>
                  </a:cubicBezTo>
                  <a:cubicBezTo>
                    <a:pt x="402882" y="689293"/>
                    <a:pt x="451386" y="650646"/>
                    <a:pt x="451386" y="650646"/>
                  </a:cubicBezTo>
                  <a:close/>
                  <a:moveTo>
                    <a:pt x="396273" y="512145"/>
                  </a:moveTo>
                  <a:cubicBezTo>
                    <a:pt x="396273" y="512145"/>
                    <a:pt x="441378" y="570073"/>
                    <a:pt x="415603" y="637656"/>
                  </a:cubicBezTo>
                  <a:cubicBezTo>
                    <a:pt x="393051" y="705240"/>
                    <a:pt x="328616" y="724548"/>
                    <a:pt x="328616" y="724548"/>
                  </a:cubicBezTo>
                  <a:cubicBezTo>
                    <a:pt x="328616" y="724548"/>
                    <a:pt x="289956" y="676275"/>
                    <a:pt x="315728" y="605474"/>
                  </a:cubicBezTo>
                  <a:cubicBezTo>
                    <a:pt x="341504" y="537891"/>
                    <a:pt x="396273" y="512145"/>
                    <a:pt x="396273" y="512145"/>
                  </a:cubicBezTo>
                  <a:close/>
                  <a:moveTo>
                    <a:pt x="29455" y="499208"/>
                  </a:moveTo>
                  <a:cubicBezTo>
                    <a:pt x="49276" y="499662"/>
                    <a:pt x="94062" y="505091"/>
                    <a:pt x="135215" y="541292"/>
                  </a:cubicBezTo>
                  <a:cubicBezTo>
                    <a:pt x="193314" y="586341"/>
                    <a:pt x="183629" y="650698"/>
                    <a:pt x="183629" y="650698"/>
                  </a:cubicBezTo>
                  <a:cubicBezTo>
                    <a:pt x="183629" y="650698"/>
                    <a:pt x="119075" y="663568"/>
                    <a:pt x="64204" y="618519"/>
                  </a:cubicBezTo>
                  <a:cubicBezTo>
                    <a:pt x="9334" y="573470"/>
                    <a:pt x="19016" y="499460"/>
                    <a:pt x="19016" y="499460"/>
                  </a:cubicBezTo>
                  <a:cubicBezTo>
                    <a:pt x="19016" y="499460"/>
                    <a:pt x="22849" y="499058"/>
                    <a:pt x="29455" y="499208"/>
                  </a:cubicBezTo>
                  <a:close/>
                  <a:moveTo>
                    <a:pt x="338174" y="373644"/>
                  </a:moveTo>
                  <a:cubicBezTo>
                    <a:pt x="338174" y="373644"/>
                    <a:pt x="373676" y="434897"/>
                    <a:pt x="344630" y="499375"/>
                  </a:cubicBezTo>
                  <a:cubicBezTo>
                    <a:pt x="315585" y="563851"/>
                    <a:pt x="251037" y="576745"/>
                    <a:pt x="251037" y="576745"/>
                  </a:cubicBezTo>
                  <a:cubicBezTo>
                    <a:pt x="251037" y="576745"/>
                    <a:pt x="215537" y="525163"/>
                    <a:pt x="247809" y="460687"/>
                  </a:cubicBezTo>
                  <a:cubicBezTo>
                    <a:pt x="276857" y="392988"/>
                    <a:pt x="338174" y="373644"/>
                    <a:pt x="338174" y="373644"/>
                  </a:cubicBezTo>
                  <a:close/>
                  <a:moveTo>
                    <a:pt x="6070" y="315764"/>
                  </a:moveTo>
                  <a:cubicBezTo>
                    <a:pt x="6070" y="315764"/>
                    <a:pt x="67349" y="322206"/>
                    <a:pt x="112502" y="380179"/>
                  </a:cubicBezTo>
                  <a:cubicBezTo>
                    <a:pt x="157654" y="438154"/>
                    <a:pt x="135078" y="496126"/>
                    <a:pt x="135078" y="496126"/>
                  </a:cubicBezTo>
                  <a:cubicBezTo>
                    <a:pt x="135078" y="496126"/>
                    <a:pt x="67349" y="496126"/>
                    <a:pt x="25420" y="438154"/>
                  </a:cubicBezTo>
                  <a:cubicBezTo>
                    <a:pt x="-16507" y="383400"/>
                    <a:pt x="6070" y="315764"/>
                    <a:pt x="6070" y="315764"/>
                  </a:cubicBezTo>
                  <a:close/>
                  <a:moveTo>
                    <a:pt x="196407" y="241345"/>
                  </a:moveTo>
                  <a:lnTo>
                    <a:pt x="225430" y="257459"/>
                  </a:lnTo>
                  <a:cubicBezTo>
                    <a:pt x="218981" y="270348"/>
                    <a:pt x="77094" y="576486"/>
                    <a:pt x="505978" y="940631"/>
                  </a:cubicBezTo>
                  <a:lnTo>
                    <a:pt x="483404" y="966410"/>
                  </a:lnTo>
                  <a:cubicBezTo>
                    <a:pt x="35174" y="582931"/>
                    <a:pt x="193183" y="244569"/>
                    <a:pt x="196407" y="241345"/>
                  </a:cubicBezTo>
                  <a:close/>
                  <a:moveTo>
                    <a:pt x="354447" y="189665"/>
                  </a:moveTo>
                  <a:cubicBezTo>
                    <a:pt x="354447" y="189665"/>
                    <a:pt x="383495" y="257357"/>
                    <a:pt x="344763" y="315379"/>
                  </a:cubicBezTo>
                  <a:cubicBezTo>
                    <a:pt x="306033" y="376623"/>
                    <a:pt x="241483" y="379846"/>
                    <a:pt x="241483" y="379846"/>
                  </a:cubicBezTo>
                  <a:cubicBezTo>
                    <a:pt x="241483" y="379846"/>
                    <a:pt x="212435" y="325048"/>
                    <a:pt x="254393" y="263805"/>
                  </a:cubicBezTo>
                  <a:cubicBezTo>
                    <a:pt x="293123" y="202557"/>
                    <a:pt x="354447" y="189665"/>
                    <a:pt x="354447" y="189665"/>
                  </a:cubicBezTo>
                  <a:close/>
                  <a:moveTo>
                    <a:pt x="64135" y="135401"/>
                  </a:moveTo>
                  <a:cubicBezTo>
                    <a:pt x="64135" y="135401"/>
                    <a:pt x="122127" y="161147"/>
                    <a:pt x="147900" y="228730"/>
                  </a:cubicBezTo>
                  <a:cubicBezTo>
                    <a:pt x="173675" y="296312"/>
                    <a:pt x="135013" y="347804"/>
                    <a:pt x="135013" y="347804"/>
                  </a:cubicBezTo>
                  <a:cubicBezTo>
                    <a:pt x="135013" y="347804"/>
                    <a:pt x="70579" y="325277"/>
                    <a:pt x="48026" y="260911"/>
                  </a:cubicBezTo>
                  <a:cubicBezTo>
                    <a:pt x="22253" y="193329"/>
                    <a:pt x="64135" y="135401"/>
                    <a:pt x="64135" y="135401"/>
                  </a:cubicBezTo>
                  <a:close/>
                  <a:moveTo>
                    <a:pt x="280332" y="0"/>
                  </a:moveTo>
                  <a:cubicBezTo>
                    <a:pt x="280332" y="0"/>
                    <a:pt x="312694" y="54679"/>
                    <a:pt x="296513" y="125443"/>
                  </a:cubicBezTo>
                  <a:cubicBezTo>
                    <a:pt x="277095" y="196206"/>
                    <a:pt x="218844" y="215505"/>
                    <a:pt x="218844" y="215505"/>
                  </a:cubicBezTo>
                  <a:cubicBezTo>
                    <a:pt x="218844" y="215505"/>
                    <a:pt x="176775" y="164040"/>
                    <a:pt x="192956" y="93277"/>
                  </a:cubicBezTo>
                  <a:cubicBezTo>
                    <a:pt x="212372" y="25732"/>
                    <a:pt x="280332" y="0"/>
                    <a:pt x="280332" y="0"/>
                  </a:cubicBezTo>
                  <a:close/>
                </a:path>
              </a:pathLst>
            </a:custGeom>
            <a:solidFill>
              <a:schemeClr val="accent1"/>
            </a:solidFill>
            <a:ln>
              <a:noFill/>
            </a:ln>
          </p:spPr>
        </p:sp>
        <p:sp>
          <p:nvSpPr>
            <p:cNvPr id="79" name="任意多边形: 形状 78">
              <a:extLst>
                <a:ext uri="{FF2B5EF4-FFF2-40B4-BE49-F238E27FC236}">
                  <a16:creationId xmlns:a16="http://schemas.microsoft.com/office/drawing/2014/main" id="{A8E99CBD-05BB-4664-A74B-7FD6141CA890}"/>
                </a:ext>
              </a:extLst>
            </p:cNvPr>
            <p:cNvSpPr>
              <a:spLocks noChangeAspect="1"/>
            </p:cNvSpPr>
            <p:nvPr/>
          </p:nvSpPr>
          <p:spPr bwMode="auto">
            <a:xfrm>
              <a:off x="9750580" y="1685283"/>
              <a:ext cx="335816" cy="642632"/>
            </a:xfrm>
            <a:custGeom>
              <a:avLst/>
              <a:gdLst>
                <a:gd name="connsiteX0" fmla="*/ 262816 w 505011"/>
                <a:gd name="connsiteY0" fmla="*/ 821974 h 966410"/>
                <a:gd name="connsiteX1" fmla="*/ 302737 w 505011"/>
                <a:gd name="connsiteY1" fmla="*/ 827309 h 966410"/>
                <a:gd name="connsiteX2" fmla="*/ 339031 w 505011"/>
                <a:gd name="connsiteY2" fmla="*/ 840999 h 966410"/>
                <a:gd name="connsiteX3" fmla="*/ 248701 w 505011"/>
                <a:gd name="connsiteY3" fmla="*/ 927963 h 966410"/>
                <a:gd name="connsiteX4" fmla="*/ 126111 w 505011"/>
                <a:gd name="connsiteY4" fmla="*/ 908638 h 966410"/>
                <a:gd name="connsiteX5" fmla="*/ 213215 w 505011"/>
                <a:gd name="connsiteY5" fmla="*/ 828114 h 966410"/>
                <a:gd name="connsiteX6" fmla="*/ 262816 w 505011"/>
                <a:gd name="connsiteY6" fmla="*/ 821974 h 966410"/>
                <a:gd name="connsiteX7" fmla="*/ 371071 w 505011"/>
                <a:gd name="connsiteY7" fmla="*/ 673164 h 966410"/>
                <a:gd name="connsiteX8" fmla="*/ 411118 w 505011"/>
                <a:gd name="connsiteY8" fmla="*/ 673416 h 966410"/>
                <a:gd name="connsiteX9" fmla="*/ 448594 w 505011"/>
                <a:gd name="connsiteY9" fmla="*/ 682711 h 966410"/>
                <a:gd name="connsiteX10" fmla="*/ 371224 w 505011"/>
                <a:gd name="connsiteY10" fmla="*/ 782925 h 966410"/>
                <a:gd name="connsiteX11" fmla="*/ 245493 w 505011"/>
                <a:gd name="connsiteY11" fmla="*/ 776460 h 966410"/>
                <a:gd name="connsiteX12" fmla="*/ 322866 w 505011"/>
                <a:gd name="connsiteY12" fmla="*/ 685944 h 966410"/>
                <a:gd name="connsiteX13" fmla="*/ 371071 w 505011"/>
                <a:gd name="connsiteY13" fmla="*/ 673164 h 966410"/>
                <a:gd name="connsiteX14" fmla="*/ 54853 w 505011"/>
                <a:gd name="connsiteY14" fmla="*/ 647547 h 966410"/>
                <a:gd name="connsiteX15" fmla="*/ 106353 w 505011"/>
                <a:gd name="connsiteY15" fmla="*/ 763489 h 966410"/>
                <a:gd name="connsiteX16" fmla="*/ 58072 w 505011"/>
                <a:gd name="connsiteY16" fmla="*/ 869768 h 966410"/>
                <a:gd name="connsiteX17" fmla="*/ 130 w 505011"/>
                <a:gd name="connsiteY17" fmla="*/ 763489 h 966410"/>
                <a:gd name="connsiteX18" fmla="*/ 54853 w 505011"/>
                <a:gd name="connsiteY18" fmla="*/ 647547 h 966410"/>
                <a:gd name="connsiteX19" fmla="*/ 106531 w 505011"/>
                <a:gd name="connsiteY19" fmla="*/ 512145 h 966410"/>
                <a:gd name="connsiteX20" fmla="*/ 190364 w 505011"/>
                <a:gd name="connsiteY20" fmla="*/ 605474 h 966410"/>
                <a:gd name="connsiteX21" fmla="*/ 174242 w 505011"/>
                <a:gd name="connsiteY21" fmla="*/ 724548 h 966410"/>
                <a:gd name="connsiteX22" fmla="*/ 87185 w 505011"/>
                <a:gd name="connsiteY22" fmla="*/ 637656 h 966410"/>
                <a:gd name="connsiteX23" fmla="*/ 106531 w 505011"/>
                <a:gd name="connsiteY23" fmla="*/ 512145 h 966410"/>
                <a:gd name="connsiteX24" fmla="*/ 476194 w 505011"/>
                <a:gd name="connsiteY24" fmla="*/ 499208 h 966410"/>
                <a:gd name="connsiteX25" fmla="*/ 487115 w 505011"/>
                <a:gd name="connsiteY25" fmla="*/ 499460 h 966410"/>
                <a:gd name="connsiteX26" fmla="*/ 442023 w 505011"/>
                <a:gd name="connsiteY26" fmla="*/ 618519 h 966410"/>
                <a:gd name="connsiteX27" fmla="*/ 322854 w 505011"/>
                <a:gd name="connsiteY27" fmla="*/ 647479 h 966410"/>
                <a:gd name="connsiteX28" fmla="*/ 367946 w 505011"/>
                <a:gd name="connsiteY28" fmla="*/ 541292 h 966410"/>
                <a:gd name="connsiteX29" fmla="*/ 476194 w 505011"/>
                <a:gd name="connsiteY29" fmla="*/ 499208 h 966410"/>
                <a:gd name="connsiteX30" fmla="*/ 167941 w 505011"/>
                <a:gd name="connsiteY30" fmla="*/ 373644 h 966410"/>
                <a:gd name="connsiteX31" fmla="*/ 258306 w 505011"/>
                <a:gd name="connsiteY31" fmla="*/ 460687 h 966410"/>
                <a:gd name="connsiteX32" fmla="*/ 255081 w 505011"/>
                <a:gd name="connsiteY32" fmla="*/ 576745 h 966410"/>
                <a:gd name="connsiteX33" fmla="*/ 158259 w 505011"/>
                <a:gd name="connsiteY33" fmla="*/ 499375 h 966410"/>
                <a:gd name="connsiteX34" fmla="*/ 167941 w 505011"/>
                <a:gd name="connsiteY34" fmla="*/ 373644 h 966410"/>
                <a:gd name="connsiteX35" fmla="*/ 497134 w 505011"/>
                <a:gd name="connsiteY35" fmla="*/ 312145 h 966410"/>
                <a:gd name="connsiteX36" fmla="*/ 480960 w 505011"/>
                <a:gd name="connsiteY36" fmla="*/ 438026 h 966410"/>
                <a:gd name="connsiteX37" fmla="*/ 370979 w 505011"/>
                <a:gd name="connsiteY37" fmla="*/ 496124 h 966410"/>
                <a:gd name="connsiteX38" fmla="*/ 390388 w 505011"/>
                <a:gd name="connsiteY38" fmla="*/ 379927 h 966410"/>
                <a:gd name="connsiteX39" fmla="*/ 497134 w 505011"/>
                <a:gd name="connsiteY39" fmla="*/ 312145 h 966410"/>
                <a:gd name="connsiteX40" fmla="*/ 309924 w 505011"/>
                <a:gd name="connsiteY40" fmla="*/ 241345 h 966410"/>
                <a:gd name="connsiteX41" fmla="*/ 22612 w 505011"/>
                <a:gd name="connsiteY41" fmla="*/ 966410 h 966410"/>
                <a:gd name="connsiteX42" fmla="*/ 14 w 505011"/>
                <a:gd name="connsiteY42" fmla="*/ 940631 h 966410"/>
                <a:gd name="connsiteX43" fmla="*/ 277641 w 505011"/>
                <a:gd name="connsiteY43" fmla="*/ 257459 h 966410"/>
                <a:gd name="connsiteX44" fmla="*/ 151564 w 505011"/>
                <a:gd name="connsiteY44" fmla="*/ 189665 h 966410"/>
                <a:gd name="connsiteX45" fmla="*/ 251693 w 505011"/>
                <a:gd name="connsiteY45" fmla="*/ 263805 h 966410"/>
                <a:gd name="connsiteX46" fmla="*/ 264612 w 505011"/>
                <a:gd name="connsiteY46" fmla="*/ 379846 h 966410"/>
                <a:gd name="connsiteX47" fmla="*/ 158025 w 505011"/>
                <a:gd name="connsiteY47" fmla="*/ 315379 h 966410"/>
                <a:gd name="connsiteX48" fmla="*/ 151564 w 505011"/>
                <a:gd name="connsiteY48" fmla="*/ 189665 h 966410"/>
                <a:gd name="connsiteX49" fmla="*/ 438719 w 505011"/>
                <a:gd name="connsiteY49" fmla="*/ 134884 h 966410"/>
                <a:gd name="connsiteX50" fmla="*/ 458065 w 505011"/>
                <a:gd name="connsiteY50" fmla="*/ 260777 h 966410"/>
                <a:gd name="connsiteX51" fmla="*/ 371006 w 505011"/>
                <a:gd name="connsiteY51" fmla="*/ 344704 h 966410"/>
                <a:gd name="connsiteX52" fmla="*/ 354886 w 505011"/>
                <a:gd name="connsiteY52" fmla="*/ 228496 h 966410"/>
                <a:gd name="connsiteX53" fmla="*/ 438719 w 505011"/>
                <a:gd name="connsiteY53" fmla="*/ 134884 h 966410"/>
                <a:gd name="connsiteX54" fmla="*/ 226176 w 505011"/>
                <a:gd name="connsiteY54" fmla="*/ 0 h 966410"/>
                <a:gd name="connsiteX55" fmla="*/ 309996 w 505011"/>
                <a:gd name="connsiteY55" fmla="*/ 93277 h 966410"/>
                <a:gd name="connsiteX56" fmla="*/ 284205 w 505011"/>
                <a:gd name="connsiteY56" fmla="*/ 215505 h 966410"/>
                <a:gd name="connsiteX57" fmla="*/ 210056 w 505011"/>
                <a:gd name="connsiteY57" fmla="*/ 125443 h 966410"/>
                <a:gd name="connsiteX58" fmla="*/ 226176 w 505011"/>
                <a:gd name="connsiteY58" fmla="*/ 0 h 966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5011" h="966410">
                  <a:moveTo>
                    <a:pt x="262816" y="821974"/>
                  </a:moveTo>
                  <a:cubicBezTo>
                    <a:pt x="277938" y="822276"/>
                    <a:pt x="291448" y="824492"/>
                    <a:pt x="302737" y="827309"/>
                  </a:cubicBezTo>
                  <a:cubicBezTo>
                    <a:pt x="325320" y="832947"/>
                    <a:pt x="339031" y="840999"/>
                    <a:pt x="339031" y="840999"/>
                  </a:cubicBezTo>
                  <a:cubicBezTo>
                    <a:pt x="339031" y="840999"/>
                    <a:pt x="316450" y="908638"/>
                    <a:pt x="248701" y="927963"/>
                  </a:cubicBezTo>
                  <a:cubicBezTo>
                    <a:pt x="180954" y="947289"/>
                    <a:pt x="126111" y="908638"/>
                    <a:pt x="126111" y="908638"/>
                  </a:cubicBezTo>
                  <a:cubicBezTo>
                    <a:pt x="126111" y="908638"/>
                    <a:pt x="145468" y="847439"/>
                    <a:pt x="213215" y="828114"/>
                  </a:cubicBezTo>
                  <a:cubicBezTo>
                    <a:pt x="230958" y="823283"/>
                    <a:pt x="247694" y="821673"/>
                    <a:pt x="262816" y="821974"/>
                  </a:cubicBezTo>
                  <a:close/>
                  <a:moveTo>
                    <a:pt x="371071" y="673164"/>
                  </a:moveTo>
                  <a:cubicBezTo>
                    <a:pt x="386031" y="671496"/>
                    <a:pt x="399633" y="672002"/>
                    <a:pt x="411118" y="673416"/>
                  </a:cubicBezTo>
                  <a:cubicBezTo>
                    <a:pt x="434088" y="676246"/>
                    <a:pt x="448594" y="682711"/>
                    <a:pt x="448594" y="682711"/>
                  </a:cubicBezTo>
                  <a:cubicBezTo>
                    <a:pt x="448594" y="682711"/>
                    <a:pt x="435700" y="753830"/>
                    <a:pt x="371224" y="782925"/>
                  </a:cubicBezTo>
                  <a:cubicBezTo>
                    <a:pt x="303522" y="808786"/>
                    <a:pt x="245493" y="776460"/>
                    <a:pt x="245493" y="776460"/>
                  </a:cubicBezTo>
                  <a:cubicBezTo>
                    <a:pt x="245493" y="776460"/>
                    <a:pt x="258390" y="715037"/>
                    <a:pt x="322866" y="685944"/>
                  </a:cubicBezTo>
                  <a:cubicBezTo>
                    <a:pt x="339790" y="678669"/>
                    <a:pt x="356111" y="674830"/>
                    <a:pt x="371071" y="673164"/>
                  </a:cubicBezTo>
                  <a:close/>
                  <a:moveTo>
                    <a:pt x="54853" y="647547"/>
                  </a:moveTo>
                  <a:cubicBezTo>
                    <a:pt x="54853" y="647547"/>
                    <a:pt x="103134" y="689415"/>
                    <a:pt x="106353" y="763489"/>
                  </a:cubicBezTo>
                  <a:cubicBezTo>
                    <a:pt x="109572" y="834343"/>
                    <a:pt x="58072" y="869768"/>
                    <a:pt x="58072" y="869768"/>
                  </a:cubicBezTo>
                  <a:cubicBezTo>
                    <a:pt x="58072" y="869768"/>
                    <a:pt x="3350" y="834343"/>
                    <a:pt x="130" y="763489"/>
                  </a:cubicBezTo>
                  <a:cubicBezTo>
                    <a:pt x="-3089" y="692636"/>
                    <a:pt x="54853" y="647547"/>
                    <a:pt x="54853" y="647547"/>
                  </a:cubicBezTo>
                  <a:close/>
                  <a:moveTo>
                    <a:pt x="106531" y="512145"/>
                  </a:moveTo>
                  <a:cubicBezTo>
                    <a:pt x="106531" y="512145"/>
                    <a:pt x="164569" y="537891"/>
                    <a:pt x="190364" y="605474"/>
                  </a:cubicBezTo>
                  <a:cubicBezTo>
                    <a:pt x="212934" y="673056"/>
                    <a:pt x="174242" y="724548"/>
                    <a:pt x="174242" y="724548"/>
                  </a:cubicBezTo>
                  <a:cubicBezTo>
                    <a:pt x="174242" y="724548"/>
                    <a:pt x="112978" y="702021"/>
                    <a:pt x="87185" y="637656"/>
                  </a:cubicBezTo>
                  <a:cubicBezTo>
                    <a:pt x="64613" y="570073"/>
                    <a:pt x="106531" y="512145"/>
                    <a:pt x="106531" y="512145"/>
                  </a:cubicBezTo>
                  <a:close/>
                  <a:moveTo>
                    <a:pt x="476194" y="499208"/>
                  </a:moveTo>
                  <a:cubicBezTo>
                    <a:pt x="483089" y="499058"/>
                    <a:pt x="487115" y="499460"/>
                    <a:pt x="487115" y="499460"/>
                  </a:cubicBezTo>
                  <a:cubicBezTo>
                    <a:pt x="487115" y="499460"/>
                    <a:pt x="493555" y="573470"/>
                    <a:pt x="442023" y="618519"/>
                  </a:cubicBezTo>
                  <a:cubicBezTo>
                    <a:pt x="387270" y="663568"/>
                    <a:pt x="322854" y="647479"/>
                    <a:pt x="322854" y="647479"/>
                  </a:cubicBezTo>
                  <a:cubicBezTo>
                    <a:pt x="322854" y="647479"/>
                    <a:pt x="313193" y="586341"/>
                    <a:pt x="367946" y="541292"/>
                  </a:cubicBezTo>
                  <a:cubicBezTo>
                    <a:pt x="409012" y="505091"/>
                    <a:pt x="455511" y="499662"/>
                    <a:pt x="476194" y="499208"/>
                  </a:cubicBezTo>
                  <a:close/>
                  <a:moveTo>
                    <a:pt x="167941" y="373644"/>
                  </a:moveTo>
                  <a:cubicBezTo>
                    <a:pt x="167941" y="373644"/>
                    <a:pt x="226032" y="392988"/>
                    <a:pt x="258306" y="460687"/>
                  </a:cubicBezTo>
                  <a:cubicBezTo>
                    <a:pt x="287352" y="525163"/>
                    <a:pt x="255081" y="576745"/>
                    <a:pt x="255081" y="576745"/>
                  </a:cubicBezTo>
                  <a:cubicBezTo>
                    <a:pt x="255081" y="576745"/>
                    <a:pt x="190533" y="563851"/>
                    <a:pt x="158259" y="499375"/>
                  </a:cubicBezTo>
                  <a:cubicBezTo>
                    <a:pt x="129213" y="434897"/>
                    <a:pt x="167941" y="373644"/>
                    <a:pt x="167941" y="373644"/>
                  </a:cubicBezTo>
                  <a:close/>
                  <a:moveTo>
                    <a:pt x="497134" y="312145"/>
                  </a:moveTo>
                  <a:cubicBezTo>
                    <a:pt x="497134" y="312145"/>
                    <a:pt x="523013" y="383155"/>
                    <a:pt x="480960" y="438026"/>
                  </a:cubicBezTo>
                  <a:cubicBezTo>
                    <a:pt x="435675" y="496124"/>
                    <a:pt x="370979" y="496124"/>
                    <a:pt x="370979" y="496124"/>
                  </a:cubicBezTo>
                  <a:cubicBezTo>
                    <a:pt x="370979" y="496124"/>
                    <a:pt x="348335" y="438026"/>
                    <a:pt x="390388" y="379927"/>
                  </a:cubicBezTo>
                  <a:cubicBezTo>
                    <a:pt x="435675" y="321829"/>
                    <a:pt x="497134" y="312145"/>
                    <a:pt x="497134" y="312145"/>
                  </a:cubicBezTo>
                  <a:close/>
                  <a:moveTo>
                    <a:pt x="309924" y="241345"/>
                  </a:moveTo>
                  <a:cubicBezTo>
                    <a:pt x="309924" y="244569"/>
                    <a:pt x="471334" y="582931"/>
                    <a:pt x="22612" y="966410"/>
                  </a:cubicBezTo>
                  <a:lnTo>
                    <a:pt x="14" y="940631"/>
                  </a:lnTo>
                  <a:cubicBezTo>
                    <a:pt x="426139" y="576486"/>
                    <a:pt x="284097" y="270348"/>
                    <a:pt x="277641" y="257459"/>
                  </a:cubicBezTo>
                  <a:close/>
                  <a:moveTo>
                    <a:pt x="151564" y="189665"/>
                  </a:moveTo>
                  <a:cubicBezTo>
                    <a:pt x="151564" y="189665"/>
                    <a:pt x="212934" y="202557"/>
                    <a:pt x="251693" y="263805"/>
                  </a:cubicBezTo>
                  <a:cubicBezTo>
                    <a:pt x="290452" y="325048"/>
                    <a:pt x="264612" y="379846"/>
                    <a:pt x="264612" y="379846"/>
                  </a:cubicBezTo>
                  <a:cubicBezTo>
                    <a:pt x="264612" y="379846"/>
                    <a:pt x="196784" y="373399"/>
                    <a:pt x="158025" y="315379"/>
                  </a:cubicBezTo>
                  <a:cubicBezTo>
                    <a:pt x="122494" y="257357"/>
                    <a:pt x="151564" y="189665"/>
                    <a:pt x="151564" y="189665"/>
                  </a:cubicBezTo>
                  <a:close/>
                  <a:moveTo>
                    <a:pt x="438719" y="134884"/>
                  </a:moveTo>
                  <a:cubicBezTo>
                    <a:pt x="438719" y="134884"/>
                    <a:pt x="480634" y="192987"/>
                    <a:pt x="458065" y="260777"/>
                  </a:cubicBezTo>
                  <a:cubicBezTo>
                    <a:pt x="432269" y="325336"/>
                    <a:pt x="371006" y="344704"/>
                    <a:pt x="371006" y="344704"/>
                  </a:cubicBezTo>
                  <a:cubicBezTo>
                    <a:pt x="371006" y="344704"/>
                    <a:pt x="332314" y="296285"/>
                    <a:pt x="354886" y="228496"/>
                  </a:cubicBezTo>
                  <a:cubicBezTo>
                    <a:pt x="380679" y="160709"/>
                    <a:pt x="438719" y="134884"/>
                    <a:pt x="438719" y="134884"/>
                  </a:cubicBezTo>
                  <a:close/>
                  <a:moveTo>
                    <a:pt x="226176" y="0"/>
                  </a:moveTo>
                  <a:cubicBezTo>
                    <a:pt x="226176" y="0"/>
                    <a:pt x="293876" y="25732"/>
                    <a:pt x="309996" y="93277"/>
                  </a:cubicBezTo>
                  <a:cubicBezTo>
                    <a:pt x="326114" y="160823"/>
                    <a:pt x="284205" y="215505"/>
                    <a:pt x="284205" y="215505"/>
                  </a:cubicBezTo>
                  <a:cubicBezTo>
                    <a:pt x="284205" y="215505"/>
                    <a:pt x="226176" y="192989"/>
                    <a:pt x="210056" y="125443"/>
                  </a:cubicBezTo>
                  <a:cubicBezTo>
                    <a:pt x="190712" y="54679"/>
                    <a:pt x="226176" y="0"/>
                    <a:pt x="226176" y="0"/>
                  </a:cubicBezTo>
                  <a:close/>
                </a:path>
              </a:pathLst>
            </a:custGeom>
            <a:solidFill>
              <a:schemeClr val="accent1"/>
            </a:solidFill>
            <a:ln>
              <a:noFill/>
            </a:ln>
          </p:spPr>
        </p:sp>
        <p:cxnSp>
          <p:nvCxnSpPr>
            <p:cNvPr id="77" name="直接连接符 76">
              <a:extLst>
                <a:ext uri="{FF2B5EF4-FFF2-40B4-BE49-F238E27FC236}">
                  <a16:creationId xmlns:a16="http://schemas.microsoft.com/office/drawing/2014/main" id="{D4C1E556-9E0A-4E58-9199-A712F543497A}"/>
                </a:ext>
              </a:extLst>
            </p:cNvPr>
            <p:cNvCxnSpPr>
              <a:cxnSpLocks/>
            </p:cNvCxnSpPr>
            <p:nvPr/>
          </p:nvCxnSpPr>
          <p:spPr>
            <a:xfrm>
              <a:off x="7216767" y="2318389"/>
              <a:ext cx="2548849"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81" name="矩形 80">
            <a:extLst>
              <a:ext uri="{FF2B5EF4-FFF2-40B4-BE49-F238E27FC236}">
                <a16:creationId xmlns:a16="http://schemas.microsoft.com/office/drawing/2014/main" id="{CE6A93E1-E0D7-4425-BB01-10818896196D}"/>
              </a:ext>
            </a:extLst>
          </p:cNvPr>
          <p:cNvSpPr/>
          <p:nvPr/>
        </p:nvSpPr>
        <p:spPr>
          <a:xfrm>
            <a:off x="7302850" y="2864385"/>
            <a:ext cx="2376996" cy="584775"/>
          </a:xfrm>
          <a:prstGeom prst="rect">
            <a:avLst/>
          </a:prstGeom>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grpSp>
        <p:nvGrpSpPr>
          <p:cNvPr id="10" name="组合 9">
            <a:extLst>
              <a:ext uri="{FF2B5EF4-FFF2-40B4-BE49-F238E27FC236}">
                <a16:creationId xmlns:a16="http://schemas.microsoft.com/office/drawing/2014/main" id="{123D1C1C-36B3-4579-977D-C2A615DC90D2}"/>
              </a:ext>
            </a:extLst>
          </p:cNvPr>
          <p:cNvGrpSpPr/>
          <p:nvPr/>
        </p:nvGrpSpPr>
        <p:grpSpPr>
          <a:xfrm>
            <a:off x="6895318" y="2835556"/>
            <a:ext cx="3191078" cy="642632"/>
            <a:chOff x="6895318" y="2835556"/>
            <a:chExt cx="3191078" cy="642632"/>
          </a:xfrm>
        </p:grpSpPr>
        <p:sp>
          <p:nvSpPr>
            <p:cNvPr id="85" name="任意多边形: 形状 84">
              <a:extLst>
                <a:ext uri="{FF2B5EF4-FFF2-40B4-BE49-F238E27FC236}">
                  <a16:creationId xmlns:a16="http://schemas.microsoft.com/office/drawing/2014/main" id="{426B1897-121A-4D6F-9151-CCA6398DB465}"/>
                </a:ext>
              </a:extLst>
            </p:cNvPr>
            <p:cNvSpPr>
              <a:spLocks noChangeAspect="1"/>
            </p:cNvSpPr>
            <p:nvPr/>
          </p:nvSpPr>
          <p:spPr bwMode="auto">
            <a:xfrm>
              <a:off x="6895318" y="2835556"/>
              <a:ext cx="336798" cy="642632"/>
            </a:xfrm>
            <a:custGeom>
              <a:avLst/>
              <a:gdLst>
                <a:gd name="connsiteX0" fmla="*/ 241011 w 506487"/>
                <a:gd name="connsiteY0" fmla="*/ 821974 h 966410"/>
                <a:gd name="connsiteX1" fmla="*/ 290138 w 506487"/>
                <a:gd name="connsiteY1" fmla="*/ 828114 h 966410"/>
                <a:gd name="connsiteX2" fmla="*/ 377293 w 506487"/>
                <a:gd name="connsiteY2" fmla="*/ 908638 h 966410"/>
                <a:gd name="connsiteX3" fmla="*/ 257857 w 506487"/>
                <a:gd name="connsiteY3" fmla="*/ 927963 h 966410"/>
                <a:gd name="connsiteX4" fmla="*/ 167473 w 506487"/>
                <a:gd name="connsiteY4" fmla="*/ 840999 h 966410"/>
                <a:gd name="connsiteX5" fmla="*/ 241011 w 506487"/>
                <a:gd name="connsiteY5" fmla="*/ 821974 h 966410"/>
                <a:gd name="connsiteX6" fmla="*/ 100888 w 506487"/>
                <a:gd name="connsiteY6" fmla="*/ 674237 h 966410"/>
                <a:gd name="connsiteX7" fmla="*/ 132014 w 506487"/>
                <a:gd name="connsiteY7" fmla="*/ 674875 h 966410"/>
                <a:gd name="connsiteX8" fmla="*/ 180343 w 506487"/>
                <a:gd name="connsiteY8" fmla="*/ 686261 h 966410"/>
                <a:gd name="connsiteX9" fmla="*/ 257913 w 506487"/>
                <a:gd name="connsiteY9" fmla="*/ 776543 h 966410"/>
                <a:gd name="connsiteX10" fmla="*/ 135096 w 506487"/>
                <a:gd name="connsiteY10" fmla="*/ 782990 h 966410"/>
                <a:gd name="connsiteX11" fmla="*/ 54295 w 506487"/>
                <a:gd name="connsiteY11" fmla="*/ 683037 h 966410"/>
                <a:gd name="connsiteX12" fmla="*/ 100888 w 506487"/>
                <a:gd name="connsiteY12" fmla="*/ 674237 h 966410"/>
                <a:gd name="connsiteX13" fmla="*/ 451386 w 506487"/>
                <a:gd name="connsiteY13" fmla="*/ 650646 h 966410"/>
                <a:gd name="connsiteX14" fmla="*/ 506358 w 506487"/>
                <a:gd name="connsiteY14" fmla="*/ 763368 h 966410"/>
                <a:gd name="connsiteX15" fmla="*/ 444919 w 506487"/>
                <a:gd name="connsiteY15" fmla="*/ 872868 h 966410"/>
                <a:gd name="connsiteX16" fmla="*/ 399647 w 506487"/>
                <a:gd name="connsiteY16" fmla="*/ 763368 h 966410"/>
                <a:gd name="connsiteX17" fmla="*/ 451386 w 506487"/>
                <a:gd name="connsiteY17" fmla="*/ 650646 h 966410"/>
                <a:gd name="connsiteX18" fmla="*/ 396273 w 506487"/>
                <a:gd name="connsiteY18" fmla="*/ 512145 h 966410"/>
                <a:gd name="connsiteX19" fmla="*/ 415603 w 506487"/>
                <a:gd name="connsiteY19" fmla="*/ 637656 h 966410"/>
                <a:gd name="connsiteX20" fmla="*/ 328616 w 506487"/>
                <a:gd name="connsiteY20" fmla="*/ 724548 h 966410"/>
                <a:gd name="connsiteX21" fmla="*/ 315728 w 506487"/>
                <a:gd name="connsiteY21" fmla="*/ 605474 h 966410"/>
                <a:gd name="connsiteX22" fmla="*/ 396273 w 506487"/>
                <a:gd name="connsiteY22" fmla="*/ 512145 h 966410"/>
                <a:gd name="connsiteX23" fmla="*/ 29455 w 506487"/>
                <a:gd name="connsiteY23" fmla="*/ 499208 h 966410"/>
                <a:gd name="connsiteX24" fmla="*/ 135215 w 506487"/>
                <a:gd name="connsiteY24" fmla="*/ 541292 h 966410"/>
                <a:gd name="connsiteX25" fmla="*/ 183629 w 506487"/>
                <a:gd name="connsiteY25" fmla="*/ 650698 h 966410"/>
                <a:gd name="connsiteX26" fmla="*/ 64204 w 506487"/>
                <a:gd name="connsiteY26" fmla="*/ 618519 h 966410"/>
                <a:gd name="connsiteX27" fmla="*/ 19016 w 506487"/>
                <a:gd name="connsiteY27" fmla="*/ 499460 h 966410"/>
                <a:gd name="connsiteX28" fmla="*/ 29455 w 506487"/>
                <a:gd name="connsiteY28" fmla="*/ 499208 h 966410"/>
                <a:gd name="connsiteX29" fmla="*/ 338174 w 506487"/>
                <a:gd name="connsiteY29" fmla="*/ 373644 h 966410"/>
                <a:gd name="connsiteX30" fmla="*/ 344630 w 506487"/>
                <a:gd name="connsiteY30" fmla="*/ 499375 h 966410"/>
                <a:gd name="connsiteX31" fmla="*/ 251037 w 506487"/>
                <a:gd name="connsiteY31" fmla="*/ 576745 h 966410"/>
                <a:gd name="connsiteX32" fmla="*/ 247809 w 506487"/>
                <a:gd name="connsiteY32" fmla="*/ 460687 h 966410"/>
                <a:gd name="connsiteX33" fmla="*/ 338174 w 506487"/>
                <a:gd name="connsiteY33" fmla="*/ 373644 h 966410"/>
                <a:gd name="connsiteX34" fmla="*/ 6070 w 506487"/>
                <a:gd name="connsiteY34" fmla="*/ 315764 h 966410"/>
                <a:gd name="connsiteX35" fmla="*/ 112502 w 506487"/>
                <a:gd name="connsiteY35" fmla="*/ 380179 h 966410"/>
                <a:gd name="connsiteX36" fmla="*/ 135078 w 506487"/>
                <a:gd name="connsiteY36" fmla="*/ 496126 h 966410"/>
                <a:gd name="connsiteX37" fmla="*/ 25420 w 506487"/>
                <a:gd name="connsiteY37" fmla="*/ 438154 h 966410"/>
                <a:gd name="connsiteX38" fmla="*/ 6070 w 506487"/>
                <a:gd name="connsiteY38" fmla="*/ 315764 h 966410"/>
                <a:gd name="connsiteX39" fmla="*/ 196407 w 506487"/>
                <a:gd name="connsiteY39" fmla="*/ 241345 h 966410"/>
                <a:gd name="connsiteX40" fmla="*/ 225430 w 506487"/>
                <a:gd name="connsiteY40" fmla="*/ 257459 h 966410"/>
                <a:gd name="connsiteX41" fmla="*/ 505978 w 506487"/>
                <a:gd name="connsiteY41" fmla="*/ 940631 h 966410"/>
                <a:gd name="connsiteX42" fmla="*/ 483404 w 506487"/>
                <a:gd name="connsiteY42" fmla="*/ 966410 h 966410"/>
                <a:gd name="connsiteX43" fmla="*/ 196407 w 506487"/>
                <a:gd name="connsiteY43" fmla="*/ 241345 h 966410"/>
                <a:gd name="connsiteX44" fmla="*/ 354447 w 506487"/>
                <a:gd name="connsiteY44" fmla="*/ 189665 h 966410"/>
                <a:gd name="connsiteX45" fmla="*/ 344763 w 506487"/>
                <a:gd name="connsiteY45" fmla="*/ 315379 h 966410"/>
                <a:gd name="connsiteX46" fmla="*/ 241483 w 506487"/>
                <a:gd name="connsiteY46" fmla="*/ 379846 h 966410"/>
                <a:gd name="connsiteX47" fmla="*/ 254393 w 506487"/>
                <a:gd name="connsiteY47" fmla="*/ 263805 h 966410"/>
                <a:gd name="connsiteX48" fmla="*/ 354447 w 506487"/>
                <a:gd name="connsiteY48" fmla="*/ 189665 h 966410"/>
                <a:gd name="connsiteX49" fmla="*/ 64135 w 506487"/>
                <a:gd name="connsiteY49" fmla="*/ 135401 h 966410"/>
                <a:gd name="connsiteX50" fmla="*/ 147900 w 506487"/>
                <a:gd name="connsiteY50" fmla="*/ 228730 h 966410"/>
                <a:gd name="connsiteX51" fmla="*/ 135013 w 506487"/>
                <a:gd name="connsiteY51" fmla="*/ 347804 h 966410"/>
                <a:gd name="connsiteX52" fmla="*/ 48026 w 506487"/>
                <a:gd name="connsiteY52" fmla="*/ 260911 h 966410"/>
                <a:gd name="connsiteX53" fmla="*/ 64135 w 506487"/>
                <a:gd name="connsiteY53" fmla="*/ 135401 h 966410"/>
                <a:gd name="connsiteX54" fmla="*/ 280332 w 506487"/>
                <a:gd name="connsiteY54" fmla="*/ 0 h 966410"/>
                <a:gd name="connsiteX55" fmla="*/ 296513 w 506487"/>
                <a:gd name="connsiteY55" fmla="*/ 125443 h 966410"/>
                <a:gd name="connsiteX56" fmla="*/ 218844 w 506487"/>
                <a:gd name="connsiteY56" fmla="*/ 215505 h 966410"/>
                <a:gd name="connsiteX57" fmla="*/ 192956 w 506487"/>
                <a:gd name="connsiteY57" fmla="*/ 93277 h 966410"/>
                <a:gd name="connsiteX58" fmla="*/ 280332 w 506487"/>
                <a:gd name="connsiteY58" fmla="*/ 0 h 966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6487" h="966410">
                  <a:moveTo>
                    <a:pt x="241011" y="821974"/>
                  </a:moveTo>
                  <a:cubicBezTo>
                    <a:pt x="255841" y="821673"/>
                    <a:pt x="272383" y="823283"/>
                    <a:pt x="290138" y="828114"/>
                  </a:cubicBezTo>
                  <a:cubicBezTo>
                    <a:pt x="361153" y="847439"/>
                    <a:pt x="377293" y="908638"/>
                    <a:pt x="377293" y="908638"/>
                  </a:cubicBezTo>
                  <a:cubicBezTo>
                    <a:pt x="377293" y="908638"/>
                    <a:pt x="325644" y="947289"/>
                    <a:pt x="257857" y="927963"/>
                  </a:cubicBezTo>
                  <a:cubicBezTo>
                    <a:pt x="190070" y="908638"/>
                    <a:pt x="167473" y="840999"/>
                    <a:pt x="167473" y="840999"/>
                  </a:cubicBezTo>
                  <a:cubicBezTo>
                    <a:pt x="167473" y="840999"/>
                    <a:pt x="196524" y="822880"/>
                    <a:pt x="241011" y="821974"/>
                  </a:cubicBezTo>
                  <a:close/>
                  <a:moveTo>
                    <a:pt x="100888" y="674237"/>
                  </a:moveTo>
                  <a:cubicBezTo>
                    <a:pt x="110283" y="673685"/>
                    <a:pt x="120765" y="673741"/>
                    <a:pt x="132014" y="674875"/>
                  </a:cubicBezTo>
                  <a:cubicBezTo>
                    <a:pt x="147012" y="676386"/>
                    <a:pt x="163375" y="679814"/>
                    <a:pt x="180343" y="686261"/>
                  </a:cubicBezTo>
                  <a:cubicBezTo>
                    <a:pt x="248215" y="715280"/>
                    <a:pt x="257913" y="776543"/>
                    <a:pt x="257913" y="776543"/>
                  </a:cubicBezTo>
                  <a:cubicBezTo>
                    <a:pt x="257913" y="776543"/>
                    <a:pt x="199736" y="808786"/>
                    <a:pt x="135096" y="782990"/>
                  </a:cubicBezTo>
                  <a:cubicBezTo>
                    <a:pt x="70456" y="757197"/>
                    <a:pt x="54295" y="683037"/>
                    <a:pt x="54295" y="683037"/>
                  </a:cubicBezTo>
                  <a:cubicBezTo>
                    <a:pt x="54295" y="683037"/>
                    <a:pt x="72702" y="675895"/>
                    <a:pt x="100888" y="674237"/>
                  </a:cubicBezTo>
                  <a:close/>
                  <a:moveTo>
                    <a:pt x="451386" y="650646"/>
                  </a:moveTo>
                  <a:cubicBezTo>
                    <a:pt x="451386" y="650646"/>
                    <a:pt x="509592" y="692515"/>
                    <a:pt x="506358" y="763368"/>
                  </a:cubicBezTo>
                  <a:cubicBezTo>
                    <a:pt x="499890" y="834221"/>
                    <a:pt x="444919" y="872868"/>
                    <a:pt x="444919" y="872868"/>
                  </a:cubicBezTo>
                  <a:cubicBezTo>
                    <a:pt x="444919" y="872868"/>
                    <a:pt x="396414" y="834221"/>
                    <a:pt x="399647" y="763368"/>
                  </a:cubicBezTo>
                  <a:cubicBezTo>
                    <a:pt x="402882" y="689293"/>
                    <a:pt x="451386" y="650646"/>
                    <a:pt x="451386" y="650646"/>
                  </a:cubicBezTo>
                  <a:close/>
                  <a:moveTo>
                    <a:pt x="396273" y="512145"/>
                  </a:moveTo>
                  <a:cubicBezTo>
                    <a:pt x="396273" y="512145"/>
                    <a:pt x="441378" y="570073"/>
                    <a:pt x="415603" y="637656"/>
                  </a:cubicBezTo>
                  <a:cubicBezTo>
                    <a:pt x="393051" y="705240"/>
                    <a:pt x="328616" y="724548"/>
                    <a:pt x="328616" y="724548"/>
                  </a:cubicBezTo>
                  <a:cubicBezTo>
                    <a:pt x="328616" y="724548"/>
                    <a:pt x="289956" y="676275"/>
                    <a:pt x="315728" y="605474"/>
                  </a:cubicBezTo>
                  <a:cubicBezTo>
                    <a:pt x="341504" y="537891"/>
                    <a:pt x="396273" y="512145"/>
                    <a:pt x="396273" y="512145"/>
                  </a:cubicBezTo>
                  <a:close/>
                  <a:moveTo>
                    <a:pt x="29455" y="499208"/>
                  </a:moveTo>
                  <a:cubicBezTo>
                    <a:pt x="49276" y="499662"/>
                    <a:pt x="94062" y="505091"/>
                    <a:pt x="135215" y="541292"/>
                  </a:cubicBezTo>
                  <a:cubicBezTo>
                    <a:pt x="193314" y="586341"/>
                    <a:pt x="183629" y="650698"/>
                    <a:pt x="183629" y="650698"/>
                  </a:cubicBezTo>
                  <a:cubicBezTo>
                    <a:pt x="183629" y="650698"/>
                    <a:pt x="119075" y="663568"/>
                    <a:pt x="64204" y="618519"/>
                  </a:cubicBezTo>
                  <a:cubicBezTo>
                    <a:pt x="9334" y="573470"/>
                    <a:pt x="19016" y="499460"/>
                    <a:pt x="19016" y="499460"/>
                  </a:cubicBezTo>
                  <a:cubicBezTo>
                    <a:pt x="19016" y="499460"/>
                    <a:pt x="22849" y="499058"/>
                    <a:pt x="29455" y="499208"/>
                  </a:cubicBezTo>
                  <a:close/>
                  <a:moveTo>
                    <a:pt x="338174" y="373644"/>
                  </a:moveTo>
                  <a:cubicBezTo>
                    <a:pt x="338174" y="373644"/>
                    <a:pt x="373676" y="434897"/>
                    <a:pt x="344630" y="499375"/>
                  </a:cubicBezTo>
                  <a:cubicBezTo>
                    <a:pt x="315585" y="563851"/>
                    <a:pt x="251037" y="576745"/>
                    <a:pt x="251037" y="576745"/>
                  </a:cubicBezTo>
                  <a:cubicBezTo>
                    <a:pt x="251037" y="576745"/>
                    <a:pt x="215537" y="525163"/>
                    <a:pt x="247809" y="460687"/>
                  </a:cubicBezTo>
                  <a:cubicBezTo>
                    <a:pt x="276857" y="392988"/>
                    <a:pt x="338174" y="373644"/>
                    <a:pt x="338174" y="373644"/>
                  </a:cubicBezTo>
                  <a:close/>
                  <a:moveTo>
                    <a:pt x="6070" y="315764"/>
                  </a:moveTo>
                  <a:cubicBezTo>
                    <a:pt x="6070" y="315764"/>
                    <a:pt x="67349" y="322206"/>
                    <a:pt x="112502" y="380179"/>
                  </a:cubicBezTo>
                  <a:cubicBezTo>
                    <a:pt x="157654" y="438154"/>
                    <a:pt x="135078" y="496126"/>
                    <a:pt x="135078" y="496126"/>
                  </a:cubicBezTo>
                  <a:cubicBezTo>
                    <a:pt x="135078" y="496126"/>
                    <a:pt x="67349" y="496126"/>
                    <a:pt x="25420" y="438154"/>
                  </a:cubicBezTo>
                  <a:cubicBezTo>
                    <a:pt x="-16507" y="383400"/>
                    <a:pt x="6070" y="315764"/>
                    <a:pt x="6070" y="315764"/>
                  </a:cubicBezTo>
                  <a:close/>
                  <a:moveTo>
                    <a:pt x="196407" y="241345"/>
                  </a:moveTo>
                  <a:lnTo>
                    <a:pt x="225430" y="257459"/>
                  </a:lnTo>
                  <a:cubicBezTo>
                    <a:pt x="218981" y="270348"/>
                    <a:pt x="77094" y="576486"/>
                    <a:pt x="505978" y="940631"/>
                  </a:cubicBezTo>
                  <a:lnTo>
                    <a:pt x="483404" y="966410"/>
                  </a:lnTo>
                  <a:cubicBezTo>
                    <a:pt x="35174" y="582931"/>
                    <a:pt x="193183" y="244569"/>
                    <a:pt x="196407" y="241345"/>
                  </a:cubicBezTo>
                  <a:close/>
                  <a:moveTo>
                    <a:pt x="354447" y="189665"/>
                  </a:moveTo>
                  <a:cubicBezTo>
                    <a:pt x="354447" y="189665"/>
                    <a:pt x="383495" y="257357"/>
                    <a:pt x="344763" y="315379"/>
                  </a:cubicBezTo>
                  <a:cubicBezTo>
                    <a:pt x="306033" y="376623"/>
                    <a:pt x="241483" y="379846"/>
                    <a:pt x="241483" y="379846"/>
                  </a:cubicBezTo>
                  <a:cubicBezTo>
                    <a:pt x="241483" y="379846"/>
                    <a:pt x="212435" y="325048"/>
                    <a:pt x="254393" y="263805"/>
                  </a:cubicBezTo>
                  <a:cubicBezTo>
                    <a:pt x="293123" y="202557"/>
                    <a:pt x="354447" y="189665"/>
                    <a:pt x="354447" y="189665"/>
                  </a:cubicBezTo>
                  <a:close/>
                  <a:moveTo>
                    <a:pt x="64135" y="135401"/>
                  </a:moveTo>
                  <a:cubicBezTo>
                    <a:pt x="64135" y="135401"/>
                    <a:pt x="122127" y="161147"/>
                    <a:pt x="147900" y="228730"/>
                  </a:cubicBezTo>
                  <a:cubicBezTo>
                    <a:pt x="173675" y="296312"/>
                    <a:pt x="135013" y="347804"/>
                    <a:pt x="135013" y="347804"/>
                  </a:cubicBezTo>
                  <a:cubicBezTo>
                    <a:pt x="135013" y="347804"/>
                    <a:pt x="70579" y="325277"/>
                    <a:pt x="48026" y="260911"/>
                  </a:cubicBezTo>
                  <a:cubicBezTo>
                    <a:pt x="22253" y="193329"/>
                    <a:pt x="64135" y="135401"/>
                    <a:pt x="64135" y="135401"/>
                  </a:cubicBezTo>
                  <a:close/>
                  <a:moveTo>
                    <a:pt x="280332" y="0"/>
                  </a:moveTo>
                  <a:cubicBezTo>
                    <a:pt x="280332" y="0"/>
                    <a:pt x="312694" y="54679"/>
                    <a:pt x="296513" y="125443"/>
                  </a:cubicBezTo>
                  <a:cubicBezTo>
                    <a:pt x="277095" y="196206"/>
                    <a:pt x="218844" y="215505"/>
                    <a:pt x="218844" y="215505"/>
                  </a:cubicBezTo>
                  <a:cubicBezTo>
                    <a:pt x="218844" y="215505"/>
                    <a:pt x="176775" y="164040"/>
                    <a:pt x="192956" y="93277"/>
                  </a:cubicBezTo>
                  <a:cubicBezTo>
                    <a:pt x="212372" y="25732"/>
                    <a:pt x="280332" y="0"/>
                    <a:pt x="280332" y="0"/>
                  </a:cubicBezTo>
                  <a:close/>
                </a:path>
              </a:pathLst>
            </a:custGeom>
            <a:solidFill>
              <a:schemeClr val="accent1"/>
            </a:solidFill>
            <a:ln>
              <a:noFill/>
            </a:ln>
          </p:spPr>
        </p:sp>
        <p:sp>
          <p:nvSpPr>
            <p:cNvPr id="86" name="任意多边形: 形状 85">
              <a:extLst>
                <a:ext uri="{FF2B5EF4-FFF2-40B4-BE49-F238E27FC236}">
                  <a16:creationId xmlns:a16="http://schemas.microsoft.com/office/drawing/2014/main" id="{E214B1B1-58AA-496E-A638-5ABE5CC38C4B}"/>
                </a:ext>
              </a:extLst>
            </p:cNvPr>
            <p:cNvSpPr>
              <a:spLocks noChangeAspect="1"/>
            </p:cNvSpPr>
            <p:nvPr/>
          </p:nvSpPr>
          <p:spPr bwMode="auto">
            <a:xfrm>
              <a:off x="9750580" y="2835556"/>
              <a:ext cx="335816" cy="642632"/>
            </a:xfrm>
            <a:custGeom>
              <a:avLst/>
              <a:gdLst>
                <a:gd name="connsiteX0" fmla="*/ 262816 w 505011"/>
                <a:gd name="connsiteY0" fmla="*/ 821974 h 966410"/>
                <a:gd name="connsiteX1" fmla="*/ 302737 w 505011"/>
                <a:gd name="connsiteY1" fmla="*/ 827309 h 966410"/>
                <a:gd name="connsiteX2" fmla="*/ 339031 w 505011"/>
                <a:gd name="connsiteY2" fmla="*/ 840999 h 966410"/>
                <a:gd name="connsiteX3" fmla="*/ 248701 w 505011"/>
                <a:gd name="connsiteY3" fmla="*/ 927963 h 966410"/>
                <a:gd name="connsiteX4" fmla="*/ 126111 w 505011"/>
                <a:gd name="connsiteY4" fmla="*/ 908638 h 966410"/>
                <a:gd name="connsiteX5" fmla="*/ 213215 w 505011"/>
                <a:gd name="connsiteY5" fmla="*/ 828114 h 966410"/>
                <a:gd name="connsiteX6" fmla="*/ 262816 w 505011"/>
                <a:gd name="connsiteY6" fmla="*/ 821974 h 966410"/>
                <a:gd name="connsiteX7" fmla="*/ 371071 w 505011"/>
                <a:gd name="connsiteY7" fmla="*/ 673164 h 966410"/>
                <a:gd name="connsiteX8" fmla="*/ 411118 w 505011"/>
                <a:gd name="connsiteY8" fmla="*/ 673416 h 966410"/>
                <a:gd name="connsiteX9" fmla="*/ 448594 w 505011"/>
                <a:gd name="connsiteY9" fmla="*/ 682711 h 966410"/>
                <a:gd name="connsiteX10" fmla="*/ 371224 w 505011"/>
                <a:gd name="connsiteY10" fmla="*/ 782925 h 966410"/>
                <a:gd name="connsiteX11" fmla="*/ 245493 w 505011"/>
                <a:gd name="connsiteY11" fmla="*/ 776460 h 966410"/>
                <a:gd name="connsiteX12" fmla="*/ 322866 w 505011"/>
                <a:gd name="connsiteY12" fmla="*/ 685944 h 966410"/>
                <a:gd name="connsiteX13" fmla="*/ 371071 w 505011"/>
                <a:gd name="connsiteY13" fmla="*/ 673164 h 966410"/>
                <a:gd name="connsiteX14" fmla="*/ 54853 w 505011"/>
                <a:gd name="connsiteY14" fmla="*/ 647547 h 966410"/>
                <a:gd name="connsiteX15" fmla="*/ 106353 w 505011"/>
                <a:gd name="connsiteY15" fmla="*/ 763489 h 966410"/>
                <a:gd name="connsiteX16" fmla="*/ 58072 w 505011"/>
                <a:gd name="connsiteY16" fmla="*/ 869768 h 966410"/>
                <a:gd name="connsiteX17" fmla="*/ 130 w 505011"/>
                <a:gd name="connsiteY17" fmla="*/ 763489 h 966410"/>
                <a:gd name="connsiteX18" fmla="*/ 54853 w 505011"/>
                <a:gd name="connsiteY18" fmla="*/ 647547 h 966410"/>
                <a:gd name="connsiteX19" fmla="*/ 106531 w 505011"/>
                <a:gd name="connsiteY19" fmla="*/ 512145 h 966410"/>
                <a:gd name="connsiteX20" fmla="*/ 190364 w 505011"/>
                <a:gd name="connsiteY20" fmla="*/ 605474 h 966410"/>
                <a:gd name="connsiteX21" fmla="*/ 174242 w 505011"/>
                <a:gd name="connsiteY21" fmla="*/ 724548 h 966410"/>
                <a:gd name="connsiteX22" fmla="*/ 87185 w 505011"/>
                <a:gd name="connsiteY22" fmla="*/ 637656 h 966410"/>
                <a:gd name="connsiteX23" fmla="*/ 106531 w 505011"/>
                <a:gd name="connsiteY23" fmla="*/ 512145 h 966410"/>
                <a:gd name="connsiteX24" fmla="*/ 476194 w 505011"/>
                <a:gd name="connsiteY24" fmla="*/ 499208 h 966410"/>
                <a:gd name="connsiteX25" fmla="*/ 487115 w 505011"/>
                <a:gd name="connsiteY25" fmla="*/ 499460 h 966410"/>
                <a:gd name="connsiteX26" fmla="*/ 442023 w 505011"/>
                <a:gd name="connsiteY26" fmla="*/ 618519 h 966410"/>
                <a:gd name="connsiteX27" fmla="*/ 322854 w 505011"/>
                <a:gd name="connsiteY27" fmla="*/ 647479 h 966410"/>
                <a:gd name="connsiteX28" fmla="*/ 367946 w 505011"/>
                <a:gd name="connsiteY28" fmla="*/ 541292 h 966410"/>
                <a:gd name="connsiteX29" fmla="*/ 476194 w 505011"/>
                <a:gd name="connsiteY29" fmla="*/ 499208 h 966410"/>
                <a:gd name="connsiteX30" fmla="*/ 167941 w 505011"/>
                <a:gd name="connsiteY30" fmla="*/ 373644 h 966410"/>
                <a:gd name="connsiteX31" fmla="*/ 258306 w 505011"/>
                <a:gd name="connsiteY31" fmla="*/ 460687 h 966410"/>
                <a:gd name="connsiteX32" fmla="*/ 255081 w 505011"/>
                <a:gd name="connsiteY32" fmla="*/ 576745 h 966410"/>
                <a:gd name="connsiteX33" fmla="*/ 158259 w 505011"/>
                <a:gd name="connsiteY33" fmla="*/ 499375 h 966410"/>
                <a:gd name="connsiteX34" fmla="*/ 167941 w 505011"/>
                <a:gd name="connsiteY34" fmla="*/ 373644 h 966410"/>
                <a:gd name="connsiteX35" fmla="*/ 497134 w 505011"/>
                <a:gd name="connsiteY35" fmla="*/ 312145 h 966410"/>
                <a:gd name="connsiteX36" fmla="*/ 480960 w 505011"/>
                <a:gd name="connsiteY36" fmla="*/ 438026 h 966410"/>
                <a:gd name="connsiteX37" fmla="*/ 370979 w 505011"/>
                <a:gd name="connsiteY37" fmla="*/ 496124 h 966410"/>
                <a:gd name="connsiteX38" fmla="*/ 390388 w 505011"/>
                <a:gd name="connsiteY38" fmla="*/ 379927 h 966410"/>
                <a:gd name="connsiteX39" fmla="*/ 497134 w 505011"/>
                <a:gd name="connsiteY39" fmla="*/ 312145 h 966410"/>
                <a:gd name="connsiteX40" fmla="*/ 309924 w 505011"/>
                <a:gd name="connsiteY40" fmla="*/ 241345 h 966410"/>
                <a:gd name="connsiteX41" fmla="*/ 22612 w 505011"/>
                <a:gd name="connsiteY41" fmla="*/ 966410 h 966410"/>
                <a:gd name="connsiteX42" fmla="*/ 14 w 505011"/>
                <a:gd name="connsiteY42" fmla="*/ 940631 h 966410"/>
                <a:gd name="connsiteX43" fmla="*/ 277641 w 505011"/>
                <a:gd name="connsiteY43" fmla="*/ 257459 h 966410"/>
                <a:gd name="connsiteX44" fmla="*/ 151564 w 505011"/>
                <a:gd name="connsiteY44" fmla="*/ 189665 h 966410"/>
                <a:gd name="connsiteX45" fmla="*/ 251693 w 505011"/>
                <a:gd name="connsiteY45" fmla="*/ 263805 h 966410"/>
                <a:gd name="connsiteX46" fmla="*/ 264612 w 505011"/>
                <a:gd name="connsiteY46" fmla="*/ 379846 h 966410"/>
                <a:gd name="connsiteX47" fmla="*/ 158025 w 505011"/>
                <a:gd name="connsiteY47" fmla="*/ 315379 h 966410"/>
                <a:gd name="connsiteX48" fmla="*/ 151564 w 505011"/>
                <a:gd name="connsiteY48" fmla="*/ 189665 h 966410"/>
                <a:gd name="connsiteX49" fmla="*/ 438719 w 505011"/>
                <a:gd name="connsiteY49" fmla="*/ 134884 h 966410"/>
                <a:gd name="connsiteX50" fmla="*/ 458065 w 505011"/>
                <a:gd name="connsiteY50" fmla="*/ 260777 h 966410"/>
                <a:gd name="connsiteX51" fmla="*/ 371006 w 505011"/>
                <a:gd name="connsiteY51" fmla="*/ 344704 h 966410"/>
                <a:gd name="connsiteX52" fmla="*/ 354886 w 505011"/>
                <a:gd name="connsiteY52" fmla="*/ 228496 h 966410"/>
                <a:gd name="connsiteX53" fmla="*/ 438719 w 505011"/>
                <a:gd name="connsiteY53" fmla="*/ 134884 h 966410"/>
                <a:gd name="connsiteX54" fmla="*/ 226176 w 505011"/>
                <a:gd name="connsiteY54" fmla="*/ 0 h 966410"/>
                <a:gd name="connsiteX55" fmla="*/ 309996 w 505011"/>
                <a:gd name="connsiteY55" fmla="*/ 93277 h 966410"/>
                <a:gd name="connsiteX56" fmla="*/ 284205 w 505011"/>
                <a:gd name="connsiteY56" fmla="*/ 215505 h 966410"/>
                <a:gd name="connsiteX57" fmla="*/ 210056 w 505011"/>
                <a:gd name="connsiteY57" fmla="*/ 125443 h 966410"/>
                <a:gd name="connsiteX58" fmla="*/ 226176 w 505011"/>
                <a:gd name="connsiteY58" fmla="*/ 0 h 966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5011" h="966410">
                  <a:moveTo>
                    <a:pt x="262816" y="821974"/>
                  </a:moveTo>
                  <a:cubicBezTo>
                    <a:pt x="277938" y="822276"/>
                    <a:pt x="291448" y="824492"/>
                    <a:pt x="302737" y="827309"/>
                  </a:cubicBezTo>
                  <a:cubicBezTo>
                    <a:pt x="325320" y="832947"/>
                    <a:pt x="339031" y="840999"/>
                    <a:pt x="339031" y="840999"/>
                  </a:cubicBezTo>
                  <a:cubicBezTo>
                    <a:pt x="339031" y="840999"/>
                    <a:pt x="316450" y="908638"/>
                    <a:pt x="248701" y="927963"/>
                  </a:cubicBezTo>
                  <a:cubicBezTo>
                    <a:pt x="180954" y="947289"/>
                    <a:pt x="126111" y="908638"/>
                    <a:pt x="126111" y="908638"/>
                  </a:cubicBezTo>
                  <a:cubicBezTo>
                    <a:pt x="126111" y="908638"/>
                    <a:pt x="145468" y="847439"/>
                    <a:pt x="213215" y="828114"/>
                  </a:cubicBezTo>
                  <a:cubicBezTo>
                    <a:pt x="230958" y="823283"/>
                    <a:pt x="247694" y="821673"/>
                    <a:pt x="262816" y="821974"/>
                  </a:cubicBezTo>
                  <a:close/>
                  <a:moveTo>
                    <a:pt x="371071" y="673164"/>
                  </a:moveTo>
                  <a:cubicBezTo>
                    <a:pt x="386031" y="671496"/>
                    <a:pt x="399633" y="672002"/>
                    <a:pt x="411118" y="673416"/>
                  </a:cubicBezTo>
                  <a:cubicBezTo>
                    <a:pt x="434088" y="676246"/>
                    <a:pt x="448594" y="682711"/>
                    <a:pt x="448594" y="682711"/>
                  </a:cubicBezTo>
                  <a:cubicBezTo>
                    <a:pt x="448594" y="682711"/>
                    <a:pt x="435700" y="753830"/>
                    <a:pt x="371224" y="782925"/>
                  </a:cubicBezTo>
                  <a:cubicBezTo>
                    <a:pt x="303522" y="808786"/>
                    <a:pt x="245493" y="776460"/>
                    <a:pt x="245493" y="776460"/>
                  </a:cubicBezTo>
                  <a:cubicBezTo>
                    <a:pt x="245493" y="776460"/>
                    <a:pt x="258390" y="715037"/>
                    <a:pt x="322866" y="685944"/>
                  </a:cubicBezTo>
                  <a:cubicBezTo>
                    <a:pt x="339790" y="678669"/>
                    <a:pt x="356111" y="674830"/>
                    <a:pt x="371071" y="673164"/>
                  </a:cubicBezTo>
                  <a:close/>
                  <a:moveTo>
                    <a:pt x="54853" y="647547"/>
                  </a:moveTo>
                  <a:cubicBezTo>
                    <a:pt x="54853" y="647547"/>
                    <a:pt x="103134" y="689415"/>
                    <a:pt x="106353" y="763489"/>
                  </a:cubicBezTo>
                  <a:cubicBezTo>
                    <a:pt x="109572" y="834343"/>
                    <a:pt x="58072" y="869768"/>
                    <a:pt x="58072" y="869768"/>
                  </a:cubicBezTo>
                  <a:cubicBezTo>
                    <a:pt x="58072" y="869768"/>
                    <a:pt x="3350" y="834343"/>
                    <a:pt x="130" y="763489"/>
                  </a:cubicBezTo>
                  <a:cubicBezTo>
                    <a:pt x="-3089" y="692636"/>
                    <a:pt x="54853" y="647547"/>
                    <a:pt x="54853" y="647547"/>
                  </a:cubicBezTo>
                  <a:close/>
                  <a:moveTo>
                    <a:pt x="106531" y="512145"/>
                  </a:moveTo>
                  <a:cubicBezTo>
                    <a:pt x="106531" y="512145"/>
                    <a:pt x="164569" y="537891"/>
                    <a:pt x="190364" y="605474"/>
                  </a:cubicBezTo>
                  <a:cubicBezTo>
                    <a:pt x="212934" y="673056"/>
                    <a:pt x="174242" y="724548"/>
                    <a:pt x="174242" y="724548"/>
                  </a:cubicBezTo>
                  <a:cubicBezTo>
                    <a:pt x="174242" y="724548"/>
                    <a:pt x="112978" y="702021"/>
                    <a:pt x="87185" y="637656"/>
                  </a:cubicBezTo>
                  <a:cubicBezTo>
                    <a:pt x="64613" y="570073"/>
                    <a:pt x="106531" y="512145"/>
                    <a:pt x="106531" y="512145"/>
                  </a:cubicBezTo>
                  <a:close/>
                  <a:moveTo>
                    <a:pt x="476194" y="499208"/>
                  </a:moveTo>
                  <a:cubicBezTo>
                    <a:pt x="483089" y="499058"/>
                    <a:pt x="487115" y="499460"/>
                    <a:pt x="487115" y="499460"/>
                  </a:cubicBezTo>
                  <a:cubicBezTo>
                    <a:pt x="487115" y="499460"/>
                    <a:pt x="493555" y="573470"/>
                    <a:pt x="442023" y="618519"/>
                  </a:cubicBezTo>
                  <a:cubicBezTo>
                    <a:pt x="387270" y="663568"/>
                    <a:pt x="322854" y="647479"/>
                    <a:pt x="322854" y="647479"/>
                  </a:cubicBezTo>
                  <a:cubicBezTo>
                    <a:pt x="322854" y="647479"/>
                    <a:pt x="313193" y="586341"/>
                    <a:pt x="367946" y="541292"/>
                  </a:cubicBezTo>
                  <a:cubicBezTo>
                    <a:pt x="409012" y="505091"/>
                    <a:pt x="455511" y="499662"/>
                    <a:pt x="476194" y="499208"/>
                  </a:cubicBezTo>
                  <a:close/>
                  <a:moveTo>
                    <a:pt x="167941" y="373644"/>
                  </a:moveTo>
                  <a:cubicBezTo>
                    <a:pt x="167941" y="373644"/>
                    <a:pt x="226032" y="392988"/>
                    <a:pt x="258306" y="460687"/>
                  </a:cubicBezTo>
                  <a:cubicBezTo>
                    <a:pt x="287352" y="525163"/>
                    <a:pt x="255081" y="576745"/>
                    <a:pt x="255081" y="576745"/>
                  </a:cubicBezTo>
                  <a:cubicBezTo>
                    <a:pt x="255081" y="576745"/>
                    <a:pt x="190533" y="563851"/>
                    <a:pt x="158259" y="499375"/>
                  </a:cubicBezTo>
                  <a:cubicBezTo>
                    <a:pt x="129213" y="434897"/>
                    <a:pt x="167941" y="373644"/>
                    <a:pt x="167941" y="373644"/>
                  </a:cubicBezTo>
                  <a:close/>
                  <a:moveTo>
                    <a:pt x="497134" y="312145"/>
                  </a:moveTo>
                  <a:cubicBezTo>
                    <a:pt x="497134" y="312145"/>
                    <a:pt x="523013" y="383155"/>
                    <a:pt x="480960" y="438026"/>
                  </a:cubicBezTo>
                  <a:cubicBezTo>
                    <a:pt x="435675" y="496124"/>
                    <a:pt x="370979" y="496124"/>
                    <a:pt x="370979" y="496124"/>
                  </a:cubicBezTo>
                  <a:cubicBezTo>
                    <a:pt x="370979" y="496124"/>
                    <a:pt x="348335" y="438026"/>
                    <a:pt x="390388" y="379927"/>
                  </a:cubicBezTo>
                  <a:cubicBezTo>
                    <a:pt x="435675" y="321829"/>
                    <a:pt x="497134" y="312145"/>
                    <a:pt x="497134" y="312145"/>
                  </a:cubicBezTo>
                  <a:close/>
                  <a:moveTo>
                    <a:pt x="309924" y="241345"/>
                  </a:moveTo>
                  <a:cubicBezTo>
                    <a:pt x="309924" y="244569"/>
                    <a:pt x="471334" y="582931"/>
                    <a:pt x="22612" y="966410"/>
                  </a:cubicBezTo>
                  <a:lnTo>
                    <a:pt x="14" y="940631"/>
                  </a:lnTo>
                  <a:cubicBezTo>
                    <a:pt x="426139" y="576486"/>
                    <a:pt x="284097" y="270348"/>
                    <a:pt x="277641" y="257459"/>
                  </a:cubicBezTo>
                  <a:close/>
                  <a:moveTo>
                    <a:pt x="151564" y="189665"/>
                  </a:moveTo>
                  <a:cubicBezTo>
                    <a:pt x="151564" y="189665"/>
                    <a:pt x="212934" y="202557"/>
                    <a:pt x="251693" y="263805"/>
                  </a:cubicBezTo>
                  <a:cubicBezTo>
                    <a:pt x="290452" y="325048"/>
                    <a:pt x="264612" y="379846"/>
                    <a:pt x="264612" y="379846"/>
                  </a:cubicBezTo>
                  <a:cubicBezTo>
                    <a:pt x="264612" y="379846"/>
                    <a:pt x="196784" y="373399"/>
                    <a:pt x="158025" y="315379"/>
                  </a:cubicBezTo>
                  <a:cubicBezTo>
                    <a:pt x="122494" y="257357"/>
                    <a:pt x="151564" y="189665"/>
                    <a:pt x="151564" y="189665"/>
                  </a:cubicBezTo>
                  <a:close/>
                  <a:moveTo>
                    <a:pt x="438719" y="134884"/>
                  </a:moveTo>
                  <a:cubicBezTo>
                    <a:pt x="438719" y="134884"/>
                    <a:pt x="480634" y="192987"/>
                    <a:pt x="458065" y="260777"/>
                  </a:cubicBezTo>
                  <a:cubicBezTo>
                    <a:pt x="432269" y="325336"/>
                    <a:pt x="371006" y="344704"/>
                    <a:pt x="371006" y="344704"/>
                  </a:cubicBezTo>
                  <a:cubicBezTo>
                    <a:pt x="371006" y="344704"/>
                    <a:pt x="332314" y="296285"/>
                    <a:pt x="354886" y="228496"/>
                  </a:cubicBezTo>
                  <a:cubicBezTo>
                    <a:pt x="380679" y="160709"/>
                    <a:pt x="438719" y="134884"/>
                    <a:pt x="438719" y="134884"/>
                  </a:cubicBezTo>
                  <a:close/>
                  <a:moveTo>
                    <a:pt x="226176" y="0"/>
                  </a:moveTo>
                  <a:cubicBezTo>
                    <a:pt x="226176" y="0"/>
                    <a:pt x="293876" y="25732"/>
                    <a:pt x="309996" y="93277"/>
                  </a:cubicBezTo>
                  <a:cubicBezTo>
                    <a:pt x="326114" y="160823"/>
                    <a:pt x="284205" y="215505"/>
                    <a:pt x="284205" y="215505"/>
                  </a:cubicBezTo>
                  <a:cubicBezTo>
                    <a:pt x="284205" y="215505"/>
                    <a:pt x="226176" y="192989"/>
                    <a:pt x="210056" y="125443"/>
                  </a:cubicBezTo>
                  <a:cubicBezTo>
                    <a:pt x="190712" y="54679"/>
                    <a:pt x="226176" y="0"/>
                    <a:pt x="226176" y="0"/>
                  </a:cubicBezTo>
                  <a:close/>
                </a:path>
              </a:pathLst>
            </a:custGeom>
            <a:solidFill>
              <a:schemeClr val="accent1"/>
            </a:solidFill>
            <a:ln>
              <a:noFill/>
            </a:ln>
          </p:spPr>
        </p:sp>
        <p:cxnSp>
          <p:nvCxnSpPr>
            <p:cNvPr id="84" name="直接连接符 83">
              <a:extLst>
                <a:ext uri="{FF2B5EF4-FFF2-40B4-BE49-F238E27FC236}">
                  <a16:creationId xmlns:a16="http://schemas.microsoft.com/office/drawing/2014/main" id="{7E624F36-5EE5-45B0-A3CA-98C49B4D6ECB}"/>
                </a:ext>
              </a:extLst>
            </p:cNvPr>
            <p:cNvCxnSpPr>
              <a:cxnSpLocks/>
            </p:cNvCxnSpPr>
            <p:nvPr/>
          </p:nvCxnSpPr>
          <p:spPr>
            <a:xfrm>
              <a:off x="7216767" y="3468662"/>
              <a:ext cx="2548849"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88" name="矩形 87">
            <a:extLst>
              <a:ext uri="{FF2B5EF4-FFF2-40B4-BE49-F238E27FC236}">
                <a16:creationId xmlns:a16="http://schemas.microsoft.com/office/drawing/2014/main" id="{681AC255-4AD7-4C45-AC47-53FC2323D292}"/>
              </a:ext>
            </a:extLst>
          </p:cNvPr>
          <p:cNvSpPr/>
          <p:nvPr/>
        </p:nvSpPr>
        <p:spPr>
          <a:xfrm>
            <a:off x="7302850" y="4014658"/>
            <a:ext cx="2376996" cy="584775"/>
          </a:xfrm>
          <a:prstGeom prst="rect">
            <a:avLst/>
          </a:prstGeom>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grpSp>
        <p:nvGrpSpPr>
          <p:cNvPr id="11" name="组合 10">
            <a:extLst>
              <a:ext uri="{FF2B5EF4-FFF2-40B4-BE49-F238E27FC236}">
                <a16:creationId xmlns:a16="http://schemas.microsoft.com/office/drawing/2014/main" id="{92A35CBE-6A93-48B6-8738-4F445437C70B}"/>
              </a:ext>
            </a:extLst>
          </p:cNvPr>
          <p:cNvGrpSpPr/>
          <p:nvPr/>
        </p:nvGrpSpPr>
        <p:grpSpPr>
          <a:xfrm>
            <a:off x="6895318" y="3985829"/>
            <a:ext cx="3191078" cy="642632"/>
            <a:chOff x="6895318" y="3985829"/>
            <a:chExt cx="3191078" cy="642632"/>
          </a:xfrm>
        </p:grpSpPr>
        <p:sp>
          <p:nvSpPr>
            <p:cNvPr id="92" name="任意多边形: 形状 91">
              <a:extLst>
                <a:ext uri="{FF2B5EF4-FFF2-40B4-BE49-F238E27FC236}">
                  <a16:creationId xmlns:a16="http://schemas.microsoft.com/office/drawing/2014/main" id="{765F120F-17C3-4FD9-8807-73B5AE1D5F7A}"/>
                </a:ext>
              </a:extLst>
            </p:cNvPr>
            <p:cNvSpPr>
              <a:spLocks noChangeAspect="1"/>
            </p:cNvSpPr>
            <p:nvPr/>
          </p:nvSpPr>
          <p:spPr bwMode="auto">
            <a:xfrm>
              <a:off x="6895318" y="3985829"/>
              <a:ext cx="336798" cy="642632"/>
            </a:xfrm>
            <a:custGeom>
              <a:avLst/>
              <a:gdLst>
                <a:gd name="connsiteX0" fmla="*/ 241011 w 506487"/>
                <a:gd name="connsiteY0" fmla="*/ 821974 h 966410"/>
                <a:gd name="connsiteX1" fmla="*/ 290138 w 506487"/>
                <a:gd name="connsiteY1" fmla="*/ 828114 h 966410"/>
                <a:gd name="connsiteX2" fmla="*/ 377293 w 506487"/>
                <a:gd name="connsiteY2" fmla="*/ 908638 h 966410"/>
                <a:gd name="connsiteX3" fmla="*/ 257857 w 506487"/>
                <a:gd name="connsiteY3" fmla="*/ 927963 h 966410"/>
                <a:gd name="connsiteX4" fmla="*/ 167473 w 506487"/>
                <a:gd name="connsiteY4" fmla="*/ 840999 h 966410"/>
                <a:gd name="connsiteX5" fmla="*/ 241011 w 506487"/>
                <a:gd name="connsiteY5" fmla="*/ 821974 h 966410"/>
                <a:gd name="connsiteX6" fmla="*/ 100888 w 506487"/>
                <a:gd name="connsiteY6" fmla="*/ 674237 h 966410"/>
                <a:gd name="connsiteX7" fmla="*/ 132014 w 506487"/>
                <a:gd name="connsiteY7" fmla="*/ 674875 h 966410"/>
                <a:gd name="connsiteX8" fmla="*/ 180343 w 506487"/>
                <a:gd name="connsiteY8" fmla="*/ 686261 h 966410"/>
                <a:gd name="connsiteX9" fmla="*/ 257913 w 506487"/>
                <a:gd name="connsiteY9" fmla="*/ 776543 h 966410"/>
                <a:gd name="connsiteX10" fmla="*/ 135096 w 506487"/>
                <a:gd name="connsiteY10" fmla="*/ 782990 h 966410"/>
                <a:gd name="connsiteX11" fmla="*/ 54295 w 506487"/>
                <a:gd name="connsiteY11" fmla="*/ 683037 h 966410"/>
                <a:gd name="connsiteX12" fmla="*/ 100888 w 506487"/>
                <a:gd name="connsiteY12" fmla="*/ 674237 h 966410"/>
                <a:gd name="connsiteX13" fmla="*/ 451386 w 506487"/>
                <a:gd name="connsiteY13" fmla="*/ 650646 h 966410"/>
                <a:gd name="connsiteX14" fmla="*/ 506358 w 506487"/>
                <a:gd name="connsiteY14" fmla="*/ 763368 h 966410"/>
                <a:gd name="connsiteX15" fmla="*/ 444919 w 506487"/>
                <a:gd name="connsiteY15" fmla="*/ 872868 h 966410"/>
                <a:gd name="connsiteX16" fmla="*/ 399647 w 506487"/>
                <a:gd name="connsiteY16" fmla="*/ 763368 h 966410"/>
                <a:gd name="connsiteX17" fmla="*/ 451386 w 506487"/>
                <a:gd name="connsiteY17" fmla="*/ 650646 h 966410"/>
                <a:gd name="connsiteX18" fmla="*/ 396273 w 506487"/>
                <a:gd name="connsiteY18" fmla="*/ 512145 h 966410"/>
                <a:gd name="connsiteX19" fmla="*/ 415603 w 506487"/>
                <a:gd name="connsiteY19" fmla="*/ 637656 h 966410"/>
                <a:gd name="connsiteX20" fmla="*/ 328616 w 506487"/>
                <a:gd name="connsiteY20" fmla="*/ 724548 h 966410"/>
                <a:gd name="connsiteX21" fmla="*/ 315728 w 506487"/>
                <a:gd name="connsiteY21" fmla="*/ 605474 h 966410"/>
                <a:gd name="connsiteX22" fmla="*/ 396273 w 506487"/>
                <a:gd name="connsiteY22" fmla="*/ 512145 h 966410"/>
                <a:gd name="connsiteX23" fmla="*/ 29455 w 506487"/>
                <a:gd name="connsiteY23" fmla="*/ 499208 h 966410"/>
                <a:gd name="connsiteX24" fmla="*/ 135215 w 506487"/>
                <a:gd name="connsiteY24" fmla="*/ 541292 h 966410"/>
                <a:gd name="connsiteX25" fmla="*/ 183629 w 506487"/>
                <a:gd name="connsiteY25" fmla="*/ 650698 h 966410"/>
                <a:gd name="connsiteX26" fmla="*/ 64204 w 506487"/>
                <a:gd name="connsiteY26" fmla="*/ 618519 h 966410"/>
                <a:gd name="connsiteX27" fmla="*/ 19016 w 506487"/>
                <a:gd name="connsiteY27" fmla="*/ 499460 h 966410"/>
                <a:gd name="connsiteX28" fmla="*/ 29455 w 506487"/>
                <a:gd name="connsiteY28" fmla="*/ 499208 h 966410"/>
                <a:gd name="connsiteX29" fmla="*/ 338174 w 506487"/>
                <a:gd name="connsiteY29" fmla="*/ 373644 h 966410"/>
                <a:gd name="connsiteX30" fmla="*/ 344630 w 506487"/>
                <a:gd name="connsiteY30" fmla="*/ 499375 h 966410"/>
                <a:gd name="connsiteX31" fmla="*/ 251037 w 506487"/>
                <a:gd name="connsiteY31" fmla="*/ 576745 h 966410"/>
                <a:gd name="connsiteX32" fmla="*/ 247809 w 506487"/>
                <a:gd name="connsiteY32" fmla="*/ 460687 h 966410"/>
                <a:gd name="connsiteX33" fmla="*/ 338174 w 506487"/>
                <a:gd name="connsiteY33" fmla="*/ 373644 h 966410"/>
                <a:gd name="connsiteX34" fmla="*/ 6070 w 506487"/>
                <a:gd name="connsiteY34" fmla="*/ 315764 h 966410"/>
                <a:gd name="connsiteX35" fmla="*/ 112502 w 506487"/>
                <a:gd name="connsiteY35" fmla="*/ 380179 h 966410"/>
                <a:gd name="connsiteX36" fmla="*/ 135078 w 506487"/>
                <a:gd name="connsiteY36" fmla="*/ 496126 h 966410"/>
                <a:gd name="connsiteX37" fmla="*/ 25420 w 506487"/>
                <a:gd name="connsiteY37" fmla="*/ 438154 h 966410"/>
                <a:gd name="connsiteX38" fmla="*/ 6070 w 506487"/>
                <a:gd name="connsiteY38" fmla="*/ 315764 h 966410"/>
                <a:gd name="connsiteX39" fmla="*/ 196407 w 506487"/>
                <a:gd name="connsiteY39" fmla="*/ 241345 h 966410"/>
                <a:gd name="connsiteX40" fmla="*/ 225430 w 506487"/>
                <a:gd name="connsiteY40" fmla="*/ 257459 h 966410"/>
                <a:gd name="connsiteX41" fmla="*/ 505978 w 506487"/>
                <a:gd name="connsiteY41" fmla="*/ 940631 h 966410"/>
                <a:gd name="connsiteX42" fmla="*/ 483404 w 506487"/>
                <a:gd name="connsiteY42" fmla="*/ 966410 h 966410"/>
                <a:gd name="connsiteX43" fmla="*/ 196407 w 506487"/>
                <a:gd name="connsiteY43" fmla="*/ 241345 h 966410"/>
                <a:gd name="connsiteX44" fmla="*/ 354447 w 506487"/>
                <a:gd name="connsiteY44" fmla="*/ 189665 h 966410"/>
                <a:gd name="connsiteX45" fmla="*/ 344763 w 506487"/>
                <a:gd name="connsiteY45" fmla="*/ 315379 h 966410"/>
                <a:gd name="connsiteX46" fmla="*/ 241483 w 506487"/>
                <a:gd name="connsiteY46" fmla="*/ 379846 h 966410"/>
                <a:gd name="connsiteX47" fmla="*/ 254393 w 506487"/>
                <a:gd name="connsiteY47" fmla="*/ 263805 h 966410"/>
                <a:gd name="connsiteX48" fmla="*/ 354447 w 506487"/>
                <a:gd name="connsiteY48" fmla="*/ 189665 h 966410"/>
                <a:gd name="connsiteX49" fmla="*/ 64135 w 506487"/>
                <a:gd name="connsiteY49" fmla="*/ 135401 h 966410"/>
                <a:gd name="connsiteX50" fmla="*/ 147900 w 506487"/>
                <a:gd name="connsiteY50" fmla="*/ 228730 h 966410"/>
                <a:gd name="connsiteX51" fmla="*/ 135013 w 506487"/>
                <a:gd name="connsiteY51" fmla="*/ 347804 h 966410"/>
                <a:gd name="connsiteX52" fmla="*/ 48026 w 506487"/>
                <a:gd name="connsiteY52" fmla="*/ 260911 h 966410"/>
                <a:gd name="connsiteX53" fmla="*/ 64135 w 506487"/>
                <a:gd name="connsiteY53" fmla="*/ 135401 h 966410"/>
                <a:gd name="connsiteX54" fmla="*/ 280332 w 506487"/>
                <a:gd name="connsiteY54" fmla="*/ 0 h 966410"/>
                <a:gd name="connsiteX55" fmla="*/ 296513 w 506487"/>
                <a:gd name="connsiteY55" fmla="*/ 125443 h 966410"/>
                <a:gd name="connsiteX56" fmla="*/ 218844 w 506487"/>
                <a:gd name="connsiteY56" fmla="*/ 215505 h 966410"/>
                <a:gd name="connsiteX57" fmla="*/ 192956 w 506487"/>
                <a:gd name="connsiteY57" fmla="*/ 93277 h 966410"/>
                <a:gd name="connsiteX58" fmla="*/ 280332 w 506487"/>
                <a:gd name="connsiteY58" fmla="*/ 0 h 966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6487" h="966410">
                  <a:moveTo>
                    <a:pt x="241011" y="821974"/>
                  </a:moveTo>
                  <a:cubicBezTo>
                    <a:pt x="255841" y="821673"/>
                    <a:pt x="272383" y="823283"/>
                    <a:pt x="290138" y="828114"/>
                  </a:cubicBezTo>
                  <a:cubicBezTo>
                    <a:pt x="361153" y="847439"/>
                    <a:pt x="377293" y="908638"/>
                    <a:pt x="377293" y="908638"/>
                  </a:cubicBezTo>
                  <a:cubicBezTo>
                    <a:pt x="377293" y="908638"/>
                    <a:pt x="325644" y="947289"/>
                    <a:pt x="257857" y="927963"/>
                  </a:cubicBezTo>
                  <a:cubicBezTo>
                    <a:pt x="190070" y="908638"/>
                    <a:pt x="167473" y="840999"/>
                    <a:pt x="167473" y="840999"/>
                  </a:cubicBezTo>
                  <a:cubicBezTo>
                    <a:pt x="167473" y="840999"/>
                    <a:pt x="196524" y="822880"/>
                    <a:pt x="241011" y="821974"/>
                  </a:cubicBezTo>
                  <a:close/>
                  <a:moveTo>
                    <a:pt x="100888" y="674237"/>
                  </a:moveTo>
                  <a:cubicBezTo>
                    <a:pt x="110283" y="673685"/>
                    <a:pt x="120765" y="673741"/>
                    <a:pt x="132014" y="674875"/>
                  </a:cubicBezTo>
                  <a:cubicBezTo>
                    <a:pt x="147012" y="676386"/>
                    <a:pt x="163375" y="679814"/>
                    <a:pt x="180343" y="686261"/>
                  </a:cubicBezTo>
                  <a:cubicBezTo>
                    <a:pt x="248215" y="715280"/>
                    <a:pt x="257913" y="776543"/>
                    <a:pt x="257913" y="776543"/>
                  </a:cubicBezTo>
                  <a:cubicBezTo>
                    <a:pt x="257913" y="776543"/>
                    <a:pt x="199736" y="808786"/>
                    <a:pt x="135096" y="782990"/>
                  </a:cubicBezTo>
                  <a:cubicBezTo>
                    <a:pt x="70456" y="757197"/>
                    <a:pt x="54295" y="683037"/>
                    <a:pt x="54295" y="683037"/>
                  </a:cubicBezTo>
                  <a:cubicBezTo>
                    <a:pt x="54295" y="683037"/>
                    <a:pt x="72702" y="675895"/>
                    <a:pt x="100888" y="674237"/>
                  </a:cubicBezTo>
                  <a:close/>
                  <a:moveTo>
                    <a:pt x="451386" y="650646"/>
                  </a:moveTo>
                  <a:cubicBezTo>
                    <a:pt x="451386" y="650646"/>
                    <a:pt x="509592" y="692515"/>
                    <a:pt x="506358" y="763368"/>
                  </a:cubicBezTo>
                  <a:cubicBezTo>
                    <a:pt x="499890" y="834221"/>
                    <a:pt x="444919" y="872868"/>
                    <a:pt x="444919" y="872868"/>
                  </a:cubicBezTo>
                  <a:cubicBezTo>
                    <a:pt x="444919" y="872868"/>
                    <a:pt x="396414" y="834221"/>
                    <a:pt x="399647" y="763368"/>
                  </a:cubicBezTo>
                  <a:cubicBezTo>
                    <a:pt x="402882" y="689293"/>
                    <a:pt x="451386" y="650646"/>
                    <a:pt x="451386" y="650646"/>
                  </a:cubicBezTo>
                  <a:close/>
                  <a:moveTo>
                    <a:pt x="396273" y="512145"/>
                  </a:moveTo>
                  <a:cubicBezTo>
                    <a:pt x="396273" y="512145"/>
                    <a:pt x="441378" y="570073"/>
                    <a:pt x="415603" y="637656"/>
                  </a:cubicBezTo>
                  <a:cubicBezTo>
                    <a:pt x="393051" y="705240"/>
                    <a:pt x="328616" y="724548"/>
                    <a:pt x="328616" y="724548"/>
                  </a:cubicBezTo>
                  <a:cubicBezTo>
                    <a:pt x="328616" y="724548"/>
                    <a:pt x="289956" y="676275"/>
                    <a:pt x="315728" y="605474"/>
                  </a:cubicBezTo>
                  <a:cubicBezTo>
                    <a:pt x="341504" y="537891"/>
                    <a:pt x="396273" y="512145"/>
                    <a:pt x="396273" y="512145"/>
                  </a:cubicBezTo>
                  <a:close/>
                  <a:moveTo>
                    <a:pt x="29455" y="499208"/>
                  </a:moveTo>
                  <a:cubicBezTo>
                    <a:pt x="49276" y="499662"/>
                    <a:pt x="94062" y="505091"/>
                    <a:pt x="135215" y="541292"/>
                  </a:cubicBezTo>
                  <a:cubicBezTo>
                    <a:pt x="193314" y="586341"/>
                    <a:pt x="183629" y="650698"/>
                    <a:pt x="183629" y="650698"/>
                  </a:cubicBezTo>
                  <a:cubicBezTo>
                    <a:pt x="183629" y="650698"/>
                    <a:pt x="119075" y="663568"/>
                    <a:pt x="64204" y="618519"/>
                  </a:cubicBezTo>
                  <a:cubicBezTo>
                    <a:pt x="9334" y="573470"/>
                    <a:pt x="19016" y="499460"/>
                    <a:pt x="19016" y="499460"/>
                  </a:cubicBezTo>
                  <a:cubicBezTo>
                    <a:pt x="19016" y="499460"/>
                    <a:pt x="22849" y="499058"/>
                    <a:pt x="29455" y="499208"/>
                  </a:cubicBezTo>
                  <a:close/>
                  <a:moveTo>
                    <a:pt x="338174" y="373644"/>
                  </a:moveTo>
                  <a:cubicBezTo>
                    <a:pt x="338174" y="373644"/>
                    <a:pt x="373676" y="434897"/>
                    <a:pt x="344630" y="499375"/>
                  </a:cubicBezTo>
                  <a:cubicBezTo>
                    <a:pt x="315585" y="563851"/>
                    <a:pt x="251037" y="576745"/>
                    <a:pt x="251037" y="576745"/>
                  </a:cubicBezTo>
                  <a:cubicBezTo>
                    <a:pt x="251037" y="576745"/>
                    <a:pt x="215537" y="525163"/>
                    <a:pt x="247809" y="460687"/>
                  </a:cubicBezTo>
                  <a:cubicBezTo>
                    <a:pt x="276857" y="392988"/>
                    <a:pt x="338174" y="373644"/>
                    <a:pt x="338174" y="373644"/>
                  </a:cubicBezTo>
                  <a:close/>
                  <a:moveTo>
                    <a:pt x="6070" y="315764"/>
                  </a:moveTo>
                  <a:cubicBezTo>
                    <a:pt x="6070" y="315764"/>
                    <a:pt x="67349" y="322206"/>
                    <a:pt x="112502" y="380179"/>
                  </a:cubicBezTo>
                  <a:cubicBezTo>
                    <a:pt x="157654" y="438154"/>
                    <a:pt x="135078" y="496126"/>
                    <a:pt x="135078" y="496126"/>
                  </a:cubicBezTo>
                  <a:cubicBezTo>
                    <a:pt x="135078" y="496126"/>
                    <a:pt x="67349" y="496126"/>
                    <a:pt x="25420" y="438154"/>
                  </a:cubicBezTo>
                  <a:cubicBezTo>
                    <a:pt x="-16507" y="383400"/>
                    <a:pt x="6070" y="315764"/>
                    <a:pt x="6070" y="315764"/>
                  </a:cubicBezTo>
                  <a:close/>
                  <a:moveTo>
                    <a:pt x="196407" y="241345"/>
                  </a:moveTo>
                  <a:lnTo>
                    <a:pt x="225430" y="257459"/>
                  </a:lnTo>
                  <a:cubicBezTo>
                    <a:pt x="218981" y="270348"/>
                    <a:pt x="77094" y="576486"/>
                    <a:pt x="505978" y="940631"/>
                  </a:cubicBezTo>
                  <a:lnTo>
                    <a:pt x="483404" y="966410"/>
                  </a:lnTo>
                  <a:cubicBezTo>
                    <a:pt x="35174" y="582931"/>
                    <a:pt x="193183" y="244569"/>
                    <a:pt x="196407" y="241345"/>
                  </a:cubicBezTo>
                  <a:close/>
                  <a:moveTo>
                    <a:pt x="354447" y="189665"/>
                  </a:moveTo>
                  <a:cubicBezTo>
                    <a:pt x="354447" y="189665"/>
                    <a:pt x="383495" y="257357"/>
                    <a:pt x="344763" y="315379"/>
                  </a:cubicBezTo>
                  <a:cubicBezTo>
                    <a:pt x="306033" y="376623"/>
                    <a:pt x="241483" y="379846"/>
                    <a:pt x="241483" y="379846"/>
                  </a:cubicBezTo>
                  <a:cubicBezTo>
                    <a:pt x="241483" y="379846"/>
                    <a:pt x="212435" y="325048"/>
                    <a:pt x="254393" y="263805"/>
                  </a:cubicBezTo>
                  <a:cubicBezTo>
                    <a:pt x="293123" y="202557"/>
                    <a:pt x="354447" y="189665"/>
                    <a:pt x="354447" y="189665"/>
                  </a:cubicBezTo>
                  <a:close/>
                  <a:moveTo>
                    <a:pt x="64135" y="135401"/>
                  </a:moveTo>
                  <a:cubicBezTo>
                    <a:pt x="64135" y="135401"/>
                    <a:pt x="122127" y="161147"/>
                    <a:pt x="147900" y="228730"/>
                  </a:cubicBezTo>
                  <a:cubicBezTo>
                    <a:pt x="173675" y="296312"/>
                    <a:pt x="135013" y="347804"/>
                    <a:pt x="135013" y="347804"/>
                  </a:cubicBezTo>
                  <a:cubicBezTo>
                    <a:pt x="135013" y="347804"/>
                    <a:pt x="70579" y="325277"/>
                    <a:pt x="48026" y="260911"/>
                  </a:cubicBezTo>
                  <a:cubicBezTo>
                    <a:pt x="22253" y="193329"/>
                    <a:pt x="64135" y="135401"/>
                    <a:pt x="64135" y="135401"/>
                  </a:cubicBezTo>
                  <a:close/>
                  <a:moveTo>
                    <a:pt x="280332" y="0"/>
                  </a:moveTo>
                  <a:cubicBezTo>
                    <a:pt x="280332" y="0"/>
                    <a:pt x="312694" y="54679"/>
                    <a:pt x="296513" y="125443"/>
                  </a:cubicBezTo>
                  <a:cubicBezTo>
                    <a:pt x="277095" y="196206"/>
                    <a:pt x="218844" y="215505"/>
                    <a:pt x="218844" y="215505"/>
                  </a:cubicBezTo>
                  <a:cubicBezTo>
                    <a:pt x="218844" y="215505"/>
                    <a:pt x="176775" y="164040"/>
                    <a:pt x="192956" y="93277"/>
                  </a:cubicBezTo>
                  <a:cubicBezTo>
                    <a:pt x="212372" y="25732"/>
                    <a:pt x="280332" y="0"/>
                    <a:pt x="280332" y="0"/>
                  </a:cubicBezTo>
                  <a:close/>
                </a:path>
              </a:pathLst>
            </a:custGeom>
            <a:solidFill>
              <a:schemeClr val="accent1"/>
            </a:solidFill>
            <a:ln>
              <a:noFill/>
            </a:ln>
          </p:spPr>
        </p:sp>
        <p:sp>
          <p:nvSpPr>
            <p:cNvPr id="93" name="任意多边形: 形状 92">
              <a:extLst>
                <a:ext uri="{FF2B5EF4-FFF2-40B4-BE49-F238E27FC236}">
                  <a16:creationId xmlns:a16="http://schemas.microsoft.com/office/drawing/2014/main" id="{B7583B4D-5F6B-47D5-A879-4672DA709016}"/>
                </a:ext>
              </a:extLst>
            </p:cNvPr>
            <p:cNvSpPr>
              <a:spLocks noChangeAspect="1"/>
            </p:cNvSpPr>
            <p:nvPr/>
          </p:nvSpPr>
          <p:spPr bwMode="auto">
            <a:xfrm>
              <a:off x="9750580" y="3985829"/>
              <a:ext cx="335816" cy="642632"/>
            </a:xfrm>
            <a:custGeom>
              <a:avLst/>
              <a:gdLst>
                <a:gd name="connsiteX0" fmla="*/ 262816 w 505011"/>
                <a:gd name="connsiteY0" fmla="*/ 821974 h 966410"/>
                <a:gd name="connsiteX1" fmla="*/ 302737 w 505011"/>
                <a:gd name="connsiteY1" fmla="*/ 827309 h 966410"/>
                <a:gd name="connsiteX2" fmla="*/ 339031 w 505011"/>
                <a:gd name="connsiteY2" fmla="*/ 840999 h 966410"/>
                <a:gd name="connsiteX3" fmla="*/ 248701 w 505011"/>
                <a:gd name="connsiteY3" fmla="*/ 927963 h 966410"/>
                <a:gd name="connsiteX4" fmla="*/ 126111 w 505011"/>
                <a:gd name="connsiteY4" fmla="*/ 908638 h 966410"/>
                <a:gd name="connsiteX5" fmla="*/ 213215 w 505011"/>
                <a:gd name="connsiteY5" fmla="*/ 828114 h 966410"/>
                <a:gd name="connsiteX6" fmla="*/ 262816 w 505011"/>
                <a:gd name="connsiteY6" fmla="*/ 821974 h 966410"/>
                <a:gd name="connsiteX7" fmla="*/ 371071 w 505011"/>
                <a:gd name="connsiteY7" fmla="*/ 673164 h 966410"/>
                <a:gd name="connsiteX8" fmla="*/ 411118 w 505011"/>
                <a:gd name="connsiteY8" fmla="*/ 673416 h 966410"/>
                <a:gd name="connsiteX9" fmla="*/ 448594 w 505011"/>
                <a:gd name="connsiteY9" fmla="*/ 682711 h 966410"/>
                <a:gd name="connsiteX10" fmla="*/ 371224 w 505011"/>
                <a:gd name="connsiteY10" fmla="*/ 782925 h 966410"/>
                <a:gd name="connsiteX11" fmla="*/ 245493 w 505011"/>
                <a:gd name="connsiteY11" fmla="*/ 776460 h 966410"/>
                <a:gd name="connsiteX12" fmla="*/ 322866 w 505011"/>
                <a:gd name="connsiteY12" fmla="*/ 685944 h 966410"/>
                <a:gd name="connsiteX13" fmla="*/ 371071 w 505011"/>
                <a:gd name="connsiteY13" fmla="*/ 673164 h 966410"/>
                <a:gd name="connsiteX14" fmla="*/ 54853 w 505011"/>
                <a:gd name="connsiteY14" fmla="*/ 647547 h 966410"/>
                <a:gd name="connsiteX15" fmla="*/ 106353 w 505011"/>
                <a:gd name="connsiteY15" fmla="*/ 763489 h 966410"/>
                <a:gd name="connsiteX16" fmla="*/ 58072 w 505011"/>
                <a:gd name="connsiteY16" fmla="*/ 869768 h 966410"/>
                <a:gd name="connsiteX17" fmla="*/ 130 w 505011"/>
                <a:gd name="connsiteY17" fmla="*/ 763489 h 966410"/>
                <a:gd name="connsiteX18" fmla="*/ 54853 w 505011"/>
                <a:gd name="connsiteY18" fmla="*/ 647547 h 966410"/>
                <a:gd name="connsiteX19" fmla="*/ 106531 w 505011"/>
                <a:gd name="connsiteY19" fmla="*/ 512145 h 966410"/>
                <a:gd name="connsiteX20" fmla="*/ 190364 w 505011"/>
                <a:gd name="connsiteY20" fmla="*/ 605474 h 966410"/>
                <a:gd name="connsiteX21" fmla="*/ 174242 w 505011"/>
                <a:gd name="connsiteY21" fmla="*/ 724548 h 966410"/>
                <a:gd name="connsiteX22" fmla="*/ 87185 w 505011"/>
                <a:gd name="connsiteY22" fmla="*/ 637656 h 966410"/>
                <a:gd name="connsiteX23" fmla="*/ 106531 w 505011"/>
                <a:gd name="connsiteY23" fmla="*/ 512145 h 966410"/>
                <a:gd name="connsiteX24" fmla="*/ 476194 w 505011"/>
                <a:gd name="connsiteY24" fmla="*/ 499208 h 966410"/>
                <a:gd name="connsiteX25" fmla="*/ 487115 w 505011"/>
                <a:gd name="connsiteY25" fmla="*/ 499460 h 966410"/>
                <a:gd name="connsiteX26" fmla="*/ 442023 w 505011"/>
                <a:gd name="connsiteY26" fmla="*/ 618519 h 966410"/>
                <a:gd name="connsiteX27" fmla="*/ 322854 w 505011"/>
                <a:gd name="connsiteY27" fmla="*/ 647479 h 966410"/>
                <a:gd name="connsiteX28" fmla="*/ 367946 w 505011"/>
                <a:gd name="connsiteY28" fmla="*/ 541292 h 966410"/>
                <a:gd name="connsiteX29" fmla="*/ 476194 w 505011"/>
                <a:gd name="connsiteY29" fmla="*/ 499208 h 966410"/>
                <a:gd name="connsiteX30" fmla="*/ 167941 w 505011"/>
                <a:gd name="connsiteY30" fmla="*/ 373644 h 966410"/>
                <a:gd name="connsiteX31" fmla="*/ 258306 w 505011"/>
                <a:gd name="connsiteY31" fmla="*/ 460687 h 966410"/>
                <a:gd name="connsiteX32" fmla="*/ 255081 w 505011"/>
                <a:gd name="connsiteY32" fmla="*/ 576745 h 966410"/>
                <a:gd name="connsiteX33" fmla="*/ 158259 w 505011"/>
                <a:gd name="connsiteY33" fmla="*/ 499375 h 966410"/>
                <a:gd name="connsiteX34" fmla="*/ 167941 w 505011"/>
                <a:gd name="connsiteY34" fmla="*/ 373644 h 966410"/>
                <a:gd name="connsiteX35" fmla="*/ 497134 w 505011"/>
                <a:gd name="connsiteY35" fmla="*/ 312145 h 966410"/>
                <a:gd name="connsiteX36" fmla="*/ 480960 w 505011"/>
                <a:gd name="connsiteY36" fmla="*/ 438026 h 966410"/>
                <a:gd name="connsiteX37" fmla="*/ 370979 w 505011"/>
                <a:gd name="connsiteY37" fmla="*/ 496124 h 966410"/>
                <a:gd name="connsiteX38" fmla="*/ 390388 w 505011"/>
                <a:gd name="connsiteY38" fmla="*/ 379927 h 966410"/>
                <a:gd name="connsiteX39" fmla="*/ 497134 w 505011"/>
                <a:gd name="connsiteY39" fmla="*/ 312145 h 966410"/>
                <a:gd name="connsiteX40" fmla="*/ 309924 w 505011"/>
                <a:gd name="connsiteY40" fmla="*/ 241345 h 966410"/>
                <a:gd name="connsiteX41" fmla="*/ 22612 w 505011"/>
                <a:gd name="connsiteY41" fmla="*/ 966410 h 966410"/>
                <a:gd name="connsiteX42" fmla="*/ 14 w 505011"/>
                <a:gd name="connsiteY42" fmla="*/ 940631 h 966410"/>
                <a:gd name="connsiteX43" fmla="*/ 277641 w 505011"/>
                <a:gd name="connsiteY43" fmla="*/ 257459 h 966410"/>
                <a:gd name="connsiteX44" fmla="*/ 151564 w 505011"/>
                <a:gd name="connsiteY44" fmla="*/ 189665 h 966410"/>
                <a:gd name="connsiteX45" fmla="*/ 251693 w 505011"/>
                <a:gd name="connsiteY45" fmla="*/ 263805 h 966410"/>
                <a:gd name="connsiteX46" fmla="*/ 264612 w 505011"/>
                <a:gd name="connsiteY46" fmla="*/ 379846 h 966410"/>
                <a:gd name="connsiteX47" fmla="*/ 158025 w 505011"/>
                <a:gd name="connsiteY47" fmla="*/ 315379 h 966410"/>
                <a:gd name="connsiteX48" fmla="*/ 151564 w 505011"/>
                <a:gd name="connsiteY48" fmla="*/ 189665 h 966410"/>
                <a:gd name="connsiteX49" fmla="*/ 438719 w 505011"/>
                <a:gd name="connsiteY49" fmla="*/ 134884 h 966410"/>
                <a:gd name="connsiteX50" fmla="*/ 458065 w 505011"/>
                <a:gd name="connsiteY50" fmla="*/ 260777 h 966410"/>
                <a:gd name="connsiteX51" fmla="*/ 371006 w 505011"/>
                <a:gd name="connsiteY51" fmla="*/ 344704 h 966410"/>
                <a:gd name="connsiteX52" fmla="*/ 354886 w 505011"/>
                <a:gd name="connsiteY52" fmla="*/ 228496 h 966410"/>
                <a:gd name="connsiteX53" fmla="*/ 438719 w 505011"/>
                <a:gd name="connsiteY53" fmla="*/ 134884 h 966410"/>
                <a:gd name="connsiteX54" fmla="*/ 226176 w 505011"/>
                <a:gd name="connsiteY54" fmla="*/ 0 h 966410"/>
                <a:gd name="connsiteX55" fmla="*/ 309996 w 505011"/>
                <a:gd name="connsiteY55" fmla="*/ 93277 h 966410"/>
                <a:gd name="connsiteX56" fmla="*/ 284205 w 505011"/>
                <a:gd name="connsiteY56" fmla="*/ 215505 h 966410"/>
                <a:gd name="connsiteX57" fmla="*/ 210056 w 505011"/>
                <a:gd name="connsiteY57" fmla="*/ 125443 h 966410"/>
                <a:gd name="connsiteX58" fmla="*/ 226176 w 505011"/>
                <a:gd name="connsiteY58" fmla="*/ 0 h 966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5011" h="966410">
                  <a:moveTo>
                    <a:pt x="262816" y="821974"/>
                  </a:moveTo>
                  <a:cubicBezTo>
                    <a:pt x="277938" y="822276"/>
                    <a:pt x="291448" y="824492"/>
                    <a:pt x="302737" y="827309"/>
                  </a:cubicBezTo>
                  <a:cubicBezTo>
                    <a:pt x="325320" y="832947"/>
                    <a:pt x="339031" y="840999"/>
                    <a:pt x="339031" y="840999"/>
                  </a:cubicBezTo>
                  <a:cubicBezTo>
                    <a:pt x="339031" y="840999"/>
                    <a:pt x="316450" y="908638"/>
                    <a:pt x="248701" y="927963"/>
                  </a:cubicBezTo>
                  <a:cubicBezTo>
                    <a:pt x="180954" y="947289"/>
                    <a:pt x="126111" y="908638"/>
                    <a:pt x="126111" y="908638"/>
                  </a:cubicBezTo>
                  <a:cubicBezTo>
                    <a:pt x="126111" y="908638"/>
                    <a:pt x="145468" y="847439"/>
                    <a:pt x="213215" y="828114"/>
                  </a:cubicBezTo>
                  <a:cubicBezTo>
                    <a:pt x="230958" y="823283"/>
                    <a:pt x="247694" y="821673"/>
                    <a:pt x="262816" y="821974"/>
                  </a:cubicBezTo>
                  <a:close/>
                  <a:moveTo>
                    <a:pt x="371071" y="673164"/>
                  </a:moveTo>
                  <a:cubicBezTo>
                    <a:pt x="386031" y="671496"/>
                    <a:pt x="399633" y="672002"/>
                    <a:pt x="411118" y="673416"/>
                  </a:cubicBezTo>
                  <a:cubicBezTo>
                    <a:pt x="434088" y="676246"/>
                    <a:pt x="448594" y="682711"/>
                    <a:pt x="448594" y="682711"/>
                  </a:cubicBezTo>
                  <a:cubicBezTo>
                    <a:pt x="448594" y="682711"/>
                    <a:pt x="435700" y="753830"/>
                    <a:pt x="371224" y="782925"/>
                  </a:cubicBezTo>
                  <a:cubicBezTo>
                    <a:pt x="303522" y="808786"/>
                    <a:pt x="245493" y="776460"/>
                    <a:pt x="245493" y="776460"/>
                  </a:cubicBezTo>
                  <a:cubicBezTo>
                    <a:pt x="245493" y="776460"/>
                    <a:pt x="258390" y="715037"/>
                    <a:pt x="322866" y="685944"/>
                  </a:cubicBezTo>
                  <a:cubicBezTo>
                    <a:pt x="339790" y="678669"/>
                    <a:pt x="356111" y="674830"/>
                    <a:pt x="371071" y="673164"/>
                  </a:cubicBezTo>
                  <a:close/>
                  <a:moveTo>
                    <a:pt x="54853" y="647547"/>
                  </a:moveTo>
                  <a:cubicBezTo>
                    <a:pt x="54853" y="647547"/>
                    <a:pt x="103134" y="689415"/>
                    <a:pt x="106353" y="763489"/>
                  </a:cubicBezTo>
                  <a:cubicBezTo>
                    <a:pt x="109572" y="834343"/>
                    <a:pt x="58072" y="869768"/>
                    <a:pt x="58072" y="869768"/>
                  </a:cubicBezTo>
                  <a:cubicBezTo>
                    <a:pt x="58072" y="869768"/>
                    <a:pt x="3350" y="834343"/>
                    <a:pt x="130" y="763489"/>
                  </a:cubicBezTo>
                  <a:cubicBezTo>
                    <a:pt x="-3089" y="692636"/>
                    <a:pt x="54853" y="647547"/>
                    <a:pt x="54853" y="647547"/>
                  </a:cubicBezTo>
                  <a:close/>
                  <a:moveTo>
                    <a:pt x="106531" y="512145"/>
                  </a:moveTo>
                  <a:cubicBezTo>
                    <a:pt x="106531" y="512145"/>
                    <a:pt x="164569" y="537891"/>
                    <a:pt x="190364" y="605474"/>
                  </a:cubicBezTo>
                  <a:cubicBezTo>
                    <a:pt x="212934" y="673056"/>
                    <a:pt x="174242" y="724548"/>
                    <a:pt x="174242" y="724548"/>
                  </a:cubicBezTo>
                  <a:cubicBezTo>
                    <a:pt x="174242" y="724548"/>
                    <a:pt x="112978" y="702021"/>
                    <a:pt x="87185" y="637656"/>
                  </a:cubicBezTo>
                  <a:cubicBezTo>
                    <a:pt x="64613" y="570073"/>
                    <a:pt x="106531" y="512145"/>
                    <a:pt x="106531" y="512145"/>
                  </a:cubicBezTo>
                  <a:close/>
                  <a:moveTo>
                    <a:pt x="476194" y="499208"/>
                  </a:moveTo>
                  <a:cubicBezTo>
                    <a:pt x="483089" y="499058"/>
                    <a:pt x="487115" y="499460"/>
                    <a:pt x="487115" y="499460"/>
                  </a:cubicBezTo>
                  <a:cubicBezTo>
                    <a:pt x="487115" y="499460"/>
                    <a:pt x="493555" y="573470"/>
                    <a:pt x="442023" y="618519"/>
                  </a:cubicBezTo>
                  <a:cubicBezTo>
                    <a:pt x="387270" y="663568"/>
                    <a:pt x="322854" y="647479"/>
                    <a:pt x="322854" y="647479"/>
                  </a:cubicBezTo>
                  <a:cubicBezTo>
                    <a:pt x="322854" y="647479"/>
                    <a:pt x="313193" y="586341"/>
                    <a:pt x="367946" y="541292"/>
                  </a:cubicBezTo>
                  <a:cubicBezTo>
                    <a:pt x="409012" y="505091"/>
                    <a:pt x="455511" y="499662"/>
                    <a:pt x="476194" y="499208"/>
                  </a:cubicBezTo>
                  <a:close/>
                  <a:moveTo>
                    <a:pt x="167941" y="373644"/>
                  </a:moveTo>
                  <a:cubicBezTo>
                    <a:pt x="167941" y="373644"/>
                    <a:pt x="226032" y="392988"/>
                    <a:pt x="258306" y="460687"/>
                  </a:cubicBezTo>
                  <a:cubicBezTo>
                    <a:pt x="287352" y="525163"/>
                    <a:pt x="255081" y="576745"/>
                    <a:pt x="255081" y="576745"/>
                  </a:cubicBezTo>
                  <a:cubicBezTo>
                    <a:pt x="255081" y="576745"/>
                    <a:pt x="190533" y="563851"/>
                    <a:pt x="158259" y="499375"/>
                  </a:cubicBezTo>
                  <a:cubicBezTo>
                    <a:pt x="129213" y="434897"/>
                    <a:pt x="167941" y="373644"/>
                    <a:pt x="167941" y="373644"/>
                  </a:cubicBezTo>
                  <a:close/>
                  <a:moveTo>
                    <a:pt x="497134" y="312145"/>
                  </a:moveTo>
                  <a:cubicBezTo>
                    <a:pt x="497134" y="312145"/>
                    <a:pt x="523013" y="383155"/>
                    <a:pt x="480960" y="438026"/>
                  </a:cubicBezTo>
                  <a:cubicBezTo>
                    <a:pt x="435675" y="496124"/>
                    <a:pt x="370979" y="496124"/>
                    <a:pt x="370979" y="496124"/>
                  </a:cubicBezTo>
                  <a:cubicBezTo>
                    <a:pt x="370979" y="496124"/>
                    <a:pt x="348335" y="438026"/>
                    <a:pt x="390388" y="379927"/>
                  </a:cubicBezTo>
                  <a:cubicBezTo>
                    <a:pt x="435675" y="321829"/>
                    <a:pt x="497134" y="312145"/>
                    <a:pt x="497134" y="312145"/>
                  </a:cubicBezTo>
                  <a:close/>
                  <a:moveTo>
                    <a:pt x="309924" y="241345"/>
                  </a:moveTo>
                  <a:cubicBezTo>
                    <a:pt x="309924" y="244569"/>
                    <a:pt x="471334" y="582931"/>
                    <a:pt x="22612" y="966410"/>
                  </a:cubicBezTo>
                  <a:lnTo>
                    <a:pt x="14" y="940631"/>
                  </a:lnTo>
                  <a:cubicBezTo>
                    <a:pt x="426139" y="576486"/>
                    <a:pt x="284097" y="270348"/>
                    <a:pt x="277641" y="257459"/>
                  </a:cubicBezTo>
                  <a:close/>
                  <a:moveTo>
                    <a:pt x="151564" y="189665"/>
                  </a:moveTo>
                  <a:cubicBezTo>
                    <a:pt x="151564" y="189665"/>
                    <a:pt x="212934" y="202557"/>
                    <a:pt x="251693" y="263805"/>
                  </a:cubicBezTo>
                  <a:cubicBezTo>
                    <a:pt x="290452" y="325048"/>
                    <a:pt x="264612" y="379846"/>
                    <a:pt x="264612" y="379846"/>
                  </a:cubicBezTo>
                  <a:cubicBezTo>
                    <a:pt x="264612" y="379846"/>
                    <a:pt x="196784" y="373399"/>
                    <a:pt x="158025" y="315379"/>
                  </a:cubicBezTo>
                  <a:cubicBezTo>
                    <a:pt x="122494" y="257357"/>
                    <a:pt x="151564" y="189665"/>
                    <a:pt x="151564" y="189665"/>
                  </a:cubicBezTo>
                  <a:close/>
                  <a:moveTo>
                    <a:pt x="438719" y="134884"/>
                  </a:moveTo>
                  <a:cubicBezTo>
                    <a:pt x="438719" y="134884"/>
                    <a:pt x="480634" y="192987"/>
                    <a:pt x="458065" y="260777"/>
                  </a:cubicBezTo>
                  <a:cubicBezTo>
                    <a:pt x="432269" y="325336"/>
                    <a:pt x="371006" y="344704"/>
                    <a:pt x="371006" y="344704"/>
                  </a:cubicBezTo>
                  <a:cubicBezTo>
                    <a:pt x="371006" y="344704"/>
                    <a:pt x="332314" y="296285"/>
                    <a:pt x="354886" y="228496"/>
                  </a:cubicBezTo>
                  <a:cubicBezTo>
                    <a:pt x="380679" y="160709"/>
                    <a:pt x="438719" y="134884"/>
                    <a:pt x="438719" y="134884"/>
                  </a:cubicBezTo>
                  <a:close/>
                  <a:moveTo>
                    <a:pt x="226176" y="0"/>
                  </a:moveTo>
                  <a:cubicBezTo>
                    <a:pt x="226176" y="0"/>
                    <a:pt x="293876" y="25732"/>
                    <a:pt x="309996" y="93277"/>
                  </a:cubicBezTo>
                  <a:cubicBezTo>
                    <a:pt x="326114" y="160823"/>
                    <a:pt x="284205" y="215505"/>
                    <a:pt x="284205" y="215505"/>
                  </a:cubicBezTo>
                  <a:cubicBezTo>
                    <a:pt x="284205" y="215505"/>
                    <a:pt x="226176" y="192989"/>
                    <a:pt x="210056" y="125443"/>
                  </a:cubicBezTo>
                  <a:cubicBezTo>
                    <a:pt x="190712" y="54679"/>
                    <a:pt x="226176" y="0"/>
                    <a:pt x="226176" y="0"/>
                  </a:cubicBezTo>
                  <a:close/>
                </a:path>
              </a:pathLst>
            </a:custGeom>
            <a:solidFill>
              <a:schemeClr val="accent1"/>
            </a:solidFill>
            <a:ln>
              <a:noFill/>
            </a:ln>
          </p:spPr>
        </p:sp>
        <p:cxnSp>
          <p:nvCxnSpPr>
            <p:cNvPr id="91" name="直接连接符 90">
              <a:extLst>
                <a:ext uri="{FF2B5EF4-FFF2-40B4-BE49-F238E27FC236}">
                  <a16:creationId xmlns:a16="http://schemas.microsoft.com/office/drawing/2014/main" id="{59CB80C9-C20B-4551-A560-AD609E1E5B7A}"/>
                </a:ext>
              </a:extLst>
            </p:cNvPr>
            <p:cNvCxnSpPr>
              <a:cxnSpLocks/>
            </p:cNvCxnSpPr>
            <p:nvPr/>
          </p:nvCxnSpPr>
          <p:spPr>
            <a:xfrm>
              <a:off x="7216767" y="4618935"/>
              <a:ext cx="2548849"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95" name="矩形 94">
            <a:extLst>
              <a:ext uri="{FF2B5EF4-FFF2-40B4-BE49-F238E27FC236}">
                <a16:creationId xmlns:a16="http://schemas.microsoft.com/office/drawing/2014/main" id="{87F76158-750A-4A58-8BA3-407CFFFDAC54}"/>
              </a:ext>
            </a:extLst>
          </p:cNvPr>
          <p:cNvSpPr/>
          <p:nvPr/>
        </p:nvSpPr>
        <p:spPr>
          <a:xfrm>
            <a:off x="7302850" y="5164930"/>
            <a:ext cx="2376996" cy="584775"/>
          </a:xfrm>
          <a:prstGeom prst="rect">
            <a:avLst/>
          </a:prstGeom>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rPr>
              <a:t>请输入文本请输入文本</a:t>
            </a:r>
            <a:endParaRPr kumimoji="0" lang="id-ID" altLang="zh-CN" sz="16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sym typeface="+mn-lt"/>
            </a:endParaRPr>
          </a:p>
        </p:txBody>
      </p:sp>
      <p:grpSp>
        <p:nvGrpSpPr>
          <p:cNvPr id="12" name="组合 11">
            <a:extLst>
              <a:ext uri="{FF2B5EF4-FFF2-40B4-BE49-F238E27FC236}">
                <a16:creationId xmlns:a16="http://schemas.microsoft.com/office/drawing/2014/main" id="{E5E83C86-1D0F-4424-96AD-619E87593E9D}"/>
              </a:ext>
            </a:extLst>
          </p:cNvPr>
          <p:cNvGrpSpPr/>
          <p:nvPr/>
        </p:nvGrpSpPr>
        <p:grpSpPr>
          <a:xfrm>
            <a:off x="6895318" y="5136101"/>
            <a:ext cx="3191078" cy="642632"/>
            <a:chOff x="6895318" y="5136101"/>
            <a:chExt cx="3191078" cy="642632"/>
          </a:xfrm>
        </p:grpSpPr>
        <p:sp>
          <p:nvSpPr>
            <p:cNvPr id="99" name="任意多边形: 形状 98">
              <a:extLst>
                <a:ext uri="{FF2B5EF4-FFF2-40B4-BE49-F238E27FC236}">
                  <a16:creationId xmlns:a16="http://schemas.microsoft.com/office/drawing/2014/main" id="{34164BFC-CB1F-4BDE-BF50-704797161766}"/>
                </a:ext>
              </a:extLst>
            </p:cNvPr>
            <p:cNvSpPr>
              <a:spLocks noChangeAspect="1"/>
            </p:cNvSpPr>
            <p:nvPr/>
          </p:nvSpPr>
          <p:spPr bwMode="auto">
            <a:xfrm>
              <a:off x="6895318" y="5136101"/>
              <a:ext cx="336798" cy="642632"/>
            </a:xfrm>
            <a:custGeom>
              <a:avLst/>
              <a:gdLst>
                <a:gd name="connsiteX0" fmla="*/ 241011 w 506487"/>
                <a:gd name="connsiteY0" fmla="*/ 821974 h 966410"/>
                <a:gd name="connsiteX1" fmla="*/ 290138 w 506487"/>
                <a:gd name="connsiteY1" fmla="*/ 828114 h 966410"/>
                <a:gd name="connsiteX2" fmla="*/ 377293 w 506487"/>
                <a:gd name="connsiteY2" fmla="*/ 908638 h 966410"/>
                <a:gd name="connsiteX3" fmla="*/ 257857 w 506487"/>
                <a:gd name="connsiteY3" fmla="*/ 927963 h 966410"/>
                <a:gd name="connsiteX4" fmla="*/ 167473 w 506487"/>
                <a:gd name="connsiteY4" fmla="*/ 840999 h 966410"/>
                <a:gd name="connsiteX5" fmla="*/ 241011 w 506487"/>
                <a:gd name="connsiteY5" fmla="*/ 821974 h 966410"/>
                <a:gd name="connsiteX6" fmla="*/ 100888 w 506487"/>
                <a:gd name="connsiteY6" fmla="*/ 674237 h 966410"/>
                <a:gd name="connsiteX7" fmla="*/ 132014 w 506487"/>
                <a:gd name="connsiteY7" fmla="*/ 674875 h 966410"/>
                <a:gd name="connsiteX8" fmla="*/ 180343 w 506487"/>
                <a:gd name="connsiteY8" fmla="*/ 686261 h 966410"/>
                <a:gd name="connsiteX9" fmla="*/ 257913 w 506487"/>
                <a:gd name="connsiteY9" fmla="*/ 776543 h 966410"/>
                <a:gd name="connsiteX10" fmla="*/ 135096 w 506487"/>
                <a:gd name="connsiteY10" fmla="*/ 782990 h 966410"/>
                <a:gd name="connsiteX11" fmla="*/ 54295 w 506487"/>
                <a:gd name="connsiteY11" fmla="*/ 683037 h 966410"/>
                <a:gd name="connsiteX12" fmla="*/ 100888 w 506487"/>
                <a:gd name="connsiteY12" fmla="*/ 674237 h 966410"/>
                <a:gd name="connsiteX13" fmla="*/ 451386 w 506487"/>
                <a:gd name="connsiteY13" fmla="*/ 650646 h 966410"/>
                <a:gd name="connsiteX14" fmla="*/ 506358 w 506487"/>
                <a:gd name="connsiteY14" fmla="*/ 763368 h 966410"/>
                <a:gd name="connsiteX15" fmla="*/ 444919 w 506487"/>
                <a:gd name="connsiteY15" fmla="*/ 872868 h 966410"/>
                <a:gd name="connsiteX16" fmla="*/ 399647 w 506487"/>
                <a:gd name="connsiteY16" fmla="*/ 763368 h 966410"/>
                <a:gd name="connsiteX17" fmla="*/ 451386 w 506487"/>
                <a:gd name="connsiteY17" fmla="*/ 650646 h 966410"/>
                <a:gd name="connsiteX18" fmla="*/ 396273 w 506487"/>
                <a:gd name="connsiteY18" fmla="*/ 512145 h 966410"/>
                <a:gd name="connsiteX19" fmla="*/ 415603 w 506487"/>
                <a:gd name="connsiteY19" fmla="*/ 637656 h 966410"/>
                <a:gd name="connsiteX20" fmla="*/ 328616 w 506487"/>
                <a:gd name="connsiteY20" fmla="*/ 724548 h 966410"/>
                <a:gd name="connsiteX21" fmla="*/ 315728 w 506487"/>
                <a:gd name="connsiteY21" fmla="*/ 605474 h 966410"/>
                <a:gd name="connsiteX22" fmla="*/ 396273 w 506487"/>
                <a:gd name="connsiteY22" fmla="*/ 512145 h 966410"/>
                <a:gd name="connsiteX23" fmla="*/ 29455 w 506487"/>
                <a:gd name="connsiteY23" fmla="*/ 499208 h 966410"/>
                <a:gd name="connsiteX24" fmla="*/ 135215 w 506487"/>
                <a:gd name="connsiteY24" fmla="*/ 541292 h 966410"/>
                <a:gd name="connsiteX25" fmla="*/ 183629 w 506487"/>
                <a:gd name="connsiteY25" fmla="*/ 650698 h 966410"/>
                <a:gd name="connsiteX26" fmla="*/ 64204 w 506487"/>
                <a:gd name="connsiteY26" fmla="*/ 618519 h 966410"/>
                <a:gd name="connsiteX27" fmla="*/ 19016 w 506487"/>
                <a:gd name="connsiteY27" fmla="*/ 499460 h 966410"/>
                <a:gd name="connsiteX28" fmla="*/ 29455 w 506487"/>
                <a:gd name="connsiteY28" fmla="*/ 499208 h 966410"/>
                <a:gd name="connsiteX29" fmla="*/ 338174 w 506487"/>
                <a:gd name="connsiteY29" fmla="*/ 373644 h 966410"/>
                <a:gd name="connsiteX30" fmla="*/ 344630 w 506487"/>
                <a:gd name="connsiteY30" fmla="*/ 499375 h 966410"/>
                <a:gd name="connsiteX31" fmla="*/ 251037 w 506487"/>
                <a:gd name="connsiteY31" fmla="*/ 576745 h 966410"/>
                <a:gd name="connsiteX32" fmla="*/ 247809 w 506487"/>
                <a:gd name="connsiteY32" fmla="*/ 460687 h 966410"/>
                <a:gd name="connsiteX33" fmla="*/ 338174 w 506487"/>
                <a:gd name="connsiteY33" fmla="*/ 373644 h 966410"/>
                <a:gd name="connsiteX34" fmla="*/ 6070 w 506487"/>
                <a:gd name="connsiteY34" fmla="*/ 315764 h 966410"/>
                <a:gd name="connsiteX35" fmla="*/ 112502 w 506487"/>
                <a:gd name="connsiteY35" fmla="*/ 380179 h 966410"/>
                <a:gd name="connsiteX36" fmla="*/ 135078 w 506487"/>
                <a:gd name="connsiteY36" fmla="*/ 496126 h 966410"/>
                <a:gd name="connsiteX37" fmla="*/ 25420 w 506487"/>
                <a:gd name="connsiteY37" fmla="*/ 438154 h 966410"/>
                <a:gd name="connsiteX38" fmla="*/ 6070 w 506487"/>
                <a:gd name="connsiteY38" fmla="*/ 315764 h 966410"/>
                <a:gd name="connsiteX39" fmla="*/ 196407 w 506487"/>
                <a:gd name="connsiteY39" fmla="*/ 241345 h 966410"/>
                <a:gd name="connsiteX40" fmla="*/ 225430 w 506487"/>
                <a:gd name="connsiteY40" fmla="*/ 257459 h 966410"/>
                <a:gd name="connsiteX41" fmla="*/ 505978 w 506487"/>
                <a:gd name="connsiteY41" fmla="*/ 940631 h 966410"/>
                <a:gd name="connsiteX42" fmla="*/ 483404 w 506487"/>
                <a:gd name="connsiteY42" fmla="*/ 966410 h 966410"/>
                <a:gd name="connsiteX43" fmla="*/ 196407 w 506487"/>
                <a:gd name="connsiteY43" fmla="*/ 241345 h 966410"/>
                <a:gd name="connsiteX44" fmla="*/ 354447 w 506487"/>
                <a:gd name="connsiteY44" fmla="*/ 189665 h 966410"/>
                <a:gd name="connsiteX45" fmla="*/ 344763 w 506487"/>
                <a:gd name="connsiteY45" fmla="*/ 315379 h 966410"/>
                <a:gd name="connsiteX46" fmla="*/ 241483 w 506487"/>
                <a:gd name="connsiteY46" fmla="*/ 379846 h 966410"/>
                <a:gd name="connsiteX47" fmla="*/ 254393 w 506487"/>
                <a:gd name="connsiteY47" fmla="*/ 263805 h 966410"/>
                <a:gd name="connsiteX48" fmla="*/ 354447 w 506487"/>
                <a:gd name="connsiteY48" fmla="*/ 189665 h 966410"/>
                <a:gd name="connsiteX49" fmla="*/ 64135 w 506487"/>
                <a:gd name="connsiteY49" fmla="*/ 135401 h 966410"/>
                <a:gd name="connsiteX50" fmla="*/ 147900 w 506487"/>
                <a:gd name="connsiteY50" fmla="*/ 228730 h 966410"/>
                <a:gd name="connsiteX51" fmla="*/ 135013 w 506487"/>
                <a:gd name="connsiteY51" fmla="*/ 347804 h 966410"/>
                <a:gd name="connsiteX52" fmla="*/ 48026 w 506487"/>
                <a:gd name="connsiteY52" fmla="*/ 260911 h 966410"/>
                <a:gd name="connsiteX53" fmla="*/ 64135 w 506487"/>
                <a:gd name="connsiteY53" fmla="*/ 135401 h 966410"/>
                <a:gd name="connsiteX54" fmla="*/ 280332 w 506487"/>
                <a:gd name="connsiteY54" fmla="*/ 0 h 966410"/>
                <a:gd name="connsiteX55" fmla="*/ 296513 w 506487"/>
                <a:gd name="connsiteY55" fmla="*/ 125443 h 966410"/>
                <a:gd name="connsiteX56" fmla="*/ 218844 w 506487"/>
                <a:gd name="connsiteY56" fmla="*/ 215505 h 966410"/>
                <a:gd name="connsiteX57" fmla="*/ 192956 w 506487"/>
                <a:gd name="connsiteY57" fmla="*/ 93277 h 966410"/>
                <a:gd name="connsiteX58" fmla="*/ 280332 w 506487"/>
                <a:gd name="connsiteY58" fmla="*/ 0 h 966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6487" h="966410">
                  <a:moveTo>
                    <a:pt x="241011" y="821974"/>
                  </a:moveTo>
                  <a:cubicBezTo>
                    <a:pt x="255841" y="821673"/>
                    <a:pt x="272383" y="823283"/>
                    <a:pt x="290138" y="828114"/>
                  </a:cubicBezTo>
                  <a:cubicBezTo>
                    <a:pt x="361153" y="847439"/>
                    <a:pt x="377293" y="908638"/>
                    <a:pt x="377293" y="908638"/>
                  </a:cubicBezTo>
                  <a:cubicBezTo>
                    <a:pt x="377293" y="908638"/>
                    <a:pt x="325644" y="947289"/>
                    <a:pt x="257857" y="927963"/>
                  </a:cubicBezTo>
                  <a:cubicBezTo>
                    <a:pt x="190070" y="908638"/>
                    <a:pt x="167473" y="840999"/>
                    <a:pt x="167473" y="840999"/>
                  </a:cubicBezTo>
                  <a:cubicBezTo>
                    <a:pt x="167473" y="840999"/>
                    <a:pt x="196524" y="822880"/>
                    <a:pt x="241011" y="821974"/>
                  </a:cubicBezTo>
                  <a:close/>
                  <a:moveTo>
                    <a:pt x="100888" y="674237"/>
                  </a:moveTo>
                  <a:cubicBezTo>
                    <a:pt x="110283" y="673685"/>
                    <a:pt x="120765" y="673741"/>
                    <a:pt x="132014" y="674875"/>
                  </a:cubicBezTo>
                  <a:cubicBezTo>
                    <a:pt x="147012" y="676386"/>
                    <a:pt x="163375" y="679814"/>
                    <a:pt x="180343" y="686261"/>
                  </a:cubicBezTo>
                  <a:cubicBezTo>
                    <a:pt x="248215" y="715280"/>
                    <a:pt x="257913" y="776543"/>
                    <a:pt x="257913" y="776543"/>
                  </a:cubicBezTo>
                  <a:cubicBezTo>
                    <a:pt x="257913" y="776543"/>
                    <a:pt x="199736" y="808786"/>
                    <a:pt x="135096" y="782990"/>
                  </a:cubicBezTo>
                  <a:cubicBezTo>
                    <a:pt x="70456" y="757197"/>
                    <a:pt x="54295" y="683037"/>
                    <a:pt x="54295" y="683037"/>
                  </a:cubicBezTo>
                  <a:cubicBezTo>
                    <a:pt x="54295" y="683037"/>
                    <a:pt x="72702" y="675895"/>
                    <a:pt x="100888" y="674237"/>
                  </a:cubicBezTo>
                  <a:close/>
                  <a:moveTo>
                    <a:pt x="451386" y="650646"/>
                  </a:moveTo>
                  <a:cubicBezTo>
                    <a:pt x="451386" y="650646"/>
                    <a:pt x="509592" y="692515"/>
                    <a:pt x="506358" y="763368"/>
                  </a:cubicBezTo>
                  <a:cubicBezTo>
                    <a:pt x="499890" y="834221"/>
                    <a:pt x="444919" y="872868"/>
                    <a:pt x="444919" y="872868"/>
                  </a:cubicBezTo>
                  <a:cubicBezTo>
                    <a:pt x="444919" y="872868"/>
                    <a:pt x="396414" y="834221"/>
                    <a:pt x="399647" y="763368"/>
                  </a:cubicBezTo>
                  <a:cubicBezTo>
                    <a:pt x="402882" y="689293"/>
                    <a:pt x="451386" y="650646"/>
                    <a:pt x="451386" y="650646"/>
                  </a:cubicBezTo>
                  <a:close/>
                  <a:moveTo>
                    <a:pt x="396273" y="512145"/>
                  </a:moveTo>
                  <a:cubicBezTo>
                    <a:pt x="396273" y="512145"/>
                    <a:pt x="441378" y="570073"/>
                    <a:pt x="415603" y="637656"/>
                  </a:cubicBezTo>
                  <a:cubicBezTo>
                    <a:pt x="393051" y="705240"/>
                    <a:pt x="328616" y="724548"/>
                    <a:pt x="328616" y="724548"/>
                  </a:cubicBezTo>
                  <a:cubicBezTo>
                    <a:pt x="328616" y="724548"/>
                    <a:pt x="289956" y="676275"/>
                    <a:pt x="315728" y="605474"/>
                  </a:cubicBezTo>
                  <a:cubicBezTo>
                    <a:pt x="341504" y="537891"/>
                    <a:pt x="396273" y="512145"/>
                    <a:pt x="396273" y="512145"/>
                  </a:cubicBezTo>
                  <a:close/>
                  <a:moveTo>
                    <a:pt x="29455" y="499208"/>
                  </a:moveTo>
                  <a:cubicBezTo>
                    <a:pt x="49276" y="499662"/>
                    <a:pt x="94062" y="505091"/>
                    <a:pt x="135215" y="541292"/>
                  </a:cubicBezTo>
                  <a:cubicBezTo>
                    <a:pt x="193314" y="586341"/>
                    <a:pt x="183629" y="650698"/>
                    <a:pt x="183629" y="650698"/>
                  </a:cubicBezTo>
                  <a:cubicBezTo>
                    <a:pt x="183629" y="650698"/>
                    <a:pt x="119075" y="663568"/>
                    <a:pt x="64204" y="618519"/>
                  </a:cubicBezTo>
                  <a:cubicBezTo>
                    <a:pt x="9334" y="573470"/>
                    <a:pt x="19016" y="499460"/>
                    <a:pt x="19016" y="499460"/>
                  </a:cubicBezTo>
                  <a:cubicBezTo>
                    <a:pt x="19016" y="499460"/>
                    <a:pt x="22849" y="499058"/>
                    <a:pt x="29455" y="499208"/>
                  </a:cubicBezTo>
                  <a:close/>
                  <a:moveTo>
                    <a:pt x="338174" y="373644"/>
                  </a:moveTo>
                  <a:cubicBezTo>
                    <a:pt x="338174" y="373644"/>
                    <a:pt x="373676" y="434897"/>
                    <a:pt x="344630" y="499375"/>
                  </a:cubicBezTo>
                  <a:cubicBezTo>
                    <a:pt x="315585" y="563851"/>
                    <a:pt x="251037" y="576745"/>
                    <a:pt x="251037" y="576745"/>
                  </a:cubicBezTo>
                  <a:cubicBezTo>
                    <a:pt x="251037" y="576745"/>
                    <a:pt x="215537" y="525163"/>
                    <a:pt x="247809" y="460687"/>
                  </a:cubicBezTo>
                  <a:cubicBezTo>
                    <a:pt x="276857" y="392988"/>
                    <a:pt x="338174" y="373644"/>
                    <a:pt x="338174" y="373644"/>
                  </a:cubicBezTo>
                  <a:close/>
                  <a:moveTo>
                    <a:pt x="6070" y="315764"/>
                  </a:moveTo>
                  <a:cubicBezTo>
                    <a:pt x="6070" y="315764"/>
                    <a:pt x="67349" y="322206"/>
                    <a:pt x="112502" y="380179"/>
                  </a:cubicBezTo>
                  <a:cubicBezTo>
                    <a:pt x="157654" y="438154"/>
                    <a:pt x="135078" y="496126"/>
                    <a:pt x="135078" y="496126"/>
                  </a:cubicBezTo>
                  <a:cubicBezTo>
                    <a:pt x="135078" y="496126"/>
                    <a:pt x="67349" y="496126"/>
                    <a:pt x="25420" y="438154"/>
                  </a:cubicBezTo>
                  <a:cubicBezTo>
                    <a:pt x="-16507" y="383400"/>
                    <a:pt x="6070" y="315764"/>
                    <a:pt x="6070" y="315764"/>
                  </a:cubicBezTo>
                  <a:close/>
                  <a:moveTo>
                    <a:pt x="196407" y="241345"/>
                  </a:moveTo>
                  <a:lnTo>
                    <a:pt x="225430" y="257459"/>
                  </a:lnTo>
                  <a:cubicBezTo>
                    <a:pt x="218981" y="270348"/>
                    <a:pt x="77094" y="576486"/>
                    <a:pt x="505978" y="940631"/>
                  </a:cubicBezTo>
                  <a:lnTo>
                    <a:pt x="483404" y="966410"/>
                  </a:lnTo>
                  <a:cubicBezTo>
                    <a:pt x="35174" y="582931"/>
                    <a:pt x="193183" y="244569"/>
                    <a:pt x="196407" y="241345"/>
                  </a:cubicBezTo>
                  <a:close/>
                  <a:moveTo>
                    <a:pt x="354447" y="189665"/>
                  </a:moveTo>
                  <a:cubicBezTo>
                    <a:pt x="354447" y="189665"/>
                    <a:pt x="383495" y="257357"/>
                    <a:pt x="344763" y="315379"/>
                  </a:cubicBezTo>
                  <a:cubicBezTo>
                    <a:pt x="306033" y="376623"/>
                    <a:pt x="241483" y="379846"/>
                    <a:pt x="241483" y="379846"/>
                  </a:cubicBezTo>
                  <a:cubicBezTo>
                    <a:pt x="241483" y="379846"/>
                    <a:pt x="212435" y="325048"/>
                    <a:pt x="254393" y="263805"/>
                  </a:cubicBezTo>
                  <a:cubicBezTo>
                    <a:pt x="293123" y="202557"/>
                    <a:pt x="354447" y="189665"/>
                    <a:pt x="354447" y="189665"/>
                  </a:cubicBezTo>
                  <a:close/>
                  <a:moveTo>
                    <a:pt x="64135" y="135401"/>
                  </a:moveTo>
                  <a:cubicBezTo>
                    <a:pt x="64135" y="135401"/>
                    <a:pt x="122127" y="161147"/>
                    <a:pt x="147900" y="228730"/>
                  </a:cubicBezTo>
                  <a:cubicBezTo>
                    <a:pt x="173675" y="296312"/>
                    <a:pt x="135013" y="347804"/>
                    <a:pt x="135013" y="347804"/>
                  </a:cubicBezTo>
                  <a:cubicBezTo>
                    <a:pt x="135013" y="347804"/>
                    <a:pt x="70579" y="325277"/>
                    <a:pt x="48026" y="260911"/>
                  </a:cubicBezTo>
                  <a:cubicBezTo>
                    <a:pt x="22253" y="193329"/>
                    <a:pt x="64135" y="135401"/>
                    <a:pt x="64135" y="135401"/>
                  </a:cubicBezTo>
                  <a:close/>
                  <a:moveTo>
                    <a:pt x="280332" y="0"/>
                  </a:moveTo>
                  <a:cubicBezTo>
                    <a:pt x="280332" y="0"/>
                    <a:pt x="312694" y="54679"/>
                    <a:pt x="296513" y="125443"/>
                  </a:cubicBezTo>
                  <a:cubicBezTo>
                    <a:pt x="277095" y="196206"/>
                    <a:pt x="218844" y="215505"/>
                    <a:pt x="218844" y="215505"/>
                  </a:cubicBezTo>
                  <a:cubicBezTo>
                    <a:pt x="218844" y="215505"/>
                    <a:pt x="176775" y="164040"/>
                    <a:pt x="192956" y="93277"/>
                  </a:cubicBezTo>
                  <a:cubicBezTo>
                    <a:pt x="212372" y="25732"/>
                    <a:pt x="280332" y="0"/>
                    <a:pt x="280332" y="0"/>
                  </a:cubicBezTo>
                  <a:close/>
                </a:path>
              </a:pathLst>
            </a:custGeom>
            <a:solidFill>
              <a:schemeClr val="accent1"/>
            </a:solidFill>
            <a:ln>
              <a:noFill/>
            </a:ln>
          </p:spPr>
        </p:sp>
        <p:sp>
          <p:nvSpPr>
            <p:cNvPr id="100" name="任意多边形: 形状 99">
              <a:extLst>
                <a:ext uri="{FF2B5EF4-FFF2-40B4-BE49-F238E27FC236}">
                  <a16:creationId xmlns:a16="http://schemas.microsoft.com/office/drawing/2014/main" id="{DD05B1A2-A2C5-4000-8951-1B7359E11C8A}"/>
                </a:ext>
              </a:extLst>
            </p:cNvPr>
            <p:cNvSpPr>
              <a:spLocks noChangeAspect="1"/>
            </p:cNvSpPr>
            <p:nvPr/>
          </p:nvSpPr>
          <p:spPr bwMode="auto">
            <a:xfrm>
              <a:off x="9750580" y="5136101"/>
              <a:ext cx="335816" cy="642632"/>
            </a:xfrm>
            <a:custGeom>
              <a:avLst/>
              <a:gdLst>
                <a:gd name="connsiteX0" fmla="*/ 262816 w 505011"/>
                <a:gd name="connsiteY0" fmla="*/ 821974 h 966410"/>
                <a:gd name="connsiteX1" fmla="*/ 302737 w 505011"/>
                <a:gd name="connsiteY1" fmla="*/ 827309 h 966410"/>
                <a:gd name="connsiteX2" fmla="*/ 339031 w 505011"/>
                <a:gd name="connsiteY2" fmla="*/ 840999 h 966410"/>
                <a:gd name="connsiteX3" fmla="*/ 248701 w 505011"/>
                <a:gd name="connsiteY3" fmla="*/ 927963 h 966410"/>
                <a:gd name="connsiteX4" fmla="*/ 126111 w 505011"/>
                <a:gd name="connsiteY4" fmla="*/ 908638 h 966410"/>
                <a:gd name="connsiteX5" fmla="*/ 213215 w 505011"/>
                <a:gd name="connsiteY5" fmla="*/ 828114 h 966410"/>
                <a:gd name="connsiteX6" fmla="*/ 262816 w 505011"/>
                <a:gd name="connsiteY6" fmla="*/ 821974 h 966410"/>
                <a:gd name="connsiteX7" fmla="*/ 371071 w 505011"/>
                <a:gd name="connsiteY7" fmla="*/ 673164 h 966410"/>
                <a:gd name="connsiteX8" fmla="*/ 411118 w 505011"/>
                <a:gd name="connsiteY8" fmla="*/ 673416 h 966410"/>
                <a:gd name="connsiteX9" fmla="*/ 448594 w 505011"/>
                <a:gd name="connsiteY9" fmla="*/ 682711 h 966410"/>
                <a:gd name="connsiteX10" fmla="*/ 371224 w 505011"/>
                <a:gd name="connsiteY10" fmla="*/ 782925 h 966410"/>
                <a:gd name="connsiteX11" fmla="*/ 245493 w 505011"/>
                <a:gd name="connsiteY11" fmla="*/ 776460 h 966410"/>
                <a:gd name="connsiteX12" fmla="*/ 322866 w 505011"/>
                <a:gd name="connsiteY12" fmla="*/ 685944 h 966410"/>
                <a:gd name="connsiteX13" fmla="*/ 371071 w 505011"/>
                <a:gd name="connsiteY13" fmla="*/ 673164 h 966410"/>
                <a:gd name="connsiteX14" fmla="*/ 54853 w 505011"/>
                <a:gd name="connsiteY14" fmla="*/ 647547 h 966410"/>
                <a:gd name="connsiteX15" fmla="*/ 106353 w 505011"/>
                <a:gd name="connsiteY15" fmla="*/ 763489 h 966410"/>
                <a:gd name="connsiteX16" fmla="*/ 58072 w 505011"/>
                <a:gd name="connsiteY16" fmla="*/ 869768 h 966410"/>
                <a:gd name="connsiteX17" fmla="*/ 130 w 505011"/>
                <a:gd name="connsiteY17" fmla="*/ 763489 h 966410"/>
                <a:gd name="connsiteX18" fmla="*/ 54853 w 505011"/>
                <a:gd name="connsiteY18" fmla="*/ 647547 h 966410"/>
                <a:gd name="connsiteX19" fmla="*/ 106531 w 505011"/>
                <a:gd name="connsiteY19" fmla="*/ 512145 h 966410"/>
                <a:gd name="connsiteX20" fmla="*/ 190364 w 505011"/>
                <a:gd name="connsiteY20" fmla="*/ 605474 h 966410"/>
                <a:gd name="connsiteX21" fmla="*/ 174242 w 505011"/>
                <a:gd name="connsiteY21" fmla="*/ 724548 h 966410"/>
                <a:gd name="connsiteX22" fmla="*/ 87185 w 505011"/>
                <a:gd name="connsiteY22" fmla="*/ 637656 h 966410"/>
                <a:gd name="connsiteX23" fmla="*/ 106531 w 505011"/>
                <a:gd name="connsiteY23" fmla="*/ 512145 h 966410"/>
                <a:gd name="connsiteX24" fmla="*/ 476194 w 505011"/>
                <a:gd name="connsiteY24" fmla="*/ 499208 h 966410"/>
                <a:gd name="connsiteX25" fmla="*/ 487115 w 505011"/>
                <a:gd name="connsiteY25" fmla="*/ 499460 h 966410"/>
                <a:gd name="connsiteX26" fmla="*/ 442023 w 505011"/>
                <a:gd name="connsiteY26" fmla="*/ 618519 h 966410"/>
                <a:gd name="connsiteX27" fmla="*/ 322854 w 505011"/>
                <a:gd name="connsiteY27" fmla="*/ 647479 h 966410"/>
                <a:gd name="connsiteX28" fmla="*/ 367946 w 505011"/>
                <a:gd name="connsiteY28" fmla="*/ 541292 h 966410"/>
                <a:gd name="connsiteX29" fmla="*/ 476194 w 505011"/>
                <a:gd name="connsiteY29" fmla="*/ 499208 h 966410"/>
                <a:gd name="connsiteX30" fmla="*/ 167941 w 505011"/>
                <a:gd name="connsiteY30" fmla="*/ 373644 h 966410"/>
                <a:gd name="connsiteX31" fmla="*/ 258306 w 505011"/>
                <a:gd name="connsiteY31" fmla="*/ 460687 h 966410"/>
                <a:gd name="connsiteX32" fmla="*/ 255081 w 505011"/>
                <a:gd name="connsiteY32" fmla="*/ 576745 h 966410"/>
                <a:gd name="connsiteX33" fmla="*/ 158259 w 505011"/>
                <a:gd name="connsiteY33" fmla="*/ 499375 h 966410"/>
                <a:gd name="connsiteX34" fmla="*/ 167941 w 505011"/>
                <a:gd name="connsiteY34" fmla="*/ 373644 h 966410"/>
                <a:gd name="connsiteX35" fmla="*/ 497134 w 505011"/>
                <a:gd name="connsiteY35" fmla="*/ 312145 h 966410"/>
                <a:gd name="connsiteX36" fmla="*/ 480960 w 505011"/>
                <a:gd name="connsiteY36" fmla="*/ 438026 h 966410"/>
                <a:gd name="connsiteX37" fmla="*/ 370979 w 505011"/>
                <a:gd name="connsiteY37" fmla="*/ 496124 h 966410"/>
                <a:gd name="connsiteX38" fmla="*/ 390388 w 505011"/>
                <a:gd name="connsiteY38" fmla="*/ 379927 h 966410"/>
                <a:gd name="connsiteX39" fmla="*/ 497134 w 505011"/>
                <a:gd name="connsiteY39" fmla="*/ 312145 h 966410"/>
                <a:gd name="connsiteX40" fmla="*/ 309924 w 505011"/>
                <a:gd name="connsiteY40" fmla="*/ 241345 h 966410"/>
                <a:gd name="connsiteX41" fmla="*/ 22612 w 505011"/>
                <a:gd name="connsiteY41" fmla="*/ 966410 h 966410"/>
                <a:gd name="connsiteX42" fmla="*/ 14 w 505011"/>
                <a:gd name="connsiteY42" fmla="*/ 940631 h 966410"/>
                <a:gd name="connsiteX43" fmla="*/ 277641 w 505011"/>
                <a:gd name="connsiteY43" fmla="*/ 257459 h 966410"/>
                <a:gd name="connsiteX44" fmla="*/ 151564 w 505011"/>
                <a:gd name="connsiteY44" fmla="*/ 189665 h 966410"/>
                <a:gd name="connsiteX45" fmla="*/ 251693 w 505011"/>
                <a:gd name="connsiteY45" fmla="*/ 263805 h 966410"/>
                <a:gd name="connsiteX46" fmla="*/ 264612 w 505011"/>
                <a:gd name="connsiteY46" fmla="*/ 379846 h 966410"/>
                <a:gd name="connsiteX47" fmla="*/ 158025 w 505011"/>
                <a:gd name="connsiteY47" fmla="*/ 315379 h 966410"/>
                <a:gd name="connsiteX48" fmla="*/ 151564 w 505011"/>
                <a:gd name="connsiteY48" fmla="*/ 189665 h 966410"/>
                <a:gd name="connsiteX49" fmla="*/ 438719 w 505011"/>
                <a:gd name="connsiteY49" fmla="*/ 134884 h 966410"/>
                <a:gd name="connsiteX50" fmla="*/ 458065 w 505011"/>
                <a:gd name="connsiteY50" fmla="*/ 260777 h 966410"/>
                <a:gd name="connsiteX51" fmla="*/ 371006 w 505011"/>
                <a:gd name="connsiteY51" fmla="*/ 344704 h 966410"/>
                <a:gd name="connsiteX52" fmla="*/ 354886 w 505011"/>
                <a:gd name="connsiteY52" fmla="*/ 228496 h 966410"/>
                <a:gd name="connsiteX53" fmla="*/ 438719 w 505011"/>
                <a:gd name="connsiteY53" fmla="*/ 134884 h 966410"/>
                <a:gd name="connsiteX54" fmla="*/ 226176 w 505011"/>
                <a:gd name="connsiteY54" fmla="*/ 0 h 966410"/>
                <a:gd name="connsiteX55" fmla="*/ 309996 w 505011"/>
                <a:gd name="connsiteY55" fmla="*/ 93277 h 966410"/>
                <a:gd name="connsiteX56" fmla="*/ 284205 w 505011"/>
                <a:gd name="connsiteY56" fmla="*/ 215505 h 966410"/>
                <a:gd name="connsiteX57" fmla="*/ 210056 w 505011"/>
                <a:gd name="connsiteY57" fmla="*/ 125443 h 966410"/>
                <a:gd name="connsiteX58" fmla="*/ 226176 w 505011"/>
                <a:gd name="connsiteY58" fmla="*/ 0 h 966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5011" h="966410">
                  <a:moveTo>
                    <a:pt x="262816" y="821974"/>
                  </a:moveTo>
                  <a:cubicBezTo>
                    <a:pt x="277938" y="822276"/>
                    <a:pt x="291448" y="824492"/>
                    <a:pt x="302737" y="827309"/>
                  </a:cubicBezTo>
                  <a:cubicBezTo>
                    <a:pt x="325320" y="832947"/>
                    <a:pt x="339031" y="840999"/>
                    <a:pt x="339031" y="840999"/>
                  </a:cubicBezTo>
                  <a:cubicBezTo>
                    <a:pt x="339031" y="840999"/>
                    <a:pt x="316450" y="908638"/>
                    <a:pt x="248701" y="927963"/>
                  </a:cubicBezTo>
                  <a:cubicBezTo>
                    <a:pt x="180954" y="947289"/>
                    <a:pt x="126111" y="908638"/>
                    <a:pt x="126111" y="908638"/>
                  </a:cubicBezTo>
                  <a:cubicBezTo>
                    <a:pt x="126111" y="908638"/>
                    <a:pt x="145468" y="847439"/>
                    <a:pt x="213215" y="828114"/>
                  </a:cubicBezTo>
                  <a:cubicBezTo>
                    <a:pt x="230958" y="823283"/>
                    <a:pt x="247694" y="821673"/>
                    <a:pt x="262816" y="821974"/>
                  </a:cubicBezTo>
                  <a:close/>
                  <a:moveTo>
                    <a:pt x="371071" y="673164"/>
                  </a:moveTo>
                  <a:cubicBezTo>
                    <a:pt x="386031" y="671496"/>
                    <a:pt x="399633" y="672002"/>
                    <a:pt x="411118" y="673416"/>
                  </a:cubicBezTo>
                  <a:cubicBezTo>
                    <a:pt x="434088" y="676246"/>
                    <a:pt x="448594" y="682711"/>
                    <a:pt x="448594" y="682711"/>
                  </a:cubicBezTo>
                  <a:cubicBezTo>
                    <a:pt x="448594" y="682711"/>
                    <a:pt x="435700" y="753830"/>
                    <a:pt x="371224" y="782925"/>
                  </a:cubicBezTo>
                  <a:cubicBezTo>
                    <a:pt x="303522" y="808786"/>
                    <a:pt x="245493" y="776460"/>
                    <a:pt x="245493" y="776460"/>
                  </a:cubicBezTo>
                  <a:cubicBezTo>
                    <a:pt x="245493" y="776460"/>
                    <a:pt x="258390" y="715037"/>
                    <a:pt x="322866" y="685944"/>
                  </a:cubicBezTo>
                  <a:cubicBezTo>
                    <a:pt x="339790" y="678669"/>
                    <a:pt x="356111" y="674830"/>
                    <a:pt x="371071" y="673164"/>
                  </a:cubicBezTo>
                  <a:close/>
                  <a:moveTo>
                    <a:pt x="54853" y="647547"/>
                  </a:moveTo>
                  <a:cubicBezTo>
                    <a:pt x="54853" y="647547"/>
                    <a:pt x="103134" y="689415"/>
                    <a:pt x="106353" y="763489"/>
                  </a:cubicBezTo>
                  <a:cubicBezTo>
                    <a:pt x="109572" y="834343"/>
                    <a:pt x="58072" y="869768"/>
                    <a:pt x="58072" y="869768"/>
                  </a:cubicBezTo>
                  <a:cubicBezTo>
                    <a:pt x="58072" y="869768"/>
                    <a:pt x="3350" y="834343"/>
                    <a:pt x="130" y="763489"/>
                  </a:cubicBezTo>
                  <a:cubicBezTo>
                    <a:pt x="-3089" y="692636"/>
                    <a:pt x="54853" y="647547"/>
                    <a:pt x="54853" y="647547"/>
                  </a:cubicBezTo>
                  <a:close/>
                  <a:moveTo>
                    <a:pt x="106531" y="512145"/>
                  </a:moveTo>
                  <a:cubicBezTo>
                    <a:pt x="106531" y="512145"/>
                    <a:pt x="164569" y="537891"/>
                    <a:pt x="190364" y="605474"/>
                  </a:cubicBezTo>
                  <a:cubicBezTo>
                    <a:pt x="212934" y="673056"/>
                    <a:pt x="174242" y="724548"/>
                    <a:pt x="174242" y="724548"/>
                  </a:cubicBezTo>
                  <a:cubicBezTo>
                    <a:pt x="174242" y="724548"/>
                    <a:pt x="112978" y="702021"/>
                    <a:pt x="87185" y="637656"/>
                  </a:cubicBezTo>
                  <a:cubicBezTo>
                    <a:pt x="64613" y="570073"/>
                    <a:pt x="106531" y="512145"/>
                    <a:pt x="106531" y="512145"/>
                  </a:cubicBezTo>
                  <a:close/>
                  <a:moveTo>
                    <a:pt x="476194" y="499208"/>
                  </a:moveTo>
                  <a:cubicBezTo>
                    <a:pt x="483089" y="499058"/>
                    <a:pt x="487115" y="499460"/>
                    <a:pt x="487115" y="499460"/>
                  </a:cubicBezTo>
                  <a:cubicBezTo>
                    <a:pt x="487115" y="499460"/>
                    <a:pt x="493555" y="573470"/>
                    <a:pt x="442023" y="618519"/>
                  </a:cubicBezTo>
                  <a:cubicBezTo>
                    <a:pt x="387270" y="663568"/>
                    <a:pt x="322854" y="647479"/>
                    <a:pt x="322854" y="647479"/>
                  </a:cubicBezTo>
                  <a:cubicBezTo>
                    <a:pt x="322854" y="647479"/>
                    <a:pt x="313193" y="586341"/>
                    <a:pt x="367946" y="541292"/>
                  </a:cubicBezTo>
                  <a:cubicBezTo>
                    <a:pt x="409012" y="505091"/>
                    <a:pt x="455511" y="499662"/>
                    <a:pt x="476194" y="499208"/>
                  </a:cubicBezTo>
                  <a:close/>
                  <a:moveTo>
                    <a:pt x="167941" y="373644"/>
                  </a:moveTo>
                  <a:cubicBezTo>
                    <a:pt x="167941" y="373644"/>
                    <a:pt x="226032" y="392988"/>
                    <a:pt x="258306" y="460687"/>
                  </a:cubicBezTo>
                  <a:cubicBezTo>
                    <a:pt x="287352" y="525163"/>
                    <a:pt x="255081" y="576745"/>
                    <a:pt x="255081" y="576745"/>
                  </a:cubicBezTo>
                  <a:cubicBezTo>
                    <a:pt x="255081" y="576745"/>
                    <a:pt x="190533" y="563851"/>
                    <a:pt x="158259" y="499375"/>
                  </a:cubicBezTo>
                  <a:cubicBezTo>
                    <a:pt x="129213" y="434897"/>
                    <a:pt x="167941" y="373644"/>
                    <a:pt x="167941" y="373644"/>
                  </a:cubicBezTo>
                  <a:close/>
                  <a:moveTo>
                    <a:pt x="497134" y="312145"/>
                  </a:moveTo>
                  <a:cubicBezTo>
                    <a:pt x="497134" y="312145"/>
                    <a:pt x="523013" y="383155"/>
                    <a:pt x="480960" y="438026"/>
                  </a:cubicBezTo>
                  <a:cubicBezTo>
                    <a:pt x="435675" y="496124"/>
                    <a:pt x="370979" y="496124"/>
                    <a:pt x="370979" y="496124"/>
                  </a:cubicBezTo>
                  <a:cubicBezTo>
                    <a:pt x="370979" y="496124"/>
                    <a:pt x="348335" y="438026"/>
                    <a:pt x="390388" y="379927"/>
                  </a:cubicBezTo>
                  <a:cubicBezTo>
                    <a:pt x="435675" y="321829"/>
                    <a:pt x="497134" y="312145"/>
                    <a:pt x="497134" y="312145"/>
                  </a:cubicBezTo>
                  <a:close/>
                  <a:moveTo>
                    <a:pt x="309924" y="241345"/>
                  </a:moveTo>
                  <a:cubicBezTo>
                    <a:pt x="309924" y="244569"/>
                    <a:pt x="471334" y="582931"/>
                    <a:pt x="22612" y="966410"/>
                  </a:cubicBezTo>
                  <a:lnTo>
                    <a:pt x="14" y="940631"/>
                  </a:lnTo>
                  <a:cubicBezTo>
                    <a:pt x="426139" y="576486"/>
                    <a:pt x="284097" y="270348"/>
                    <a:pt x="277641" y="257459"/>
                  </a:cubicBezTo>
                  <a:close/>
                  <a:moveTo>
                    <a:pt x="151564" y="189665"/>
                  </a:moveTo>
                  <a:cubicBezTo>
                    <a:pt x="151564" y="189665"/>
                    <a:pt x="212934" y="202557"/>
                    <a:pt x="251693" y="263805"/>
                  </a:cubicBezTo>
                  <a:cubicBezTo>
                    <a:pt x="290452" y="325048"/>
                    <a:pt x="264612" y="379846"/>
                    <a:pt x="264612" y="379846"/>
                  </a:cubicBezTo>
                  <a:cubicBezTo>
                    <a:pt x="264612" y="379846"/>
                    <a:pt x="196784" y="373399"/>
                    <a:pt x="158025" y="315379"/>
                  </a:cubicBezTo>
                  <a:cubicBezTo>
                    <a:pt x="122494" y="257357"/>
                    <a:pt x="151564" y="189665"/>
                    <a:pt x="151564" y="189665"/>
                  </a:cubicBezTo>
                  <a:close/>
                  <a:moveTo>
                    <a:pt x="438719" y="134884"/>
                  </a:moveTo>
                  <a:cubicBezTo>
                    <a:pt x="438719" y="134884"/>
                    <a:pt x="480634" y="192987"/>
                    <a:pt x="458065" y="260777"/>
                  </a:cubicBezTo>
                  <a:cubicBezTo>
                    <a:pt x="432269" y="325336"/>
                    <a:pt x="371006" y="344704"/>
                    <a:pt x="371006" y="344704"/>
                  </a:cubicBezTo>
                  <a:cubicBezTo>
                    <a:pt x="371006" y="344704"/>
                    <a:pt x="332314" y="296285"/>
                    <a:pt x="354886" y="228496"/>
                  </a:cubicBezTo>
                  <a:cubicBezTo>
                    <a:pt x="380679" y="160709"/>
                    <a:pt x="438719" y="134884"/>
                    <a:pt x="438719" y="134884"/>
                  </a:cubicBezTo>
                  <a:close/>
                  <a:moveTo>
                    <a:pt x="226176" y="0"/>
                  </a:moveTo>
                  <a:cubicBezTo>
                    <a:pt x="226176" y="0"/>
                    <a:pt x="293876" y="25732"/>
                    <a:pt x="309996" y="93277"/>
                  </a:cubicBezTo>
                  <a:cubicBezTo>
                    <a:pt x="326114" y="160823"/>
                    <a:pt x="284205" y="215505"/>
                    <a:pt x="284205" y="215505"/>
                  </a:cubicBezTo>
                  <a:cubicBezTo>
                    <a:pt x="284205" y="215505"/>
                    <a:pt x="226176" y="192989"/>
                    <a:pt x="210056" y="125443"/>
                  </a:cubicBezTo>
                  <a:cubicBezTo>
                    <a:pt x="190712" y="54679"/>
                    <a:pt x="226176" y="0"/>
                    <a:pt x="226176" y="0"/>
                  </a:cubicBezTo>
                  <a:close/>
                </a:path>
              </a:pathLst>
            </a:custGeom>
            <a:solidFill>
              <a:schemeClr val="accent1"/>
            </a:solidFill>
            <a:ln>
              <a:noFill/>
            </a:ln>
          </p:spPr>
        </p:sp>
        <p:cxnSp>
          <p:nvCxnSpPr>
            <p:cNvPr id="98" name="直接连接符 97">
              <a:extLst>
                <a:ext uri="{FF2B5EF4-FFF2-40B4-BE49-F238E27FC236}">
                  <a16:creationId xmlns:a16="http://schemas.microsoft.com/office/drawing/2014/main" id="{FDD200D3-5F07-4254-A405-6B725E818005}"/>
                </a:ext>
              </a:extLst>
            </p:cNvPr>
            <p:cNvCxnSpPr>
              <a:cxnSpLocks/>
            </p:cNvCxnSpPr>
            <p:nvPr/>
          </p:nvCxnSpPr>
          <p:spPr>
            <a:xfrm>
              <a:off x="7216767" y="5769207"/>
              <a:ext cx="2548849"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785361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LIDE.ICON" val="#5652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主题模板​​">
  <a:themeElements>
    <a:clrScheme name="我给母校送模板配色1">
      <a:dk1>
        <a:sysClr val="windowText" lastClr="000000"/>
      </a:dk1>
      <a:lt1>
        <a:sysClr val="window" lastClr="FFFFFF"/>
      </a:lt1>
      <a:dk2>
        <a:srgbClr val="7F7F7F"/>
      </a:dk2>
      <a:lt2>
        <a:srgbClr val="FAFAFC"/>
      </a:lt2>
      <a:accent1>
        <a:srgbClr val="36456E"/>
      </a:accent1>
      <a:accent2>
        <a:srgbClr val="1D75AB"/>
      </a:accent2>
      <a:accent3>
        <a:srgbClr val="0EAEC4"/>
      </a:accent3>
      <a:accent4>
        <a:srgbClr val="EF5F2D"/>
      </a:accent4>
      <a:accent5>
        <a:srgbClr val="FBD533"/>
      </a:accent5>
      <a:accent6>
        <a:srgbClr val="D35AD2"/>
      </a:accent6>
      <a:hlink>
        <a:srgbClr val="7030A0"/>
      </a:hlink>
      <a:folHlink>
        <a:srgbClr val="FF0000"/>
      </a:folHlink>
    </a:clrScheme>
    <a:fontScheme name="我给母校送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自定义设计方案">
  <a:themeElements>
    <a:clrScheme name="我给母校送模板配色1">
      <a:dk1>
        <a:sysClr val="windowText" lastClr="000000"/>
      </a:dk1>
      <a:lt1>
        <a:sysClr val="window" lastClr="FFFFFF"/>
      </a:lt1>
      <a:dk2>
        <a:srgbClr val="7F7F7F"/>
      </a:dk2>
      <a:lt2>
        <a:srgbClr val="FAFAFC"/>
      </a:lt2>
      <a:accent1>
        <a:srgbClr val="36456E"/>
      </a:accent1>
      <a:accent2>
        <a:srgbClr val="0079C7"/>
      </a:accent2>
      <a:accent3>
        <a:srgbClr val="01B8D1"/>
      </a:accent3>
      <a:accent4>
        <a:srgbClr val="EF5F2D"/>
      </a:accent4>
      <a:accent5>
        <a:srgbClr val="FBD533"/>
      </a:accent5>
      <a:accent6>
        <a:srgbClr val="D35AD2"/>
      </a:accent6>
      <a:hlink>
        <a:srgbClr val="7030A0"/>
      </a:hlink>
      <a:folHlink>
        <a:srgbClr val="FF0000"/>
      </a:folHlink>
    </a:clrScheme>
    <a:fontScheme name="我给母校送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主体母版">
  <a:themeElements>
    <a:clrScheme name="我给母校送模板配色1">
      <a:dk1>
        <a:sysClr val="windowText" lastClr="000000"/>
      </a:dk1>
      <a:lt1>
        <a:sysClr val="window" lastClr="FFFFFF"/>
      </a:lt1>
      <a:dk2>
        <a:srgbClr val="7F7F7F"/>
      </a:dk2>
      <a:lt2>
        <a:srgbClr val="FAFAFC"/>
      </a:lt2>
      <a:accent1>
        <a:srgbClr val="36456E"/>
      </a:accent1>
      <a:accent2>
        <a:srgbClr val="1D75AB"/>
      </a:accent2>
      <a:accent3>
        <a:srgbClr val="0EAEC4"/>
      </a:accent3>
      <a:accent4>
        <a:srgbClr val="EF5F2D"/>
      </a:accent4>
      <a:accent5>
        <a:srgbClr val="FBD533"/>
      </a:accent5>
      <a:accent6>
        <a:srgbClr val="D35AD2"/>
      </a:accent6>
      <a:hlink>
        <a:srgbClr val="7030A0"/>
      </a:hlink>
      <a:folHlink>
        <a:srgbClr val="FF0000"/>
      </a:folHlink>
    </a:clrScheme>
    <a:fontScheme name="我给母校送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5153</Words>
  <Application>Microsoft Office PowerPoint</Application>
  <PresentationFormat>宽屏</PresentationFormat>
  <Paragraphs>788</Paragraphs>
  <Slides>67</Slides>
  <Notes>58</Notes>
  <HiddenSlides>0</HiddenSlides>
  <MMClips>0</MMClips>
  <ScaleCrop>false</ScaleCrop>
  <HeadingPairs>
    <vt:vector size="6" baseType="variant">
      <vt:variant>
        <vt:lpstr>已用的字体</vt:lpstr>
      </vt:variant>
      <vt:variant>
        <vt:i4>10</vt:i4>
      </vt:variant>
      <vt:variant>
        <vt:lpstr>主题</vt:lpstr>
      </vt:variant>
      <vt:variant>
        <vt:i4>4</vt:i4>
      </vt:variant>
      <vt:variant>
        <vt:lpstr>幻灯片标题</vt:lpstr>
      </vt:variant>
      <vt:variant>
        <vt:i4>67</vt:i4>
      </vt:variant>
    </vt:vector>
  </HeadingPairs>
  <TitlesOfParts>
    <vt:vector size="81" baseType="lpstr">
      <vt:lpstr>等线 Light</vt:lpstr>
      <vt:lpstr>Arial</vt:lpstr>
      <vt:lpstr>Arial Black</vt:lpstr>
      <vt:lpstr>Calibri</vt:lpstr>
      <vt:lpstr>Calibri Light</vt:lpstr>
      <vt:lpstr>Open Sans</vt:lpstr>
      <vt:lpstr>Wingdings</vt:lpstr>
      <vt:lpstr>等线</vt:lpstr>
      <vt:lpstr>华文细黑</vt:lpstr>
      <vt:lpstr>微软雅黑</vt:lpstr>
      <vt:lpstr>Office 主题​​</vt:lpstr>
      <vt:lpstr>主题模板​​</vt:lpstr>
      <vt:lpstr>自定义设计方案</vt:lpstr>
      <vt:lpstr>主体母版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张 苗苗</dc:creator>
  <cp:lastModifiedBy>张 苗苗</cp:lastModifiedBy>
  <cp:revision>2</cp:revision>
  <dcterms:created xsi:type="dcterms:W3CDTF">2022-10-07T03:48:53Z</dcterms:created>
  <dcterms:modified xsi:type="dcterms:W3CDTF">2022-10-07T03:52:35Z</dcterms:modified>
</cp:coreProperties>
</file>